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71" r:id="rId2"/>
    <p:sldId id="266" r:id="rId3"/>
    <p:sldId id="267" r:id="rId4"/>
    <p:sldId id="259" r:id="rId5"/>
    <p:sldId id="268" r:id="rId6"/>
    <p:sldId id="260" r:id="rId7"/>
    <p:sldId id="261" r:id="rId8"/>
    <p:sldId id="263" r:id="rId9"/>
    <p:sldId id="269" r:id="rId10"/>
    <p:sldId id="270" r:id="rId11"/>
  </p:sldIdLst>
  <p:sldSz cx="12190413" cy="6859588"/>
  <p:notesSz cx="6858000" cy="9144000"/>
  <p:defaultTextStyle>
    <a:defPPr>
      <a:defRPr lang="id-ID"/>
    </a:defPPr>
    <a:lvl1pPr marL="0" algn="l" defTabSz="1172261" rtl="0" eaLnBrk="1" latinLnBrk="0" hangingPunct="1">
      <a:defRPr sz="2300" kern="1200">
        <a:solidFill>
          <a:schemeClr val="tx1"/>
        </a:solidFill>
        <a:latin typeface="+mn-lt"/>
        <a:ea typeface="+mn-ea"/>
        <a:cs typeface="+mn-cs"/>
      </a:defRPr>
    </a:lvl1pPr>
    <a:lvl2pPr marL="586130" algn="l" defTabSz="1172261" rtl="0" eaLnBrk="1" latinLnBrk="0" hangingPunct="1">
      <a:defRPr sz="2300" kern="1200">
        <a:solidFill>
          <a:schemeClr val="tx1"/>
        </a:solidFill>
        <a:latin typeface="+mn-lt"/>
        <a:ea typeface="+mn-ea"/>
        <a:cs typeface="+mn-cs"/>
      </a:defRPr>
    </a:lvl2pPr>
    <a:lvl3pPr marL="1172261" algn="l" defTabSz="1172261" rtl="0" eaLnBrk="1" latinLnBrk="0" hangingPunct="1">
      <a:defRPr sz="2300" kern="1200">
        <a:solidFill>
          <a:schemeClr val="tx1"/>
        </a:solidFill>
        <a:latin typeface="+mn-lt"/>
        <a:ea typeface="+mn-ea"/>
        <a:cs typeface="+mn-cs"/>
      </a:defRPr>
    </a:lvl3pPr>
    <a:lvl4pPr marL="1758391" algn="l" defTabSz="1172261" rtl="0" eaLnBrk="1" latinLnBrk="0" hangingPunct="1">
      <a:defRPr sz="2300" kern="1200">
        <a:solidFill>
          <a:schemeClr val="tx1"/>
        </a:solidFill>
        <a:latin typeface="+mn-lt"/>
        <a:ea typeface="+mn-ea"/>
        <a:cs typeface="+mn-cs"/>
      </a:defRPr>
    </a:lvl4pPr>
    <a:lvl5pPr marL="2344522" algn="l" defTabSz="1172261" rtl="0" eaLnBrk="1" latinLnBrk="0" hangingPunct="1">
      <a:defRPr sz="2300" kern="1200">
        <a:solidFill>
          <a:schemeClr val="tx1"/>
        </a:solidFill>
        <a:latin typeface="+mn-lt"/>
        <a:ea typeface="+mn-ea"/>
        <a:cs typeface="+mn-cs"/>
      </a:defRPr>
    </a:lvl5pPr>
    <a:lvl6pPr marL="2930652" algn="l" defTabSz="1172261" rtl="0" eaLnBrk="1" latinLnBrk="0" hangingPunct="1">
      <a:defRPr sz="2300" kern="1200">
        <a:solidFill>
          <a:schemeClr val="tx1"/>
        </a:solidFill>
        <a:latin typeface="+mn-lt"/>
        <a:ea typeface="+mn-ea"/>
        <a:cs typeface="+mn-cs"/>
      </a:defRPr>
    </a:lvl6pPr>
    <a:lvl7pPr marL="3516782" algn="l" defTabSz="1172261" rtl="0" eaLnBrk="1" latinLnBrk="0" hangingPunct="1">
      <a:defRPr sz="2300" kern="1200">
        <a:solidFill>
          <a:schemeClr val="tx1"/>
        </a:solidFill>
        <a:latin typeface="+mn-lt"/>
        <a:ea typeface="+mn-ea"/>
        <a:cs typeface="+mn-cs"/>
      </a:defRPr>
    </a:lvl7pPr>
    <a:lvl8pPr marL="4102913" algn="l" defTabSz="1172261" rtl="0" eaLnBrk="1" latinLnBrk="0" hangingPunct="1">
      <a:defRPr sz="2300" kern="1200">
        <a:solidFill>
          <a:schemeClr val="tx1"/>
        </a:solidFill>
        <a:latin typeface="+mn-lt"/>
        <a:ea typeface="+mn-ea"/>
        <a:cs typeface="+mn-cs"/>
      </a:defRPr>
    </a:lvl8pPr>
    <a:lvl9pPr marL="4689043" algn="l" defTabSz="1172261" rtl="0" eaLnBrk="1" latinLnBrk="0" hangingPunct="1">
      <a:defRPr sz="2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2525"/>
    <a:srgbClr val="28534A"/>
    <a:srgbClr val="1ABC9C"/>
    <a:srgbClr val="E74C3C"/>
    <a:srgbClr val="138B74"/>
    <a:srgbClr val="EFC453"/>
    <a:srgbClr val="FC983E"/>
    <a:srgbClr val="FDB64D"/>
    <a:srgbClr val="474550"/>
    <a:srgbClr val="FC8E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4" autoAdjust="0"/>
    <p:restoredTop sz="94620" autoAdjust="0"/>
  </p:normalViewPr>
  <p:slideViewPr>
    <p:cSldViewPr>
      <p:cViewPr varScale="1">
        <p:scale>
          <a:sx n="72" d="100"/>
          <a:sy n="72" d="100"/>
        </p:scale>
        <p:origin x="636" y="54"/>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F688E5-1575-407A-8F4F-917A5DBB9944}" type="datetimeFigureOut">
              <a:rPr lang="id-ID" smtClean="0"/>
              <a:pPr/>
              <a:t>07/10/2015</a:t>
            </a:fld>
            <a:endParaRPr lang="id-ID"/>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58916F-A095-4689-9878-FDC957F3DF5B}" type="slidenum">
              <a:rPr lang="id-ID" smtClean="0"/>
              <a:pPr/>
              <a:t>‹#›</a:t>
            </a:fld>
            <a:endParaRPr lang="id-ID"/>
          </a:p>
        </p:txBody>
      </p:sp>
    </p:spTree>
    <p:extLst>
      <p:ext uri="{BB962C8B-B14F-4D97-AF65-F5344CB8AC3E}">
        <p14:creationId xmlns:p14="http://schemas.microsoft.com/office/powerpoint/2010/main" val="302190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920"/>
            <a:ext cx="10361851" cy="1470366"/>
          </a:xfrm>
        </p:spPr>
        <p:txBody>
          <a:bodyPr/>
          <a:lstStyle/>
          <a:p>
            <a:r>
              <a:rPr lang="en-US" smtClean="0"/>
              <a:t>Click to edit Master title style</a:t>
            </a:r>
            <a:endParaRPr lang="id-ID"/>
          </a:p>
        </p:txBody>
      </p:sp>
      <p:sp>
        <p:nvSpPr>
          <p:cNvPr id="3" name="Subtitle 2"/>
          <p:cNvSpPr>
            <a:spLocks noGrp="1"/>
          </p:cNvSpPr>
          <p:nvPr>
            <p:ph type="subTitle" idx="1"/>
          </p:nvPr>
        </p:nvSpPr>
        <p:spPr>
          <a:xfrm>
            <a:off x="1828562" y="3887100"/>
            <a:ext cx="8533289" cy="1753006"/>
          </a:xfrm>
        </p:spPr>
        <p:txBody>
          <a:bodyPr/>
          <a:lstStyle>
            <a:lvl1pPr marL="0" indent="0" algn="ctr">
              <a:buNone/>
              <a:defRPr>
                <a:solidFill>
                  <a:schemeClr val="tx1">
                    <a:tint val="75000"/>
                  </a:schemeClr>
                </a:solidFill>
              </a:defRPr>
            </a:lvl1pPr>
            <a:lvl2pPr marL="586130" indent="0" algn="ctr">
              <a:buNone/>
              <a:defRPr>
                <a:solidFill>
                  <a:schemeClr val="tx1">
                    <a:tint val="75000"/>
                  </a:schemeClr>
                </a:solidFill>
              </a:defRPr>
            </a:lvl2pPr>
            <a:lvl3pPr marL="1172261" indent="0" algn="ctr">
              <a:buNone/>
              <a:defRPr>
                <a:solidFill>
                  <a:schemeClr val="tx1">
                    <a:tint val="75000"/>
                  </a:schemeClr>
                </a:solidFill>
              </a:defRPr>
            </a:lvl3pPr>
            <a:lvl4pPr marL="1758391" indent="0" algn="ctr">
              <a:buNone/>
              <a:defRPr>
                <a:solidFill>
                  <a:schemeClr val="tx1">
                    <a:tint val="75000"/>
                  </a:schemeClr>
                </a:solidFill>
              </a:defRPr>
            </a:lvl4pPr>
            <a:lvl5pPr marL="2344522" indent="0" algn="ctr">
              <a:buNone/>
              <a:defRPr>
                <a:solidFill>
                  <a:schemeClr val="tx1">
                    <a:tint val="75000"/>
                  </a:schemeClr>
                </a:solidFill>
              </a:defRPr>
            </a:lvl5pPr>
            <a:lvl6pPr marL="2930652" indent="0" algn="ctr">
              <a:buNone/>
              <a:defRPr>
                <a:solidFill>
                  <a:schemeClr val="tx1">
                    <a:tint val="75000"/>
                  </a:schemeClr>
                </a:solidFill>
              </a:defRPr>
            </a:lvl6pPr>
            <a:lvl7pPr marL="3516782" indent="0" algn="ctr">
              <a:buNone/>
              <a:defRPr>
                <a:solidFill>
                  <a:schemeClr val="tx1">
                    <a:tint val="75000"/>
                  </a:schemeClr>
                </a:solidFill>
              </a:defRPr>
            </a:lvl7pPr>
            <a:lvl8pPr marL="4102913" indent="0" algn="ctr">
              <a:buNone/>
              <a:defRPr>
                <a:solidFill>
                  <a:schemeClr val="tx1">
                    <a:tint val="75000"/>
                  </a:schemeClr>
                </a:solidFill>
              </a:defRPr>
            </a:lvl8pPr>
            <a:lvl9pPr marL="4689043"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7CF60F03-7B85-4FBB-B663-5A09C269063F}" type="datetimeFigureOut">
              <a:rPr lang="id-ID" smtClean="0"/>
              <a:pPr/>
              <a:t>07/10/2015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C150578-DB0C-415C-B467-A7E0B280374B}"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7CF60F03-7B85-4FBB-B663-5A09C269063F}" type="datetimeFigureOut">
              <a:rPr lang="id-ID" smtClean="0"/>
              <a:pPr/>
              <a:t>07/10/2015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C150578-DB0C-415C-B467-A7E0B280374B}"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28653"/>
            <a:ext cx="2742843" cy="4877929"/>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09521" y="228653"/>
            <a:ext cx="8025355" cy="48779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7CF60F03-7B85-4FBB-B663-5A09C269063F}" type="datetimeFigureOut">
              <a:rPr lang="id-ID" smtClean="0"/>
              <a:pPr/>
              <a:t>07/10/2015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C150578-DB0C-415C-B467-A7E0B280374B}"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7CF60F03-7B85-4FBB-B663-5A09C269063F}" type="datetimeFigureOut">
              <a:rPr lang="id-ID" smtClean="0"/>
              <a:pPr/>
              <a:t>07/10/2015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C150578-DB0C-415C-B467-A7E0B280374B}"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7921"/>
            <a:ext cx="10361851" cy="1362391"/>
          </a:xfrm>
        </p:spPr>
        <p:txBody>
          <a:bodyPr anchor="t"/>
          <a:lstStyle>
            <a:lvl1pPr algn="l">
              <a:defRPr sz="5100" b="1" cap="all"/>
            </a:lvl1pPr>
          </a:lstStyle>
          <a:p>
            <a:r>
              <a:rPr lang="en-US" smtClean="0"/>
              <a:t>Click to edit Master title style</a:t>
            </a:r>
            <a:endParaRPr lang="id-ID"/>
          </a:p>
        </p:txBody>
      </p:sp>
      <p:sp>
        <p:nvSpPr>
          <p:cNvPr id="3" name="Text Placeholder 2"/>
          <p:cNvSpPr>
            <a:spLocks noGrp="1"/>
          </p:cNvSpPr>
          <p:nvPr>
            <p:ph type="body" idx="1"/>
          </p:nvPr>
        </p:nvSpPr>
        <p:spPr>
          <a:xfrm>
            <a:off x="962959" y="2907386"/>
            <a:ext cx="10361851" cy="1500535"/>
          </a:xfrm>
        </p:spPr>
        <p:txBody>
          <a:bodyPr anchor="b"/>
          <a:lstStyle>
            <a:lvl1pPr marL="0" indent="0">
              <a:buNone/>
              <a:defRPr sz="2600">
                <a:solidFill>
                  <a:schemeClr val="tx1">
                    <a:tint val="75000"/>
                  </a:schemeClr>
                </a:solidFill>
              </a:defRPr>
            </a:lvl1pPr>
            <a:lvl2pPr marL="586130" indent="0">
              <a:buNone/>
              <a:defRPr sz="2300">
                <a:solidFill>
                  <a:schemeClr val="tx1">
                    <a:tint val="75000"/>
                  </a:schemeClr>
                </a:solidFill>
              </a:defRPr>
            </a:lvl2pPr>
            <a:lvl3pPr marL="1172261" indent="0">
              <a:buNone/>
              <a:defRPr sz="2100">
                <a:solidFill>
                  <a:schemeClr val="tx1">
                    <a:tint val="75000"/>
                  </a:schemeClr>
                </a:solidFill>
              </a:defRPr>
            </a:lvl3pPr>
            <a:lvl4pPr marL="1758391" indent="0">
              <a:buNone/>
              <a:defRPr sz="1800">
                <a:solidFill>
                  <a:schemeClr val="tx1">
                    <a:tint val="75000"/>
                  </a:schemeClr>
                </a:solidFill>
              </a:defRPr>
            </a:lvl4pPr>
            <a:lvl5pPr marL="2344522" indent="0">
              <a:buNone/>
              <a:defRPr sz="1800">
                <a:solidFill>
                  <a:schemeClr val="tx1">
                    <a:tint val="75000"/>
                  </a:schemeClr>
                </a:solidFill>
              </a:defRPr>
            </a:lvl5pPr>
            <a:lvl6pPr marL="2930652" indent="0">
              <a:buNone/>
              <a:defRPr sz="1800">
                <a:solidFill>
                  <a:schemeClr val="tx1">
                    <a:tint val="75000"/>
                  </a:schemeClr>
                </a:solidFill>
              </a:defRPr>
            </a:lvl6pPr>
            <a:lvl7pPr marL="3516782" indent="0">
              <a:buNone/>
              <a:defRPr sz="1800">
                <a:solidFill>
                  <a:schemeClr val="tx1">
                    <a:tint val="75000"/>
                  </a:schemeClr>
                </a:solidFill>
              </a:defRPr>
            </a:lvl7pPr>
            <a:lvl8pPr marL="4102913" indent="0">
              <a:buNone/>
              <a:defRPr sz="1800">
                <a:solidFill>
                  <a:schemeClr val="tx1">
                    <a:tint val="75000"/>
                  </a:schemeClr>
                </a:solidFill>
              </a:defRPr>
            </a:lvl8pPr>
            <a:lvl9pPr marL="4689043" indent="0">
              <a:buNone/>
              <a:defRPr sz="1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F60F03-7B85-4FBB-B663-5A09C269063F}" type="datetimeFigureOut">
              <a:rPr lang="id-ID" smtClean="0"/>
              <a:pPr/>
              <a:t>07/10/2015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C150578-DB0C-415C-B467-A7E0B280374B}"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09521" y="1333809"/>
            <a:ext cx="5384099" cy="3772773"/>
          </a:xfrm>
        </p:spPr>
        <p:txBody>
          <a:bodyPr/>
          <a:lstStyle>
            <a:lvl1pPr>
              <a:defRPr sz="3600"/>
            </a:lvl1pPr>
            <a:lvl2pPr>
              <a:defRPr sz="31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96793" y="1333809"/>
            <a:ext cx="5384099" cy="3772773"/>
          </a:xfrm>
        </p:spPr>
        <p:txBody>
          <a:bodyPr/>
          <a:lstStyle>
            <a:lvl1pPr>
              <a:defRPr sz="3600"/>
            </a:lvl1pPr>
            <a:lvl2pPr>
              <a:defRPr sz="31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7CF60F03-7B85-4FBB-B663-5A09C269063F}" type="datetimeFigureOut">
              <a:rPr lang="id-ID" smtClean="0"/>
              <a:pPr/>
              <a:t>07/10/2015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C150578-DB0C-415C-B467-A7E0B280374B}"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4701"/>
            <a:ext cx="10971372" cy="1143265"/>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609521" y="1535469"/>
            <a:ext cx="5386216" cy="639910"/>
          </a:xfrm>
        </p:spPr>
        <p:txBody>
          <a:bodyPr anchor="b"/>
          <a:lstStyle>
            <a:lvl1pPr marL="0" indent="0">
              <a:buNone/>
              <a:defRPr sz="3100" b="1"/>
            </a:lvl1pPr>
            <a:lvl2pPr marL="586130" indent="0">
              <a:buNone/>
              <a:defRPr sz="2600" b="1"/>
            </a:lvl2pPr>
            <a:lvl3pPr marL="1172261" indent="0">
              <a:buNone/>
              <a:defRPr sz="2300" b="1"/>
            </a:lvl3pPr>
            <a:lvl4pPr marL="1758391" indent="0">
              <a:buNone/>
              <a:defRPr sz="2100" b="1"/>
            </a:lvl4pPr>
            <a:lvl5pPr marL="2344522" indent="0">
              <a:buNone/>
              <a:defRPr sz="2100" b="1"/>
            </a:lvl5pPr>
            <a:lvl6pPr marL="2930652" indent="0">
              <a:buNone/>
              <a:defRPr sz="2100" b="1"/>
            </a:lvl6pPr>
            <a:lvl7pPr marL="3516782" indent="0">
              <a:buNone/>
              <a:defRPr sz="2100" b="1"/>
            </a:lvl7pPr>
            <a:lvl8pPr marL="4102913" indent="0">
              <a:buNone/>
              <a:defRPr sz="2100" b="1"/>
            </a:lvl8pPr>
            <a:lvl9pPr marL="4689043"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609521" y="2175379"/>
            <a:ext cx="5386216" cy="3952203"/>
          </a:xfrm>
        </p:spPr>
        <p:txBody>
          <a:bodyPr/>
          <a:lstStyle>
            <a:lvl1pPr>
              <a:defRPr sz="3100"/>
            </a:lvl1pPr>
            <a:lvl2pPr>
              <a:defRPr sz="26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92562" y="1535469"/>
            <a:ext cx="5388332" cy="639910"/>
          </a:xfrm>
        </p:spPr>
        <p:txBody>
          <a:bodyPr anchor="b"/>
          <a:lstStyle>
            <a:lvl1pPr marL="0" indent="0">
              <a:buNone/>
              <a:defRPr sz="3100" b="1"/>
            </a:lvl1pPr>
            <a:lvl2pPr marL="586130" indent="0">
              <a:buNone/>
              <a:defRPr sz="2600" b="1"/>
            </a:lvl2pPr>
            <a:lvl3pPr marL="1172261" indent="0">
              <a:buNone/>
              <a:defRPr sz="2300" b="1"/>
            </a:lvl3pPr>
            <a:lvl4pPr marL="1758391" indent="0">
              <a:buNone/>
              <a:defRPr sz="2100" b="1"/>
            </a:lvl4pPr>
            <a:lvl5pPr marL="2344522" indent="0">
              <a:buNone/>
              <a:defRPr sz="2100" b="1"/>
            </a:lvl5pPr>
            <a:lvl6pPr marL="2930652" indent="0">
              <a:buNone/>
              <a:defRPr sz="2100" b="1"/>
            </a:lvl6pPr>
            <a:lvl7pPr marL="3516782" indent="0">
              <a:buNone/>
              <a:defRPr sz="2100" b="1"/>
            </a:lvl7pPr>
            <a:lvl8pPr marL="4102913" indent="0">
              <a:buNone/>
              <a:defRPr sz="2100" b="1"/>
            </a:lvl8pPr>
            <a:lvl9pPr marL="4689043"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192562" y="2175379"/>
            <a:ext cx="5388332" cy="3952203"/>
          </a:xfrm>
        </p:spPr>
        <p:txBody>
          <a:bodyPr/>
          <a:lstStyle>
            <a:lvl1pPr>
              <a:defRPr sz="3100"/>
            </a:lvl1pPr>
            <a:lvl2pPr>
              <a:defRPr sz="26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7CF60F03-7B85-4FBB-B663-5A09C269063F}" type="datetimeFigureOut">
              <a:rPr lang="id-ID" smtClean="0"/>
              <a:pPr/>
              <a:t>07/10/2015</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CC150578-DB0C-415C-B467-A7E0B280374B}"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7CF60F03-7B85-4FBB-B663-5A09C269063F}" type="datetimeFigureOut">
              <a:rPr lang="id-ID" smtClean="0"/>
              <a:pPr/>
              <a:t>07/10/2015</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CC150578-DB0C-415C-B467-A7E0B280374B}"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60F03-7B85-4FBB-B663-5A09C269063F}" type="datetimeFigureOut">
              <a:rPr lang="id-ID" smtClean="0"/>
              <a:pPr/>
              <a:t>07/10/2015</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CC150578-DB0C-415C-B467-A7E0B280374B}"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3" y="273114"/>
            <a:ext cx="4010562" cy="1162319"/>
          </a:xfrm>
        </p:spPr>
        <p:txBody>
          <a:bodyPr anchor="b"/>
          <a:lstStyle>
            <a:lvl1pPr algn="l">
              <a:defRPr sz="2600" b="1"/>
            </a:lvl1pPr>
          </a:lstStyle>
          <a:p>
            <a:r>
              <a:rPr lang="en-US" smtClean="0"/>
              <a:t>Click to edit Master title style</a:t>
            </a:r>
            <a:endParaRPr lang="id-ID"/>
          </a:p>
        </p:txBody>
      </p:sp>
      <p:sp>
        <p:nvSpPr>
          <p:cNvPr id="3" name="Content Placeholder 2"/>
          <p:cNvSpPr>
            <a:spLocks noGrp="1"/>
          </p:cNvSpPr>
          <p:nvPr>
            <p:ph idx="1"/>
          </p:nvPr>
        </p:nvSpPr>
        <p:spPr>
          <a:xfrm>
            <a:off x="4766113" y="273114"/>
            <a:ext cx="6814779" cy="5854468"/>
          </a:xfrm>
        </p:spPr>
        <p:txBody>
          <a:bodyPr/>
          <a:lstStyle>
            <a:lvl1pPr>
              <a:defRPr sz="4100"/>
            </a:lvl1pPr>
            <a:lvl2pPr>
              <a:defRPr sz="3600"/>
            </a:lvl2pPr>
            <a:lvl3pPr>
              <a:defRPr sz="31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609523" y="1435433"/>
            <a:ext cx="4010562" cy="4692149"/>
          </a:xfrm>
        </p:spPr>
        <p:txBody>
          <a:bodyPr/>
          <a:lstStyle>
            <a:lvl1pPr marL="0" indent="0">
              <a:buNone/>
              <a:defRPr sz="1800"/>
            </a:lvl1pPr>
            <a:lvl2pPr marL="586130" indent="0">
              <a:buNone/>
              <a:defRPr sz="1500"/>
            </a:lvl2pPr>
            <a:lvl3pPr marL="1172261" indent="0">
              <a:buNone/>
              <a:defRPr sz="1300"/>
            </a:lvl3pPr>
            <a:lvl4pPr marL="1758391" indent="0">
              <a:buNone/>
              <a:defRPr sz="1200"/>
            </a:lvl4pPr>
            <a:lvl5pPr marL="2344522" indent="0">
              <a:buNone/>
              <a:defRPr sz="1200"/>
            </a:lvl5pPr>
            <a:lvl6pPr marL="2930652" indent="0">
              <a:buNone/>
              <a:defRPr sz="1200"/>
            </a:lvl6pPr>
            <a:lvl7pPr marL="3516782" indent="0">
              <a:buNone/>
              <a:defRPr sz="1200"/>
            </a:lvl7pPr>
            <a:lvl8pPr marL="4102913" indent="0">
              <a:buNone/>
              <a:defRPr sz="1200"/>
            </a:lvl8pPr>
            <a:lvl9pPr marL="4689043"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60F03-7B85-4FBB-B663-5A09C269063F}" type="datetimeFigureOut">
              <a:rPr lang="id-ID" smtClean="0"/>
              <a:pPr/>
              <a:t>07/10/2015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C150578-DB0C-415C-B467-A7E0B280374B}"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1711"/>
            <a:ext cx="7314248" cy="566870"/>
          </a:xfrm>
        </p:spPr>
        <p:txBody>
          <a:bodyPr anchor="b"/>
          <a:lstStyle>
            <a:lvl1pPr algn="l">
              <a:defRPr sz="2600" b="1"/>
            </a:lvl1pPr>
          </a:lstStyle>
          <a:p>
            <a:r>
              <a:rPr lang="en-US" smtClean="0"/>
              <a:t>Click to edit Master title style</a:t>
            </a:r>
            <a:endParaRPr lang="id-ID"/>
          </a:p>
        </p:txBody>
      </p:sp>
      <p:sp>
        <p:nvSpPr>
          <p:cNvPr id="3" name="Picture Placeholder 2"/>
          <p:cNvSpPr>
            <a:spLocks noGrp="1"/>
          </p:cNvSpPr>
          <p:nvPr>
            <p:ph type="pic" idx="1"/>
          </p:nvPr>
        </p:nvSpPr>
        <p:spPr>
          <a:xfrm>
            <a:off x="2389406" y="612917"/>
            <a:ext cx="7314248" cy="4115753"/>
          </a:xfrm>
        </p:spPr>
        <p:txBody>
          <a:bodyPr/>
          <a:lstStyle>
            <a:lvl1pPr marL="0" indent="0">
              <a:buNone/>
              <a:defRPr sz="4100"/>
            </a:lvl1pPr>
            <a:lvl2pPr marL="586130" indent="0">
              <a:buNone/>
              <a:defRPr sz="3600"/>
            </a:lvl2pPr>
            <a:lvl3pPr marL="1172261" indent="0">
              <a:buNone/>
              <a:defRPr sz="3100"/>
            </a:lvl3pPr>
            <a:lvl4pPr marL="1758391" indent="0">
              <a:buNone/>
              <a:defRPr sz="2600"/>
            </a:lvl4pPr>
            <a:lvl5pPr marL="2344522" indent="0">
              <a:buNone/>
              <a:defRPr sz="2600"/>
            </a:lvl5pPr>
            <a:lvl6pPr marL="2930652" indent="0">
              <a:buNone/>
              <a:defRPr sz="2600"/>
            </a:lvl6pPr>
            <a:lvl7pPr marL="3516782" indent="0">
              <a:buNone/>
              <a:defRPr sz="2600"/>
            </a:lvl7pPr>
            <a:lvl8pPr marL="4102913" indent="0">
              <a:buNone/>
              <a:defRPr sz="2600"/>
            </a:lvl8pPr>
            <a:lvl9pPr marL="4689043" indent="0">
              <a:buNone/>
              <a:defRPr sz="2600"/>
            </a:lvl9pPr>
          </a:lstStyle>
          <a:p>
            <a:endParaRPr lang="id-ID"/>
          </a:p>
        </p:txBody>
      </p:sp>
      <p:sp>
        <p:nvSpPr>
          <p:cNvPr id="4" name="Text Placeholder 3"/>
          <p:cNvSpPr>
            <a:spLocks noGrp="1"/>
          </p:cNvSpPr>
          <p:nvPr>
            <p:ph type="body" sz="half" idx="2"/>
          </p:nvPr>
        </p:nvSpPr>
        <p:spPr>
          <a:xfrm>
            <a:off x="2389406" y="5368581"/>
            <a:ext cx="7314248" cy="805048"/>
          </a:xfrm>
        </p:spPr>
        <p:txBody>
          <a:bodyPr/>
          <a:lstStyle>
            <a:lvl1pPr marL="0" indent="0">
              <a:buNone/>
              <a:defRPr sz="1800"/>
            </a:lvl1pPr>
            <a:lvl2pPr marL="586130" indent="0">
              <a:buNone/>
              <a:defRPr sz="1500"/>
            </a:lvl2pPr>
            <a:lvl3pPr marL="1172261" indent="0">
              <a:buNone/>
              <a:defRPr sz="1300"/>
            </a:lvl3pPr>
            <a:lvl4pPr marL="1758391" indent="0">
              <a:buNone/>
              <a:defRPr sz="1200"/>
            </a:lvl4pPr>
            <a:lvl5pPr marL="2344522" indent="0">
              <a:buNone/>
              <a:defRPr sz="1200"/>
            </a:lvl5pPr>
            <a:lvl6pPr marL="2930652" indent="0">
              <a:buNone/>
              <a:defRPr sz="1200"/>
            </a:lvl6pPr>
            <a:lvl7pPr marL="3516782" indent="0">
              <a:buNone/>
              <a:defRPr sz="1200"/>
            </a:lvl7pPr>
            <a:lvl8pPr marL="4102913" indent="0">
              <a:buNone/>
              <a:defRPr sz="1200"/>
            </a:lvl8pPr>
            <a:lvl9pPr marL="4689043"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60F03-7B85-4FBB-B663-5A09C269063F}" type="datetimeFigureOut">
              <a:rPr lang="id-ID" smtClean="0"/>
              <a:pPr/>
              <a:t>07/10/2015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C150578-DB0C-415C-B467-A7E0B280374B}"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2000" b="-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701"/>
            <a:ext cx="10971372" cy="1143265"/>
          </a:xfrm>
          <a:prstGeom prst="rect">
            <a:avLst/>
          </a:prstGeom>
        </p:spPr>
        <p:txBody>
          <a:bodyPr vert="horz" lIns="117226" tIns="58613" rIns="117226" bIns="58613"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609521" y="1600571"/>
            <a:ext cx="10971372" cy="4527011"/>
          </a:xfrm>
          <a:prstGeom prst="rect">
            <a:avLst/>
          </a:prstGeom>
        </p:spPr>
        <p:txBody>
          <a:bodyPr vert="horz" lIns="117226" tIns="58613" rIns="117226" bIns="5861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609521" y="6357823"/>
            <a:ext cx="2844430" cy="365210"/>
          </a:xfrm>
          <a:prstGeom prst="rect">
            <a:avLst/>
          </a:prstGeom>
        </p:spPr>
        <p:txBody>
          <a:bodyPr vert="horz" lIns="117226" tIns="58613" rIns="117226" bIns="58613" rtlCol="0" anchor="ctr"/>
          <a:lstStyle>
            <a:lvl1pPr algn="l">
              <a:defRPr sz="1500">
                <a:solidFill>
                  <a:schemeClr val="tx1">
                    <a:tint val="75000"/>
                  </a:schemeClr>
                </a:solidFill>
              </a:defRPr>
            </a:lvl1pPr>
          </a:lstStyle>
          <a:p>
            <a:fld id="{7CF60F03-7B85-4FBB-B663-5A09C269063F}" type="datetimeFigureOut">
              <a:rPr lang="id-ID" smtClean="0"/>
              <a:pPr/>
              <a:t>07/10/2015</a:t>
            </a:fld>
            <a:endParaRPr lang="id-ID"/>
          </a:p>
        </p:txBody>
      </p:sp>
      <p:sp>
        <p:nvSpPr>
          <p:cNvPr id="5" name="Footer Placeholder 4"/>
          <p:cNvSpPr>
            <a:spLocks noGrp="1"/>
          </p:cNvSpPr>
          <p:nvPr>
            <p:ph type="ftr" sz="quarter" idx="3"/>
          </p:nvPr>
        </p:nvSpPr>
        <p:spPr>
          <a:xfrm>
            <a:off x="4165058" y="6357823"/>
            <a:ext cx="3860297" cy="365210"/>
          </a:xfrm>
          <a:prstGeom prst="rect">
            <a:avLst/>
          </a:prstGeom>
        </p:spPr>
        <p:txBody>
          <a:bodyPr vert="horz" lIns="117226" tIns="58613" rIns="117226" bIns="58613" rtlCol="0" anchor="ctr"/>
          <a:lstStyle>
            <a:lvl1pPr algn="ctr">
              <a:defRPr sz="15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736463" y="6357823"/>
            <a:ext cx="2844430" cy="365210"/>
          </a:xfrm>
          <a:prstGeom prst="rect">
            <a:avLst/>
          </a:prstGeom>
        </p:spPr>
        <p:txBody>
          <a:bodyPr vert="horz" lIns="117226" tIns="58613" rIns="117226" bIns="58613" rtlCol="0" anchor="ctr"/>
          <a:lstStyle>
            <a:lvl1pPr algn="r">
              <a:defRPr sz="1500">
                <a:solidFill>
                  <a:schemeClr val="tx1">
                    <a:tint val="75000"/>
                  </a:schemeClr>
                </a:solidFill>
              </a:defRPr>
            </a:lvl1pPr>
          </a:lstStyle>
          <a:p>
            <a:fld id="{CC150578-DB0C-415C-B467-A7E0B280374B}"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172261" rtl="0" eaLnBrk="1" latinLnBrk="0" hangingPunct="1">
        <a:spcBef>
          <a:spcPct val="0"/>
        </a:spcBef>
        <a:buNone/>
        <a:defRPr sz="5600" kern="1200">
          <a:solidFill>
            <a:schemeClr val="tx1"/>
          </a:solidFill>
          <a:latin typeface="+mj-lt"/>
          <a:ea typeface="+mj-ea"/>
          <a:cs typeface="+mj-cs"/>
        </a:defRPr>
      </a:lvl1pPr>
    </p:titleStyle>
    <p:bodyStyle>
      <a:lvl1pPr marL="439598" indent="-439598" algn="l" defTabSz="1172261" rtl="0" eaLnBrk="1" latinLnBrk="0" hangingPunct="1">
        <a:spcBef>
          <a:spcPct val="20000"/>
        </a:spcBef>
        <a:buFont typeface="Arial" pitchFamily="34" charset="0"/>
        <a:buChar char="•"/>
        <a:defRPr sz="4100" kern="1200">
          <a:solidFill>
            <a:schemeClr val="tx1"/>
          </a:solidFill>
          <a:latin typeface="+mn-lt"/>
          <a:ea typeface="+mn-ea"/>
          <a:cs typeface="+mn-cs"/>
        </a:defRPr>
      </a:lvl1pPr>
      <a:lvl2pPr marL="952462" indent="-366332" algn="l" defTabSz="1172261"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465326" indent="-293065" algn="l" defTabSz="1172261" rtl="0" eaLnBrk="1" latinLnBrk="0" hangingPunct="1">
        <a:spcBef>
          <a:spcPct val="20000"/>
        </a:spcBef>
        <a:buFont typeface="Arial" pitchFamily="34" charset="0"/>
        <a:buChar char="•"/>
        <a:defRPr sz="3100" kern="1200">
          <a:solidFill>
            <a:schemeClr val="tx1"/>
          </a:solidFill>
          <a:latin typeface="+mn-lt"/>
          <a:ea typeface="+mn-ea"/>
          <a:cs typeface="+mn-cs"/>
        </a:defRPr>
      </a:lvl3pPr>
      <a:lvl4pPr marL="2051456" indent="-293065" algn="l" defTabSz="1172261"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637587" indent="-293065" algn="l" defTabSz="1172261"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3223717" indent="-293065" algn="l" defTabSz="1172261"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09848" indent="-293065" algn="l" defTabSz="1172261"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395978" indent="-293065" algn="l" defTabSz="1172261"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4982108" indent="-293065" algn="l" defTabSz="1172261" rtl="0" eaLnBrk="1" latinLnBrk="0" hangingPunct="1">
        <a:spcBef>
          <a:spcPct val="20000"/>
        </a:spcBef>
        <a:buFont typeface="Arial" pitchFamily="34" charset="0"/>
        <a:buChar char="•"/>
        <a:defRPr sz="2600" kern="1200">
          <a:solidFill>
            <a:schemeClr val="tx1"/>
          </a:solidFill>
          <a:latin typeface="+mn-lt"/>
          <a:ea typeface="+mn-ea"/>
          <a:cs typeface="+mn-cs"/>
        </a:defRPr>
      </a:lvl9pPr>
    </p:bodyStyle>
    <p:otherStyle>
      <a:defPPr>
        <a:defRPr lang="id-ID"/>
      </a:defPPr>
      <a:lvl1pPr marL="0" algn="l" defTabSz="1172261" rtl="0" eaLnBrk="1" latinLnBrk="0" hangingPunct="1">
        <a:defRPr sz="2300" kern="1200">
          <a:solidFill>
            <a:schemeClr val="tx1"/>
          </a:solidFill>
          <a:latin typeface="+mn-lt"/>
          <a:ea typeface="+mn-ea"/>
          <a:cs typeface="+mn-cs"/>
        </a:defRPr>
      </a:lvl1pPr>
      <a:lvl2pPr marL="586130" algn="l" defTabSz="1172261" rtl="0" eaLnBrk="1" latinLnBrk="0" hangingPunct="1">
        <a:defRPr sz="2300" kern="1200">
          <a:solidFill>
            <a:schemeClr val="tx1"/>
          </a:solidFill>
          <a:latin typeface="+mn-lt"/>
          <a:ea typeface="+mn-ea"/>
          <a:cs typeface="+mn-cs"/>
        </a:defRPr>
      </a:lvl2pPr>
      <a:lvl3pPr marL="1172261" algn="l" defTabSz="1172261" rtl="0" eaLnBrk="1" latinLnBrk="0" hangingPunct="1">
        <a:defRPr sz="2300" kern="1200">
          <a:solidFill>
            <a:schemeClr val="tx1"/>
          </a:solidFill>
          <a:latin typeface="+mn-lt"/>
          <a:ea typeface="+mn-ea"/>
          <a:cs typeface="+mn-cs"/>
        </a:defRPr>
      </a:lvl3pPr>
      <a:lvl4pPr marL="1758391" algn="l" defTabSz="1172261" rtl="0" eaLnBrk="1" latinLnBrk="0" hangingPunct="1">
        <a:defRPr sz="2300" kern="1200">
          <a:solidFill>
            <a:schemeClr val="tx1"/>
          </a:solidFill>
          <a:latin typeface="+mn-lt"/>
          <a:ea typeface="+mn-ea"/>
          <a:cs typeface="+mn-cs"/>
        </a:defRPr>
      </a:lvl4pPr>
      <a:lvl5pPr marL="2344522" algn="l" defTabSz="1172261" rtl="0" eaLnBrk="1" latinLnBrk="0" hangingPunct="1">
        <a:defRPr sz="2300" kern="1200">
          <a:solidFill>
            <a:schemeClr val="tx1"/>
          </a:solidFill>
          <a:latin typeface="+mn-lt"/>
          <a:ea typeface="+mn-ea"/>
          <a:cs typeface="+mn-cs"/>
        </a:defRPr>
      </a:lvl5pPr>
      <a:lvl6pPr marL="2930652" algn="l" defTabSz="1172261" rtl="0" eaLnBrk="1" latinLnBrk="0" hangingPunct="1">
        <a:defRPr sz="2300" kern="1200">
          <a:solidFill>
            <a:schemeClr val="tx1"/>
          </a:solidFill>
          <a:latin typeface="+mn-lt"/>
          <a:ea typeface="+mn-ea"/>
          <a:cs typeface="+mn-cs"/>
        </a:defRPr>
      </a:lvl6pPr>
      <a:lvl7pPr marL="3516782" algn="l" defTabSz="1172261" rtl="0" eaLnBrk="1" latinLnBrk="0" hangingPunct="1">
        <a:defRPr sz="2300" kern="1200">
          <a:solidFill>
            <a:schemeClr val="tx1"/>
          </a:solidFill>
          <a:latin typeface="+mn-lt"/>
          <a:ea typeface="+mn-ea"/>
          <a:cs typeface="+mn-cs"/>
        </a:defRPr>
      </a:lvl7pPr>
      <a:lvl8pPr marL="4102913" algn="l" defTabSz="1172261" rtl="0" eaLnBrk="1" latinLnBrk="0" hangingPunct="1">
        <a:defRPr sz="2300" kern="1200">
          <a:solidFill>
            <a:schemeClr val="tx1"/>
          </a:solidFill>
          <a:latin typeface="+mn-lt"/>
          <a:ea typeface="+mn-ea"/>
          <a:cs typeface="+mn-cs"/>
        </a:defRPr>
      </a:lvl8pPr>
      <a:lvl9pPr marL="4689043" algn="l" defTabSz="1172261"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02718" y="1384820"/>
            <a:ext cx="3857652" cy="464685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615146" y="909514"/>
            <a:ext cx="1909786" cy="1909786"/>
          </a:xfrm>
          <a:prstGeom prst="rect">
            <a:avLst/>
          </a:prstGeom>
        </p:spPr>
      </p:pic>
      <p:sp>
        <p:nvSpPr>
          <p:cNvPr id="6" name="TextBox 5"/>
          <p:cNvSpPr txBox="1"/>
          <p:nvPr/>
        </p:nvSpPr>
        <p:spPr>
          <a:xfrm>
            <a:off x="4956546" y="1210723"/>
            <a:ext cx="1314784" cy="1200329"/>
          </a:xfrm>
          <a:prstGeom prst="rect">
            <a:avLst/>
          </a:prstGeom>
          <a:noFill/>
        </p:spPr>
        <p:txBody>
          <a:bodyPr wrap="none" rtlCol="0">
            <a:spAutoFit/>
          </a:bodyPr>
          <a:lstStyle/>
          <a:p>
            <a:pPr algn="ctr"/>
            <a:r>
              <a:rPr lang="id-ID" sz="7200" b="1" dirty="0" smtClean="0">
                <a:solidFill>
                  <a:srgbClr val="252525"/>
                </a:solidFill>
                <a:latin typeface="+mj-lt"/>
                <a:cs typeface="Arial" pitchFamily="34" charset="0"/>
              </a:rPr>
              <a:t>HI!</a:t>
            </a:r>
            <a:endParaRPr lang="id-ID" sz="7200" b="1" dirty="0">
              <a:solidFill>
                <a:srgbClr val="252525"/>
              </a:solidFill>
              <a:latin typeface="+mj-lt"/>
              <a:cs typeface="Arial" pitchFamily="34" charset="0"/>
            </a:endParaRPr>
          </a:p>
        </p:txBody>
      </p:sp>
      <p:sp>
        <p:nvSpPr>
          <p:cNvPr id="7" name="TextBox 6"/>
          <p:cNvSpPr txBox="1"/>
          <p:nvPr/>
        </p:nvSpPr>
        <p:spPr>
          <a:xfrm>
            <a:off x="6204617" y="1775955"/>
            <a:ext cx="3844322" cy="3170099"/>
          </a:xfrm>
          <a:prstGeom prst="rect">
            <a:avLst/>
          </a:prstGeom>
          <a:noFill/>
        </p:spPr>
        <p:txBody>
          <a:bodyPr wrap="none" rtlCol="0">
            <a:spAutoFit/>
          </a:bodyPr>
          <a:lstStyle/>
          <a:p>
            <a:pPr algn="ctr"/>
            <a:r>
              <a:rPr lang="id-ID" sz="20000" b="1" spc="-300" dirty="0" smtClean="0">
                <a:solidFill>
                  <a:srgbClr val="252525"/>
                </a:solidFill>
                <a:latin typeface="+mj-lt"/>
                <a:cs typeface="Arial" pitchFamily="34" charset="0"/>
              </a:rPr>
              <a:t>JIM</a:t>
            </a:r>
            <a:endParaRPr lang="id-ID" sz="20000" b="1" spc="-300" dirty="0">
              <a:solidFill>
                <a:srgbClr val="252525"/>
              </a:solidFill>
              <a:latin typeface="+mj-lt"/>
              <a:cs typeface="Arial" pitchFamily="34" charset="0"/>
            </a:endParaRPr>
          </a:p>
        </p:txBody>
      </p:sp>
      <p:sp>
        <p:nvSpPr>
          <p:cNvPr id="8" name="Rectangle 7"/>
          <p:cNvSpPr/>
          <p:nvPr/>
        </p:nvSpPr>
        <p:spPr>
          <a:xfrm>
            <a:off x="5912200" y="1945477"/>
            <a:ext cx="4429156" cy="64294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spc="-300" dirty="0" smtClean="0">
                <a:solidFill>
                  <a:srgbClr val="252525"/>
                </a:solidFill>
                <a:latin typeface="+mj-lt"/>
                <a:cs typeface="Arial" pitchFamily="34" charset="0"/>
              </a:rPr>
              <a:t>THIS IS</a:t>
            </a:r>
            <a:endParaRPr lang="id-ID" sz="4400" spc="-300" dirty="0">
              <a:solidFill>
                <a:srgbClr val="252525"/>
              </a:solidFill>
              <a:latin typeface="+mj-lt"/>
              <a:cs typeface="Arial" pitchFamily="34" charset="0"/>
            </a:endParaRPr>
          </a:p>
        </p:txBody>
      </p:sp>
      <p:sp>
        <p:nvSpPr>
          <p:cNvPr id="9" name="Rectangle 8"/>
          <p:cNvSpPr/>
          <p:nvPr/>
        </p:nvSpPr>
        <p:spPr>
          <a:xfrm>
            <a:off x="6204616" y="4336598"/>
            <a:ext cx="3844323" cy="642942"/>
          </a:xfrm>
          <a:prstGeom prst="rect">
            <a:avLst/>
          </a:prstGeom>
          <a:noFill/>
          <a:ln w="38100">
            <a:solidFill>
              <a:srgbClr val="252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spc="-300" dirty="0" smtClean="0">
                <a:solidFill>
                  <a:srgbClr val="252525"/>
                </a:solidFill>
                <a:latin typeface="+mj-lt"/>
                <a:cs typeface="Arial" pitchFamily="34" charset="0"/>
              </a:rPr>
              <a:t>A BUSINESSMAN</a:t>
            </a:r>
            <a:endParaRPr lang="id-ID" sz="4400" spc="-300" dirty="0">
              <a:solidFill>
                <a:srgbClr val="252525"/>
              </a:solidFill>
              <a:latin typeface="+mj-lt"/>
              <a:cs typeface="Arial" pitchFamily="34" charset="0"/>
            </a:endParaRPr>
          </a:p>
        </p:txBody>
      </p:sp>
    </p:spTree>
    <p:extLst>
      <p:ext uri="{BB962C8B-B14F-4D97-AF65-F5344CB8AC3E}">
        <p14:creationId xmlns:p14="http://schemas.microsoft.com/office/powerpoint/2010/main" val="4078592353"/>
      </p:ext>
    </p:extLst>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900" decel="100000" fill="hold"/>
                                        <p:tgtEl>
                                          <p:spTgt spid="8"/>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1000"/>
                                        <p:tgtEl>
                                          <p:spTgt spid="7"/>
                                        </p:tgtEl>
                                      </p:cBhvr>
                                    </p:animEffect>
                                  </p:childTnLst>
                                </p:cTn>
                              </p:par>
                            </p:childTnLst>
                          </p:cTn>
                        </p:par>
                        <p:par>
                          <p:cTn id="22" fill="hold">
                            <p:stCondLst>
                              <p:cond delay="3000"/>
                            </p:stCondLst>
                            <p:childTnLst>
                              <p:par>
                                <p:cTn id="23" presetID="47"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22" presetClass="entr" presetSubtype="8"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7904" y="621482"/>
            <a:ext cx="7974603" cy="2438095"/>
          </a:xfrm>
          <a:prstGeom prst="rect">
            <a:avLst/>
          </a:prstGeom>
        </p:spPr>
      </p:pic>
      <p:sp>
        <p:nvSpPr>
          <p:cNvPr id="5" name="Rectangle 4"/>
          <p:cNvSpPr/>
          <p:nvPr/>
        </p:nvSpPr>
        <p:spPr>
          <a:xfrm>
            <a:off x="2344711" y="3631081"/>
            <a:ext cx="7500990" cy="571504"/>
          </a:xfrm>
          <a:prstGeom prst="rect">
            <a:avLst/>
          </a:prstGeom>
          <a:noFill/>
          <a:ln w="38100">
            <a:solidFill>
              <a:srgbClr val="252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600" b="1" dirty="0" smtClean="0">
                <a:solidFill>
                  <a:srgbClr val="252525"/>
                </a:solidFill>
                <a:latin typeface="+mj-lt"/>
                <a:cs typeface="Arial" pitchFamily="34" charset="0"/>
              </a:rPr>
              <a:t>FIND OUT MORE</a:t>
            </a:r>
            <a:endParaRPr lang="id-ID" sz="3600" b="1" dirty="0">
              <a:solidFill>
                <a:srgbClr val="252525"/>
              </a:solidFill>
              <a:latin typeface="+mj-lt"/>
              <a:cs typeface="Arial" pitchFamily="34" charset="0"/>
            </a:endParaRPr>
          </a:p>
        </p:txBody>
      </p:sp>
      <p:sp>
        <p:nvSpPr>
          <p:cNvPr id="6" name="TextBox 5"/>
          <p:cNvSpPr txBox="1"/>
          <p:nvPr/>
        </p:nvSpPr>
        <p:spPr>
          <a:xfrm>
            <a:off x="8797906" y="4774089"/>
            <a:ext cx="2459584" cy="400110"/>
          </a:xfrm>
          <a:prstGeom prst="rect">
            <a:avLst/>
          </a:prstGeom>
          <a:noFill/>
        </p:spPr>
        <p:txBody>
          <a:bodyPr wrap="none" rtlCol="0">
            <a:spAutoFit/>
          </a:bodyPr>
          <a:lstStyle/>
          <a:p>
            <a:pPr algn="ctr"/>
            <a:r>
              <a:rPr lang="id-ID" sz="2000" b="1" dirty="0" smtClean="0">
                <a:solidFill>
                  <a:srgbClr val="252525"/>
                </a:solidFill>
                <a:latin typeface="+mj-lt"/>
                <a:cs typeface="Arial" pitchFamily="34" charset="0"/>
              </a:rPr>
              <a:t>FACEBOOK.COM/URL</a:t>
            </a:r>
            <a:endParaRPr lang="id-ID" sz="2000" b="1" dirty="0">
              <a:solidFill>
                <a:srgbClr val="252525"/>
              </a:solidFill>
              <a:latin typeface="+mj-lt"/>
              <a:cs typeface="Arial"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7356" y="4631213"/>
            <a:ext cx="642942" cy="642942"/>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3570" y="4631213"/>
            <a:ext cx="642942" cy="642942"/>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5141" y="5488469"/>
            <a:ext cx="642942" cy="642942"/>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67606" y="5488469"/>
            <a:ext cx="500066" cy="500066"/>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23570" y="5417031"/>
            <a:ext cx="642942" cy="642942"/>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59397" y="4631213"/>
            <a:ext cx="642942" cy="642942"/>
          </a:xfrm>
          <a:prstGeom prst="rect">
            <a:avLst/>
          </a:prstGeom>
        </p:spPr>
      </p:pic>
      <p:sp>
        <p:nvSpPr>
          <p:cNvPr id="13" name="TextBox 12"/>
          <p:cNvSpPr txBox="1"/>
          <p:nvPr/>
        </p:nvSpPr>
        <p:spPr>
          <a:xfrm>
            <a:off x="1510847" y="4802607"/>
            <a:ext cx="2647071" cy="400110"/>
          </a:xfrm>
          <a:prstGeom prst="rect">
            <a:avLst/>
          </a:prstGeom>
          <a:noFill/>
        </p:spPr>
        <p:txBody>
          <a:bodyPr wrap="none" rtlCol="0">
            <a:spAutoFit/>
          </a:bodyPr>
          <a:lstStyle/>
          <a:p>
            <a:pPr algn="ctr"/>
            <a:r>
              <a:rPr lang="id-ID" sz="2000" b="1" dirty="0" smtClean="0">
                <a:solidFill>
                  <a:srgbClr val="252525"/>
                </a:solidFill>
                <a:latin typeface="+mj-lt"/>
                <a:cs typeface="Arial" pitchFamily="34" charset="0"/>
              </a:rPr>
              <a:t>EMAIL@DOMAIN.COM</a:t>
            </a:r>
            <a:endParaRPr lang="id-ID" sz="2000" b="1" dirty="0">
              <a:solidFill>
                <a:srgbClr val="252525"/>
              </a:solidFill>
              <a:latin typeface="+mj-lt"/>
              <a:cs typeface="Arial" pitchFamily="34" charset="0"/>
            </a:endParaRPr>
          </a:p>
        </p:txBody>
      </p:sp>
      <p:sp>
        <p:nvSpPr>
          <p:cNvPr id="14" name="TextBox 13"/>
          <p:cNvSpPr txBox="1"/>
          <p:nvPr/>
        </p:nvSpPr>
        <p:spPr>
          <a:xfrm>
            <a:off x="5390340" y="4802607"/>
            <a:ext cx="1596911" cy="400110"/>
          </a:xfrm>
          <a:prstGeom prst="rect">
            <a:avLst/>
          </a:prstGeom>
          <a:noFill/>
        </p:spPr>
        <p:txBody>
          <a:bodyPr wrap="none" rtlCol="0">
            <a:spAutoFit/>
          </a:bodyPr>
          <a:lstStyle/>
          <a:p>
            <a:pPr algn="ctr"/>
            <a:r>
              <a:rPr lang="id-ID" sz="2000" b="1" dirty="0" smtClean="0">
                <a:solidFill>
                  <a:srgbClr val="252525"/>
                </a:solidFill>
                <a:latin typeface="+mj-lt"/>
                <a:cs typeface="Arial" pitchFamily="34" charset="0"/>
              </a:rPr>
              <a:t>+12 345 6789</a:t>
            </a:r>
            <a:endParaRPr lang="id-ID" sz="2000" b="1" dirty="0">
              <a:solidFill>
                <a:srgbClr val="252525"/>
              </a:solidFill>
              <a:latin typeface="+mj-lt"/>
              <a:cs typeface="Arial" pitchFamily="34" charset="0"/>
            </a:endParaRPr>
          </a:p>
        </p:txBody>
      </p:sp>
      <p:sp>
        <p:nvSpPr>
          <p:cNvPr id="15" name="TextBox 14"/>
          <p:cNvSpPr txBox="1"/>
          <p:nvPr/>
        </p:nvSpPr>
        <p:spPr>
          <a:xfrm>
            <a:off x="1528902" y="5631345"/>
            <a:ext cx="2266774" cy="400110"/>
          </a:xfrm>
          <a:prstGeom prst="rect">
            <a:avLst/>
          </a:prstGeom>
          <a:noFill/>
        </p:spPr>
        <p:txBody>
          <a:bodyPr wrap="none" rtlCol="0">
            <a:spAutoFit/>
          </a:bodyPr>
          <a:lstStyle/>
          <a:p>
            <a:pPr algn="ctr"/>
            <a:r>
              <a:rPr lang="id-ID" sz="2000" b="1" dirty="0" smtClean="0">
                <a:solidFill>
                  <a:srgbClr val="252525"/>
                </a:solidFill>
                <a:latin typeface="+mj-lt"/>
                <a:cs typeface="Arial" pitchFamily="34" charset="0"/>
              </a:rPr>
              <a:t>TWITTER.COM/URL</a:t>
            </a:r>
            <a:endParaRPr lang="id-ID" sz="2000" b="1" dirty="0">
              <a:solidFill>
                <a:srgbClr val="252525"/>
              </a:solidFill>
              <a:latin typeface="+mj-lt"/>
              <a:cs typeface="Arial" pitchFamily="34" charset="0"/>
            </a:endParaRPr>
          </a:p>
        </p:txBody>
      </p:sp>
      <p:sp>
        <p:nvSpPr>
          <p:cNvPr id="16" name="TextBox 15"/>
          <p:cNvSpPr txBox="1"/>
          <p:nvPr/>
        </p:nvSpPr>
        <p:spPr>
          <a:xfrm>
            <a:off x="5337937" y="5588425"/>
            <a:ext cx="2337692" cy="400110"/>
          </a:xfrm>
          <a:prstGeom prst="rect">
            <a:avLst/>
          </a:prstGeom>
          <a:noFill/>
        </p:spPr>
        <p:txBody>
          <a:bodyPr wrap="none" rtlCol="0">
            <a:spAutoFit/>
          </a:bodyPr>
          <a:lstStyle/>
          <a:p>
            <a:pPr algn="ctr"/>
            <a:r>
              <a:rPr lang="id-ID" sz="2000" b="1" dirty="0" smtClean="0">
                <a:solidFill>
                  <a:srgbClr val="252525"/>
                </a:solidFill>
                <a:latin typeface="+mj-lt"/>
                <a:cs typeface="Arial" pitchFamily="34" charset="0"/>
              </a:rPr>
              <a:t>YOUTUBE.COM/URL</a:t>
            </a:r>
            <a:endParaRPr lang="id-ID" sz="2000" b="1" dirty="0">
              <a:solidFill>
                <a:srgbClr val="252525"/>
              </a:solidFill>
              <a:latin typeface="+mj-lt"/>
              <a:cs typeface="Arial" pitchFamily="34" charset="0"/>
            </a:endParaRPr>
          </a:p>
        </p:txBody>
      </p:sp>
      <p:sp>
        <p:nvSpPr>
          <p:cNvPr id="17" name="TextBox 16"/>
          <p:cNvSpPr txBox="1"/>
          <p:nvPr/>
        </p:nvSpPr>
        <p:spPr>
          <a:xfrm>
            <a:off x="8895289" y="5588425"/>
            <a:ext cx="2221377" cy="400110"/>
          </a:xfrm>
          <a:prstGeom prst="rect">
            <a:avLst/>
          </a:prstGeom>
          <a:noFill/>
        </p:spPr>
        <p:txBody>
          <a:bodyPr wrap="none" rtlCol="0">
            <a:spAutoFit/>
          </a:bodyPr>
          <a:lstStyle/>
          <a:p>
            <a:pPr algn="ctr"/>
            <a:r>
              <a:rPr lang="id-ID" sz="2000" b="1" dirty="0" smtClean="0">
                <a:solidFill>
                  <a:srgbClr val="252525"/>
                </a:solidFill>
                <a:latin typeface="+mj-lt"/>
                <a:cs typeface="Arial" pitchFamily="34" charset="0"/>
              </a:rPr>
              <a:t>WEBSITE.COM/RSS</a:t>
            </a:r>
            <a:endParaRPr lang="id-ID" sz="2000" b="1" dirty="0">
              <a:solidFill>
                <a:srgbClr val="252525"/>
              </a:solidFill>
              <a:latin typeface="+mj-lt"/>
              <a:cs typeface="Arial" pitchFamily="34" charset="0"/>
            </a:endParaRPr>
          </a:p>
        </p:txBody>
      </p:sp>
    </p:spTree>
    <p:extLst>
      <p:ext uri="{BB962C8B-B14F-4D97-AF65-F5344CB8AC3E}">
        <p14:creationId xmlns:p14="http://schemas.microsoft.com/office/powerpoint/2010/main" val="42201126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Singl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childTnLst>
                          </p:cTn>
                        </p:par>
                        <p:par>
                          <p:cTn id="10" fill="hold">
                            <p:stCondLst>
                              <p:cond delay="1000"/>
                            </p:stCondLst>
                            <p:childTnLst>
                              <p:par>
                                <p:cTn id="11" presetID="37"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900" decel="100000" fill="hold"/>
                                        <p:tgtEl>
                                          <p:spTgt spid="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17" fill="hold">
                            <p:stCondLst>
                              <p:cond delay="2000"/>
                            </p:stCondLst>
                            <p:childTnLst>
                              <p:par>
                                <p:cTn id="18" presetID="37" presetClass="entr" presetSubtype="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900" decel="100000" fill="hold"/>
                                        <p:tgtEl>
                                          <p:spTgt spid="7"/>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par>
                                <p:cTn id="24" presetID="22" presetClass="entr" presetSubtype="8" fill="hold" grpId="0" nodeType="withEffect">
                                  <p:stCondLst>
                                    <p:cond delay="100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par>
                                <p:cTn id="27" presetID="37" presetClass="entr" presetSubtype="0" fill="hold" nodeType="withEffect">
                                  <p:stCondLst>
                                    <p:cond delay="30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900" decel="100000" fill="hold"/>
                                        <p:tgtEl>
                                          <p:spTgt spid="8"/>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par>
                                <p:cTn id="33" presetID="22" presetClass="entr" presetSubtype="8" fill="hold" grpId="0" nodeType="withEffect">
                                  <p:stCondLst>
                                    <p:cond delay="130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par>
                                <p:cTn id="36" presetID="37" presetClass="entr" presetSubtype="0" fill="hold" nodeType="withEffect">
                                  <p:stCondLst>
                                    <p:cond delay="60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anim calcmode="lin" valueType="num">
                                      <p:cBhvr>
                                        <p:cTn id="39" dur="1000" fill="hold"/>
                                        <p:tgtEl>
                                          <p:spTgt spid="12"/>
                                        </p:tgtEl>
                                        <p:attrNameLst>
                                          <p:attrName>ppt_x</p:attrName>
                                        </p:attrNameLst>
                                      </p:cBhvr>
                                      <p:tavLst>
                                        <p:tav tm="0">
                                          <p:val>
                                            <p:strVal val="#ppt_x"/>
                                          </p:val>
                                        </p:tav>
                                        <p:tav tm="100000">
                                          <p:val>
                                            <p:strVal val="#ppt_x"/>
                                          </p:val>
                                        </p:tav>
                                      </p:tavLst>
                                    </p:anim>
                                    <p:anim calcmode="lin" valueType="num">
                                      <p:cBhvr>
                                        <p:cTn id="40" dur="900" decel="100000" fill="hold"/>
                                        <p:tgtEl>
                                          <p:spTgt spid="12"/>
                                        </p:tgtEl>
                                        <p:attrNameLst>
                                          <p:attrName>ppt_y</p:attrName>
                                        </p:attrNameLst>
                                      </p:cBhvr>
                                      <p:tavLst>
                                        <p:tav tm="0">
                                          <p:val>
                                            <p:strVal val="#ppt_y+1"/>
                                          </p:val>
                                        </p:tav>
                                        <p:tav tm="100000">
                                          <p:val>
                                            <p:strVal val="#ppt_y-.03"/>
                                          </p:val>
                                        </p:tav>
                                      </p:tavLst>
                                    </p:anim>
                                    <p:anim calcmode="lin" valueType="num">
                                      <p:cBhvr>
                                        <p:cTn id="41"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par>
                                <p:cTn id="42" presetID="22" presetClass="entr" presetSubtype="8" fill="hold" grpId="0" nodeType="withEffect">
                                  <p:stCondLst>
                                    <p:cond delay="160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par>
                                <p:cTn id="45" presetID="37" presetClass="entr" presetSubtype="0" fill="hold" nodeType="withEffect">
                                  <p:stCondLst>
                                    <p:cond delay="90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anim calcmode="lin" valueType="num">
                                      <p:cBhvr>
                                        <p:cTn id="48" dur="1000" fill="hold"/>
                                        <p:tgtEl>
                                          <p:spTgt spid="9"/>
                                        </p:tgtEl>
                                        <p:attrNameLst>
                                          <p:attrName>ppt_x</p:attrName>
                                        </p:attrNameLst>
                                      </p:cBhvr>
                                      <p:tavLst>
                                        <p:tav tm="0">
                                          <p:val>
                                            <p:strVal val="#ppt_x"/>
                                          </p:val>
                                        </p:tav>
                                        <p:tav tm="100000">
                                          <p:val>
                                            <p:strVal val="#ppt_x"/>
                                          </p:val>
                                        </p:tav>
                                      </p:tavLst>
                                    </p:anim>
                                    <p:anim calcmode="lin" valueType="num">
                                      <p:cBhvr>
                                        <p:cTn id="49" dur="900" decel="100000" fill="hold"/>
                                        <p:tgtEl>
                                          <p:spTgt spid="9"/>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par>
                                <p:cTn id="51" presetID="22" presetClass="entr" presetSubtype="8" fill="hold" grpId="0" nodeType="withEffect">
                                  <p:stCondLst>
                                    <p:cond delay="1900"/>
                                  </p:stCondLst>
                                  <p:childTnLst>
                                    <p:set>
                                      <p:cBhvr>
                                        <p:cTn id="52" dur="1" fill="hold">
                                          <p:stCondLst>
                                            <p:cond delay="0"/>
                                          </p:stCondLst>
                                        </p:cTn>
                                        <p:tgtEl>
                                          <p:spTgt spid="15"/>
                                        </p:tgtEl>
                                        <p:attrNameLst>
                                          <p:attrName>style.visibility</p:attrName>
                                        </p:attrNameLst>
                                      </p:cBhvr>
                                      <p:to>
                                        <p:strVal val="visible"/>
                                      </p:to>
                                    </p:set>
                                    <p:animEffect transition="in" filter="wipe(left)">
                                      <p:cBhvr>
                                        <p:cTn id="53" dur="500"/>
                                        <p:tgtEl>
                                          <p:spTgt spid="15"/>
                                        </p:tgtEl>
                                      </p:cBhvr>
                                    </p:animEffect>
                                  </p:childTnLst>
                                </p:cTn>
                              </p:par>
                              <p:par>
                                <p:cTn id="54" presetID="37" presetClass="entr" presetSubtype="0" fill="hold" nodeType="withEffect">
                                  <p:stCondLst>
                                    <p:cond delay="120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1000"/>
                                        <p:tgtEl>
                                          <p:spTgt spid="11"/>
                                        </p:tgtEl>
                                      </p:cBhvr>
                                    </p:animEffect>
                                    <p:anim calcmode="lin" valueType="num">
                                      <p:cBhvr>
                                        <p:cTn id="57" dur="1000" fill="hold"/>
                                        <p:tgtEl>
                                          <p:spTgt spid="11"/>
                                        </p:tgtEl>
                                        <p:attrNameLst>
                                          <p:attrName>ppt_x</p:attrName>
                                        </p:attrNameLst>
                                      </p:cBhvr>
                                      <p:tavLst>
                                        <p:tav tm="0">
                                          <p:val>
                                            <p:strVal val="#ppt_x"/>
                                          </p:val>
                                        </p:tav>
                                        <p:tav tm="100000">
                                          <p:val>
                                            <p:strVal val="#ppt_x"/>
                                          </p:val>
                                        </p:tav>
                                      </p:tavLst>
                                    </p:anim>
                                    <p:anim calcmode="lin" valueType="num">
                                      <p:cBhvr>
                                        <p:cTn id="58" dur="900" decel="100000" fill="hold"/>
                                        <p:tgtEl>
                                          <p:spTgt spid="11"/>
                                        </p:tgtEl>
                                        <p:attrNameLst>
                                          <p:attrName>ppt_y</p:attrName>
                                        </p:attrNameLst>
                                      </p:cBhvr>
                                      <p:tavLst>
                                        <p:tav tm="0">
                                          <p:val>
                                            <p:strVal val="#ppt_y+1"/>
                                          </p:val>
                                        </p:tav>
                                        <p:tav tm="100000">
                                          <p:val>
                                            <p:strVal val="#ppt_y-.03"/>
                                          </p:val>
                                        </p:tav>
                                      </p:tavLst>
                                    </p:anim>
                                    <p:anim calcmode="lin" valueType="num">
                                      <p:cBhvr>
                                        <p:cTn id="59"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par>
                                <p:cTn id="60" presetID="22" presetClass="entr" presetSubtype="8" fill="hold" grpId="0" nodeType="withEffect">
                                  <p:stCondLst>
                                    <p:cond delay="2200"/>
                                  </p:stCondLst>
                                  <p:childTnLst>
                                    <p:set>
                                      <p:cBhvr>
                                        <p:cTn id="61" dur="1" fill="hold">
                                          <p:stCondLst>
                                            <p:cond delay="0"/>
                                          </p:stCondLst>
                                        </p:cTn>
                                        <p:tgtEl>
                                          <p:spTgt spid="16"/>
                                        </p:tgtEl>
                                        <p:attrNameLst>
                                          <p:attrName>style.visibility</p:attrName>
                                        </p:attrNameLst>
                                      </p:cBhvr>
                                      <p:to>
                                        <p:strVal val="visible"/>
                                      </p:to>
                                    </p:set>
                                    <p:animEffect transition="in" filter="wipe(left)">
                                      <p:cBhvr>
                                        <p:cTn id="62" dur="500"/>
                                        <p:tgtEl>
                                          <p:spTgt spid="16"/>
                                        </p:tgtEl>
                                      </p:cBhvr>
                                    </p:animEffect>
                                  </p:childTnLst>
                                </p:cTn>
                              </p:par>
                              <p:par>
                                <p:cTn id="63" presetID="37" presetClass="entr" presetSubtype="0" fill="hold" nodeType="withEffect">
                                  <p:stCondLst>
                                    <p:cond delay="150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1000"/>
                                        <p:tgtEl>
                                          <p:spTgt spid="10"/>
                                        </p:tgtEl>
                                      </p:cBhvr>
                                    </p:animEffect>
                                    <p:anim calcmode="lin" valueType="num">
                                      <p:cBhvr>
                                        <p:cTn id="66" dur="1000" fill="hold"/>
                                        <p:tgtEl>
                                          <p:spTgt spid="10"/>
                                        </p:tgtEl>
                                        <p:attrNameLst>
                                          <p:attrName>ppt_x</p:attrName>
                                        </p:attrNameLst>
                                      </p:cBhvr>
                                      <p:tavLst>
                                        <p:tav tm="0">
                                          <p:val>
                                            <p:strVal val="#ppt_x"/>
                                          </p:val>
                                        </p:tav>
                                        <p:tav tm="100000">
                                          <p:val>
                                            <p:strVal val="#ppt_x"/>
                                          </p:val>
                                        </p:tav>
                                      </p:tavLst>
                                    </p:anim>
                                    <p:anim calcmode="lin" valueType="num">
                                      <p:cBhvr>
                                        <p:cTn id="67" dur="900" decel="100000" fill="hold"/>
                                        <p:tgtEl>
                                          <p:spTgt spid="10"/>
                                        </p:tgtEl>
                                        <p:attrNameLst>
                                          <p:attrName>ppt_y</p:attrName>
                                        </p:attrNameLst>
                                      </p:cBhvr>
                                      <p:tavLst>
                                        <p:tav tm="0">
                                          <p:val>
                                            <p:strVal val="#ppt_y+1"/>
                                          </p:val>
                                        </p:tav>
                                        <p:tav tm="100000">
                                          <p:val>
                                            <p:strVal val="#ppt_y-.03"/>
                                          </p:val>
                                        </p:tav>
                                      </p:tavLst>
                                    </p:anim>
                                    <p:anim calcmode="lin" valueType="num">
                                      <p:cBhvr>
                                        <p:cTn id="68"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par>
                                <p:cTn id="69" presetID="22" presetClass="entr" presetSubtype="8" fill="hold" grpId="0" nodeType="withEffect">
                                  <p:stCondLst>
                                    <p:cond delay="2500"/>
                                  </p:stCondLst>
                                  <p:childTnLst>
                                    <p:set>
                                      <p:cBhvr>
                                        <p:cTn id="70" dur="1" fill="hold">
                                          <p:stCondLst>
                                            <p:cond delay="0"/>
                                          </p:stCondLst>
                                        </p:cTn>
                                        <p:tgtEl>
                                          <p:spTgt spid="17"/>
                                        </p:tgtEl>
                                        <p:attrNameLst>
                                          <p:attrName>style.visibility</p:attrName>
                                        </p:attrNameLst>
                                      </p:cBhvr>
                                      <p:to>
                                        <p:strVal val="visible"/>
                                      </p:to>
                                    </p:set>
                                    <p:animEffect transition="in" filter="wipe(left)">
                                      <p:cBhvr>
                                        <p:cTn id="71" dur="500"/>
                                        <p:tgtEl>
                                          <p:spTgt spid="17"/>
                                        </p:tgtEl>
                                      </p:cBhvr>
                                    </p:animEffect>
                                  </p:childTnLst>
                                </p:cTn>
                              </p:par>
                            </p:childTnLst>
                          </p:cTn>
                        </p:par>
                        <p:par>
                          <p:cTn id="72" fill="hold">
                            <p:stCondLst>
                              <p:cond delay="5000"/>
                            </p:stCondLst>
                            <p:childTnLst>
                              <p:par>
                                <p:cTn id="73" presetID="10" presetClass="exit" presetSubtype="0" fill="hold" nodeType="afterEffect">
                                  <p:stCondLst>
                                    <p:cond delay="5000"/>
                                  </p:stCondLst>
                                  <p:childTnLst>
                                    <p:animEffect transition="out" filter="fade">
                                      <p:cBhvr>
                                        <p:cTn id="74" dur="1000"/>
                                        <p:tgtEl>
                                          <p:spTgt spid="4"/>
                                        </p:tgtEl>
                                      </p:cBhvr>
                                    </p:animEffect>
                                    <p:set>
                                      <p:cBhvr>
                                        <p:cTn id="75" dur="1" fill="hold">
                                          <p:stCondLst>
                                            <p:cond delay="999"/>
                                          </p:stCondLst>
                                        </p:cTn>
                                        <p:tgtEl>
                                          <p:spTgt spid="4"/>
                                        </p:tgtEl>
                                        <p:attrNameLst>
                                          <p:attrName>style.visibility</p:attrName>
                                        </p:attrNameLst>
                                      </p:cBhvr>
                                      <p:to>
                                        <p:strVal val="hidden"/>
                                      </p:to>
                                    </p:set>
                                  </p:childTnLst>
                                </p:cTn>
                              </p:par>
                              <p:par>
                                <p:cTn id="76" presetID="10" presetClass="exit" presetSubtype="0" fill="hold" grpId="1" nodeType="withEffect">
                                  <p:stCondLst>
                                    <p:cond delay="5000"/>
                                  </p:stCondLst>
                                  <p:childTnLst>
                                    <p:animEffect transition="out" filter="fade">
                                      <p:cBhvr>
                                        <p:cTn id="77" dur="1000"/>
                                        <p:tgtEl>
                                          <p:spTgt spid="5"/>
                                        </p:tgtEl>
                                      </p:cBhvr>
                                    </p:animEffect>
                                    <p:set>
                                      <p:cBhvr>
                                        <p:cTn id="78" dur="1" fill="hold">
                                          <p:stCondLst>
                                            <p:cond delay="999"/>
                                          </p:stCondLst>
                                        </p:cTn>
                                        <p:tgtEl>
                                          <p:spTgt spid="5"/>
                                        </p:tgtEl>
                                        <p:attrNameLst>
                                          <p:attrName>style.visibility</p:attrName>
                                        </p:attrNameLst>
                                      </p:cBhvr>
                                      <p:to>
                                        <p:strVal val="hidden"/>
                                      </p:to>
                                    </p:set>
                                  </p:childTnLst>
                                </p:cTn>
                              </p:par>
                              <p:par>
                                <p:cTn id="79" presetID="10" presetClass="exit" presetSubtype="0" fill="hold" grpId="1" nodeType="withEffect">
                                  <p:stCondLst>
                                    <p:cond delay="5000"/>
                                  </p:stCondLst>
                                  <p:childTnLst>
                                    <p:animEffect transition="out" filter="fade">
                                      <p:cBhvr>
                                        <p:cTn id="80" dur="1000"/>
                                        <p:tgtEl>
                                          <p:spTgt spid="6"/>
                                        </p:tgtEl>
                                      </p:cBhvr>
                                    </p:animEffect>
                                    <p:set>
                                      <p:cBhvr>
                                        <p:cTn id="81" dur="1" fill="hold">
                                          <p:stCondLst>
                                            <p:cond delay="999"/>
                                          </p:stCondLst>
                                        </p:cTn>
                                        <p:tgtEl>
                                          <p:spTgt spid="6"/>
                                        </p:tgtEl>
                                        <p:attrNameLst>
                                          <p:attrName>style.visibility</p:attrName>
                                        </p:attrNameLst>
                                      </p:cBhvr>
                                      <p:to>
                                        <p:strVal val="hidden"/>
                                      </p:to>
                                    </p:set>
                                  </p:childTnLst>
                                </p:cTn>
                              </p:par>
                              <p:par>
                                <p:cTn id="82" presetID="10" presetClass="exit" presetSubtype="0" fill="hold" nodeType="withEffect">
                                  <p:stCondLst>
                                    <p:cond delay="5000"/>
                                  </p:stCondLst>
                                  <p:childTnLst>
                                    <p:animEffect transition="out" filter="fade">
                                      <p:cBhvr>
                                        <p:cTn id="83" dur="1000"/>
                                        <p:tgtEl>
                                          <p:spTgt spid="7"/>
                                        </p:tgtEl>
                                      </p:cBhvr>
                                    </p:animEffect>
                                    <p:set>
                                      <p:cBhvr>
                                        <p:cTn id="84" dur="1" fill="hold">
                                          <p:stCondLst>
                                            <p:cond delay="999"/>
                                          </p:stCondLst>
                                        </p:cTn>
                                        <p:tgtEl>
                                          <p:spTgt spid="7"/>
                                        </p:tgtEl>
                                        <p:attrNameLst>
                                          <p:attrName>style.visibility</p:attrName>
                                        </p:attrNameLst>
                                      </p:cBhvr>
                                      <p:to>
                                        <p:strVal val="hidden"/>
                                      </p:to>
                                    </p:set>
                                  </p:childTnLst>
                                </p:cTn>
                              </p:par>
                              <p:par>
                                <p:cTn id="85" presetID="10" presetClass="exit" presetSubtype="0" fill="hold" nodeType="withEffect">
                                  <p:stCondLst>
                                    <p:cond delay="5000"/>
                                  </p:stCondLst>
                                  <p:childTnLst>
                                    <p:animEffect transition="out" filter="fade">
                                      <p:cBhvr>
                                        <p:cTn id="86" dur="1000"/>
                                        <p:tgtEl>
                                          <p:spTgt spid="8"/>
                                        </p:tgtEl>
                                      </p:cBhvr>
                                    </p:animEffect>
                                    <p:set>
                                      <p:cBhvr>
                                        <p:cTn id="87" dur="1" fill="hold">
                                          <p:stCondLst>
                                            <p:cond delay="999"/>
                                          </p:stCondLst>
                                        </p:cTn>
                                        <p:tgtEl>
                                          <p:spTgt spid="8"/>
                                        </p:tgtEl>
                                        <p:attrNameLst>
                                          <p:attrName>style.visibility</p:attrName>
                                        </p:attrNameLst>
                                      </p:cBhvr>
                                      <p:to>
                                        <p:strVal val="hidden"/>
                                      </p:to>
                                    </p:set>
                                  </p:childTnLst>
                                </p:cTn>
                              </p:par>
                              <p:par>
                                <p:cTn id="88" presetID="10" presetClass="exit" presetSubtype="0" fill="hold" nodeType="withEffect">
                                  <p:stCondLst>
                                    <p:cond delay="5000"/>
                                  </p:stCondLst>
                                  <p:childTnLst>
                                    <p:animEffect transition="out" filter="fade">
                                      <p:cBhvr>
                                        <p:cTn id="89" dur="1000"/>
                                        <p:tgtEl>
                                          <p:spTgt spid="9"/>
                                        </p:tgtEl>
                                      </p:cBhvr>
                                    </p:animEffect>
                                    <p:set>
                                      <p:cBhvr>
                                        <p:cTn id="90" dur="1" fill="hold">
                                          <p:stCondLst>
                                            <p:cond delay="999"/>
                                          </p:stCondLst>
                                        </p:cTn>
                                        <p:tgtEl>
                                          <p:spTgt spid="9"/>
                                        </p:tgtEl>
                                        <p:attrNameLst>
                                          <p:attrName>style.visibility</p:attrName>
                                        </p:attrNameLst>
                                      </p:cBhvr>
                                      <p:to>
                                        <p:strVal val="hidden"/>
                                      </p:to>
                                    </p:set>
                                  </p:childTnLst>
                                </p:cTn>
                              </p:par>
                              <p:par>
                                <p:cTn id="91" presetID="10" presetClass="exit" presetSubtype="0" fill="hold" nodeType="withEffect">
                                  <p:stCondLst>
                                    <p:cond delay="5000"/>
                                  </p:stCondLst>
                                  <p:childTnLst>
                                    <p:animEffect transition="out" filter="fade">
                                      <p:cBhvr>
                                        <p:cTn id="92" dur="1000"/>
                                        <p:tgtEl>
                                          <p:spTgt spid="10"/>
                                        </p:tgtEl>
                                      </p:cBhvr>
                                    </p:animEffect>
                                    <p:set>
                                      <p:cBhvr>
                                        <p:cTn id="93" dur="1" fill="hold">
                                          <p:stCondLst>
                                            <p:cond delay="999"/>
                                          </p:stCondLst>
                                        </p:cTn>
                                        <p:tgtEl>
                                          <p:spTgt spid="10"/>
                                        </p:tgtEl>
                                        <p:attrNameLst>
                                          <p:attrName>style.visibility</p:attrName>
                                        </p:attrNameLst>
                                      </p:cBhvr>
                                      <p:to>
                                        <p:strVal val="hidden"/>
                                      </p:to>
                                    </p:set>
                                  </p:childTnLst>
                                </p:cTn>
                              </p:par>
                              <p:par>
                                <p:cTn id="94" presetID="10" presetClass="exit" presetSubtype="0" fill="hold" nodeType="withEffect">
                                  <p:stCondLst>
                                    <p:cond delay="5000"/>
                                  </p:stCondLst>
                                  <p:childTnLst>
                                    <p:animEffect transition="out" filter="fade">
                                      <p:cBhvr>
                                        <p:cTn id="95" dur="1000"/>
                                        <p:tgtEl>
                                          <p:spTgt spid="11"/>
                                        </p:tgtEl>
                                      </p:cBhvr>
                                    </p:animEffect>
                                    <p:set>
                                      <p:cBhvr>
                                        <p:cTn id="96" dur="1" fill="hold">
                                          <p:stCondLst>
                                            <p:cond delay="999"/>
                                          </p:stCondLst>
                                        </p:cTn>
                                        <p:tgtEl>
                                          <p:spTgt spid="11"/>
                                        </p:tgtEl>
                                        <p:attrNameLst>
                                          <p:attrName>style.visibility</p:attrName>
                                        </p:attrNameLst>
                                      </p:cBhvr>
                                      <p:to>
                                        <p:strVal val="hidden"/>
                                      </p:to>
                                    </p:set>
                                  </p:childTnLst>
                                </p:cTn>
                              </p:par>
                              <p:par>
                                <p:cTn id="97" presetID="10" presetClass="exit" presetSubtype="0" fill="hold" nodeType="withEffect">
                                  <p:stCondLst>
                                    <p:cond delay="5000"/>
                                  </p:stCondLst>
                                  <p:childTnLst>
                                    <p:animEffect transition="out" filter="fade">
                                      <p:cBhvr>
                                        <p:cTn id="98" dur="1000"/>
                                        <p:tgtEl>
                                          <p:spTgt spid="12"/>
                                        </p:tgtEl>
                                      </p:cBhvr>
                                    </p:animEffect>
                                    <p:set>
                                      <p:cBhvr>
                                        <p:cTn id="99" dur="1" fill="hold">
                                          <p:stCondLst>
                                            <p:cond delay="999"/>
                                          </p:stCondLst>
                                        </p:cTn>
                                        <p:tgtEl>
                                          <p:spTgt spid="12"/>
                                        </p:tgtEl>
                                        <p:attrNameLst>
                                          <p:attrName>style.visibility</p:attrName>
                                        </p:attrNameLst>
                                      </p:cBhvr>
                                      <p:to>
                                        <p:strVal val="hidden"/>
                                      </p:to>
                                    </p:set>
                                  </p:childTnLst>
                                </p:cTn>
                              </p:par>
                              <p:par>
                                <p:cTn id="100" presetID="10" presetClass="exit" presetSubtype="0" fill="hold" grpId="1" nodeType="withEffect">
                                  <p:stCondLst>
                                    <p:cond delay="5000"/>
                                  </p:stCondLst>
                                  <p:childTnLst>
                                    <p:animEffect transition="out" filter="fade">
                                      <p:cBhvr>
                                        <p:cTn id="101" dur="1000"/>
                                        <p:tgtEl>
                                          <p:spTgt spid="13"/>
                                        </p:tgtEl>
                                      </p:cBhvr>
                                    </p:animEffect>
                                    <p:set>
                                      <p:cBhvr>
                                        <p:cTn id="102" dur="1" fill="hold">
                                          <p:stCondLst>
                                            <p:cond delay="999"/>
                                          </p:stCondLst>
                                        </p:cTn>
                                        <p:tgtEl>
                                          <p:spTgt spid="13"/>
                                        </p:tgtEl>
                                        <p:attrNameLst>
                                          <p:attrName>style.visibility</p:attrName>
                                        </p:attrNameLst>
                                      </p:cBhvr>
                                      <p:to>
                                        <p:strVal val="hidden"/>
                                      </p:to>
                                    </p:set>
                                  </p:childTnLst>
                                </p:cTn>
                              </p:par>
                              <p:par>
                                <p:cTn id="103" presetID="10" presetClass="exit" presetSubtype="0" fill="hold" grpId="1" nodeType="withEffect">
                                  <p:stCondLst>
                                    <p:cond delay="5000"/>
                                  </p:stCondLst>
                                  <p:childTnLst>
                                    <p:animEffect transition="out" filter="fade">
                                      <p:cBhvr>
                                        <p:cTn id="104" dur="1000"/>
                                        <p:tgtEl>
                                          <p:spTgt spid="14"/>
                                        </p:tgtEl>
                                      </p:cBhvr>
                                    </p:animEffect>
                                    <p:set>
                                      <p:cBhvr>
                                        <p:cTn id="105" dur="1" fill="hold">
                                          <p:stCondLst>
                                            <p:cond delay="999"/>
                                          </p:stCondLst>
                                        </p:cTn>
                                        <p:tgtEl>
                                          <p:spTgt spid="14"/>
                                        </p:tgtEl>
                                        <p:attrNameLst>
                                          <p:attrName>style.visibility</p:attrName>
                                        </p:attrNameLst>
                                      </p:cBhvr>
                                      <p:to>
                                        <p:strVal val="hidden"/>
                                      </p:to>
                                    </p:set>
                                  </p:childTnLst>
                                </p:cTn>
                              </p:par>
                              <p:par>
                                <p:cTn id="106" presetID="10" presetClass="exit" presetSubtype="0" fill="hold" grpId="1" nodeType="withEffect">
                                  <p:stCondLst>
                                    <p:cond delay="5000"/>
                                  </p:stCondLst>
                                  <p:childTnLst>
                                    <p:animEffect transition="out" filter="fade">
                                      <p:cBhvr>
                                        <p:cTn id="107" dur="1000"/>
                                        <p:tgtEl>
                                          <p:spTgt spid="15"/>
                                        </p:tgtEl>
                                      </p:cBhvr>
                                    </p:animEffect>
                                    <p:set>
                                      <p:cBhvr>
                                        <p:cTn id="108" dur="1" fill="hold">
                                          <p:stCondLst>
                                            <p:cond delay="999"/>
                                          </p:stCondLst>
                                        </p:cTn>
                                        <p:tgtEl>
                                          <p:spTgt spid="15"/>
                                        </p:tgtEl>
                                        <p:attrNameLst>
                                          <p:attrName>style.visibility</p:attrName>
                                        </p:attrNameLst>
                                      </p:cBhvr>
                                      <p:to>
                                        <p:strVal val="hidden"/>
                                      </p:to>
                                    </p:set>
                                  </p:childTnLst>
                                </p:cTn>
                              </p:par>
                              <p:par>
                                <p:cTn id="109" presetID="10" presetClass="exit" presetSubtype="0" fill="hold" grpId="1" nodeType="withEffect">
                                  <p:stCondLst>
                                    <p:cond delay="5000"/>
                                  </p:stCondLst>
                                  <p:childTnLst>
                                    <p:animEffect transition="out" filter="fade">
                                      <p:cBhvr>
                                        <p:cTn id="110" dur="1000"/>
                                        <p:tgtEl>
                                          <p:spTgt spid="16"/>
                                        </p:tgtEl>
                                      </p:cBhvr>
                                    </p:animEffect>
                                    <p:set>
                                      <p:cBhvr>
                                        <p:cTn id="111" dur="1" fill="hold">
                                          <p:stCondLst>
                                            <p:cond delay="999"/>
                                          </p:stCondLst>
                                        </p:cTn>
                                        <p:tgtEl>
                                          <p:spTgt spid="16"/>
                                        </p:tgtEl>
                                        <p:attrNameLst>
                                          <p:attrName>style.visibility</p:attrName>
                                        </p:attrNameLst>
                                      </p:cBhvr>
                                      <p:to>
                                        <p:strVal val="hidden"/>
                                      </p:to>
                                    </p:set>
                                  </p:childTnLst>
                                </p:cTn>
                              </p:par>
                              <p:par>
                                <p:cTn id="112" presetID="10" presetClass="exit" presetSubtype="0" fill="hold" grpId="1" nodeType="withEffect">
                                  <p:stCondLst>
                                    <p:cond delay="5000"/>
                                  </p:stCondLst>
                                  <p:childTnLst>
                                    <p:animEffect transition="out" filter="fade">
                                      <p:cBhvr>
                                        <p:cTn id="113" dur="1000"/>
                                        <p:tgtEl>
                                          <p:spTgt spid="17"/>
                                        </p:tgtEl>
                                      </p:cBhvr>
                                    </p:animEffect>
                                    <p:set>
                                      <p:cBhvr>
                                        <p:cTn id="114" dur="1" fill="hold">
                                          <p:stCondLst>
                                            <p:cond delay="9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p:bldP spid="6" grpId="1"/>
      <p:bldP spid="13" grpId="0"/>
      <p:bldP spid="13" grpId="1"/>
      <p:bldP spid="14" grpId="0"/>
      <p:bldP spid="14" grpId="1"/>
      <p:bldP spid="15" grpId="0"/>
      <p:bldP spid="15" grpId="1"/>
      <p:bldP spid="16" grpId="0"/>
      <p:bldP spid="16" grpId="1"/>
      <p:bldP spid="17" grpId="0"/>
      <p:bldP spid="17"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9961" y="189434"/>
            <a:ext cx="4410490" cy="4410490"/>
          </a:xfrm>
          <a:prstGeom prst="rect">
            <a:avLst/>
          </a:prstGeom>
        </p:spPr>
      </p:pic>
      <p:sp>
        <p:nvSpPr>
          <p:cNvPr id="13" name="Rectangle 12"/>
          <p:cNvSpPr/>
          <p:nvPr/>
        </p:nvSpPr>
        <p:spPr>
          <a:xfrm>
            <a:off x="2746835" y="4659060"/>
            <a:ext cx="6696743" cy="642942"/>
          </a:xfrm>
          <a:prstGeom prst="rect">
            <a:avLst/>
          </a:prstGeom>
          <a:noFill/>
          <a:ln w="38100">
            <a:solidFill>
              <a:srgbClr val="252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000" spc="-300" dirty="0" smtClean="0">
                <a:solidFill>
                  <a:srgbClr val="252525"/>
                </a:solidFill>
                <a:latin typeface="+mj-lt"/>
                <a:cs typeface="Arial" pitchFamily="34" charset="0"/>
              </a:rPr>
              <a:t>HE HAD THIS GREAT BUSINESS FOR</a:t>
            </a:r>
            <a:endParaRPr lang="id-ID" sz="4000" spc="-300" dirty="0">
              <a:solidFill>
                <a:srgbClr val="252525"/>
              </a:solidFill>
              <a:latin typeface="+mj-lt"/>
              <a:cs typeface="Arial" pitchFamily="34" charset="0"/>
            </a:endParaRPr>
          </a:p>
        </p:txBody>
      </p:sp>
      <p:sp>
        <p:nvSpPr>
          <p:cNvPr id="14" name="TextBox 13"/>
          <p:cNvSpPr txBox="1"/>
          <p:nvPr/>
        </p:nvSpPr>
        <p:spPr>
          <a:xfrm>
            <a:off x="2509128" y="4920596"/>
            <a:ext cx="7172156" cy="1938992"/>
          </a:xfrm>
          <a:prstGeom prst="rect">
            <a:avLst/>
          </a:prstGeom>
          <a:noFill/>
        </p:spPr>
        <p:txBody>
          <a:bodyPr wrap="none" rtlCol="0">
            <a:spAutoFit/>
          </a:bodyPr>
          <a:lstStyle/>
          <a:p>
            <a:r>
              <a:rPr lang="id-ID" sz="12000" b="1" dirty="0">
                <a:solidFill>
                  <a:srgbClr val="252525"/>
                </a:solidFill>
                <a:latin typeface="+mj-lt"/>
                <a:cs typeface="Arial" pitchFamily="34" charset="0"/>
              </a:rPr>
              <a:t>6</a:t>
            </a:r>
            <a:r>
              <a:rPr lang="id-ID" sz="12000" b="1" dirty="0" smtClean="0">
                <a:solidFill>
                  <a:srgbClr val="252525"/>
                </a:solidFill>
                <a:latin typeface="+mj-lt"/>
                <a:cs typeface="Arial" pitchFamily="34" charset="0"/>
              </a:rPr>
              <a:t> MONTHS</a:t>
            </a:r>
            <a:endParaRPr lang="id-ID" sz="12000" b="1" dirty="0">
              <a:solidFill>
                <a:srgbClr val="252525"/>
              </a:solidFill>
              <a:latin typeface="+mj-lt"/>
              <a:cs typeface="Arial"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7094" y="2136013"/>
            <a:ext cx="1549107" cy="1777002"/>
          </a:xfrm>
          <a:prstGeom prst="rect">
            <a:avLst/>
          </a:prstGeom>
        </p:spPr>
      </p:pic>
    </p:spTree>
    <p:extLst>
      <p:ext uri="{BB962C8B-B14F-4D97-AF65-F5344CB8AC3E}">
        <p14:creationId xmlns:p14="http://schemas.microsoft.com/office/powerpoint/2010/main" val="37015038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5000">
        <p15:prstTrans prst="pageCurlSingle"/>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47" presetClass="entr" presetSubtype="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anim calcmode="lin" valueType="num">
                                      <p:cBhvr>
                                        <p:cTn id="15" dur="500" fill="hold"/>
                                        <p:tgtEl>
                                          <p:spTgt spid="13"/>
                                        </p:tgtEl>
                                        <p:attrNameLst>
                                          <p:attrName>ppt_x</p:attrName>
                                        </p:attrNameLst>
                                      </p:cBhvr>
                                      <p:tavLst>
                                        <p:tav tm="0">
                                          <p:val>
                                            <p:strVal val="#ppt_x"/>
                                          </p:val>
                                        </p:tav>
                                        <p:tav tm="100000">
                                          <p:val>
                                            <p:strVal val="#ppt_x"/>
                                          </p:val>
                                        </p:tav>
                                      </p:tavLst>
                                    </p:anim>
                                    <p:anim calcmode="lin" valueType="num">
                                      <p:cBhvr>
                                        <p:cTn id="16" dur="500" fill="hold"/>
                                        <p:tgtEl>
                                          <p:spTgt spid="13"/>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750"/>
                                        <p:tgtEl>
                                          <p:spTgt spid="14"/>
                                        </p:tgtEl>
                                      </p:cBhvr>
                                    </p:animEffect>
                                  </p:childTnLst>
                                </p:cTn>
                              </p:par>
                            </p:childTnLst>
                          </p:cTn>
                        </p:par>
                        <p:par>
                          <p:cTn id="21" fill="hold">
                            <p:stCondLst>
                              <p:cond delay="2250"/>
                            </p:stCondLst>
                            <p:childTnLst>
                              <p:par>
                                <p:cTn id="22" presetID="10" presetClass="entr" presetSubtype="0" fill="hold" nodeType="afterEffect">
                                  <p:stCondLst>
                                    <p:cond delay="100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par>
                                <p:cTn id="25" presetID="44" presetClass="path" presetSubtype="0" accel="50000" decel="50000" fill="hold" nodeType="withEffect">
                                  <p:stCondLst>
                                    <p:cond delay="0"/>
                                  </p:stCondLst>
                                  <p:childTnLst>
                                    <p:animMotion origin="layout" path="M -0.01628 -1.68942E-7 L 0.05066 -0.04004 C 0.06472 -0.04906 0.08569 -0.05392 0.1077 -0.05392 C 0.1327 -0.05392 0.15276 -0.04906 0.16669 -0.04004 L 0.23376 -1.68942E-7 " pathEditMode="relative" rAng="0" ptsTypes="AAAAA">
                                      <p:cBhvr>
                                        <p:cTn id="26" dur="1250" fill="hold"/>
                                        <p:tgtEl>
                                          <p:spTgt spid="4"/>
                                        </p:tgtEl>
                                        <p:attrNameLst>
                                          <p:attrName>ppt_x</p:attrName>
                                          <p:attrName>ppt_y</p:attrName>
                                        </p:attrNameLst>
                                      </p:cBhvr>
                                      <p:rCtr x="12502" y="-27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82838" y="477466"/>
            <a:ext cx="6624736" cy="642942"/>
          </a:xfrm>
          <a:prstGeom prst="rect">
            <a:avLst/>
          </a:prstGeom>
          <a:noFill/>
          <a:ln w="38100">
            <a:solidFill>
              <a:srgbClr val="252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b="1" dirty="0" smtClean="0">
                <a:solidFill>
                  <a:srgbClr val="252525"/>
                </a:solidFill>
                <a:latin typeface="+mj-lt"/>
                <a:cs typeface="Arial" pitchFamily="34" charset="0"/>
              </a:rPr>
              <a:t>BUT RECENTLY HE FINDS SOME</a:t>
            </a:r>
            <a:endParaRPr lang="id-ID" sz="3200" b="1" dirty="0">
              <a:solidFill>
                <a:srgbClr val="252525"/>
              </a:solidFill>
              <a:latin typeface="+mj-lt"/>
              <a:cs typeface="Arial" pitchFamily="34" charset="0"/>
            </a:endParaRPr>
          </a:p>
        </p:txBody>
      </p:sp>
      <p:sp>
        <p:nvSpPr>
          <p:cNvPr id="6" name="TextBox 5"/>
          <p:cNvSpPr txBox="1"/>
          <p:nvPr/>
        </p:nvSpPr>
        <p:spPr>
          <a:xfrm>
            <a:off x="2633649" y="779748"/>
            <a:ext cx="6923114" cy="1938992"/>
          </a:xfrm>
          <a:prstGeom prst="rect">
            <a:avLst/>
          </a:prstGeom>
          <a:noFill/>
        </p:spPr>
        <p:txBody>
          <a:bodyPr wrap="none" rtlCol="0">
            <a:spAutoFit/>
          </a:bodyPr>
          <a:lstStyle/>
          <a:p>
            <a:r>
              <a:rPr lang="id-ID" sz="12000" b="1" spc="-300" dirty="0" smtClean="0">
                <a:solidFill>
                  <a:srgbClr val="252525"/>
                </a:solidFill>
                <a:latin typeface="+mj-lt"/>
                <a:cs typeface="Arial" pitchFamily="34" charset="0"/>
              </a:rPr>
              <a:t>PROBLEMS</a:t>
            </a:r>
            <a:endParaRPr lang="id-ID" sz="12000" b="1" spc="-300" dirty="0">
              <a:solidFill>
                <a:srgbClr val="252525"/>
              </a:solidFill>
              <a:latin typeface="+mj-lt"/>
              <a:cs typeface="Arial"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0386" y="2637706"/>
            <a:ext cx="6329640" cy="615411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461052" flipH="1">
            <a:off x="7894383" y="2948527"/>
            <a:ext cx="1922448" cy="192244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5706" y="3213770"/>
            <a:ext cx="1285884" cy="1285884"/>
          </a:xfrm>
          <a:prstGeom prst="rect">
            <a:avLst/>
          </a:prstGeom>
        </p:spPr>
      </p:pic>
    </p:spTree>
    <p:extLst>
      <p:ext uri="{BB962C8B-B14F-4D97-AF65-F5344CB8AC3E}">
        <p14:creationId xmlns:p14="http://schemas.microsoft.com/office/powerpoint/2010/main" val="28818866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6000">
        <p15:prstTrans prst="pageCurlSingle"/>
      </p:transition>
    </mc:Choice>
    <mc:Fallback xmlns="">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900" decel="100000" fill="hold"/>
                                        <p:tgtEl>
                                          <p:spTgt spid="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47" presetClass="entr" presetSubtype="0" fill="hold" grpId="0" nodeType="afterEffect">
                                  <p:stCondLst>
                                    <p:cond delay="0"/>
                                  </p:stCondLst>
                                  <p:iterate type="lt">
                                    <p:tmPct val="0"/>
                                  </p:iterate>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anim calcmode="lin" valueType="num">
                                      <p:cBhvr>
                                        <p:cTn id="15" dur="500" fill="hold"/>
                                        <p:tgtEl>
                                          <p:spTgt spid="5"/>
                                        </p:tgtEl>
                                        <p:attrNameLst>
                                          <p:attrName>ppt_x</p:attrName>
                                        </p:attrNameLst>
                                      </p:cBhvr>
                                      <p:tavLst>
                                        <p:tav tm="0">
                                          <p:val>
                                            <p:strVal val="#ppt_x"/>
                                          </p:val>
                                        </p:tav>
                                        <p:tav tm="100000">
                                          <p:val>
                                            <p:strVal val="#ppt_x"/>
                                          </p:val>
                                        </p:tav>
                                      </p:tavLst>
                                    </p:anim>
                                    <p:anim calcmode="lin" valueType="num">
                                      <p:cBhvr>
                                        <p:cTn id="16" dur="500" fill="hold"/>
                                        <p:tgtEl>
                                          <p:spTgt spid="5"/>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0" fill="hold" grpId="0" nodeType="afterEffect">
                                  <p:stCondLst>
                                    <p:cond delay="0"/>
                                  </p:stCondLst>
                                  <p:iterate type="lt">
                                    <p:tmPct val="0"/>
                                  </p:iterate>
                                  <p:childTnLst>
                                    <p:set>
                                      <p:cBhvr>
                                        <p:cTn id="19" dur="1" fill="hold">
                                          <p:stCondLst>
                                            <p:cond delay="0"/>
                                          </p:stCondLst>
                                        </p:cTn>
                                        <p:tgtEl>
                                          <p:spTgt spid="6"/>
                                        </p:tgtEl>
                                        <p:attrNameLst>
                                          <p:attrName>style.visibility</p:attrName>
                                        </p:attrNameLst>
                                      </p:cBhvr>
                                      <p:to>
                                        <p:strVal val="visible"/>
                                      </p:to>
                                    </p:set>
                                    <p:anim calcmode="lin" valueType="num">
                                      <p:cBhvr>
                                        <p:cTn id="20" dur="1000" fill="hold"/>
                                        <p:tgtEl>
                                          <p:spTgt spid="6"/>
                                        </p:tgtEl>
                                        <p:attrNameLst>
                                          <p:attrName>ppt_w</p:attrName>
                                        </p:attrNameLst>
                                      </p:cBhvr>
                                      <p:tavLst>
                                        <p:tav tm="0">
                                          <p:val>
                                            <p:fltVal val="0"/>
                                          </p:val>
                                        </p:tav>
                                        <p:tav tm="100000">
                                          <p:val>
                                            <p:strVal val="#ppt_w"/>
                                          </p:val>
                                        </p:tav>
                                      </p:tavLst>
                                    </p:anim>
                                    <p:anim calcmode="lin" valueType="num">
                                      <p:cBhvr>
                                        <p:cTn id="21" dur="1000" fill="hold"/>
                                        <p:tgtEl>
                                          <p:spTgt spid="6"/>
                                        </p:tgtEl>
                                        <p:attrNameLst>
                                          <p:attrName>ppt_h</p:attrName>
                                        </p:attrNameLst>
                                      </p:cBhvr>
                                      <p:tavLst>
                                        <p:tav tm="0">
                                          <p:val>
                                            <p:fltVal val="0"/>
                                          </p:val>
                                        </p:tav>
                                        <p:tav tm="100000">
                                          <p:val>
                                            <p:strVal val="#ppt_h"/>
                                          </p:val>
                                        </p:tav>
                                      </p:tavLst>
                                    </p:anim>
                                    <p:animEffect transition="in" filter="fade">
                                      <p:cBhvr>
                                        <p:cTn id="22" dur="1000"/>
                                        <p:tgtEl>
                                          <p:spTgt spid="6"/>
                                        </p:tgtEl>
                                      </p:cBhvr>
                                    </p:animEffect>
                                  </p:childTnLst>
                                </p:cTn>
                              </p:par>
                            </p:childTnLst>
                          </p:cTn>
                        </p:par>
                        <p:par>
                          <p:cTn id="23" fill="hold">
                            <p:stCondLst>
                              <p:cond delay="2500"/>
                            </p:stCondLst>
                            <p:childTnLst>
                              <p:par>
                                <p:cTn id="24" presetID="53" presetClass="entr" presetSubtype="0"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par>
                                <p:cTn id="29" presetID="53"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par>
                                <p:cTn id="34" presetID="8" presetClass="emph" presetSubtype="0" fill="hold" nodeType="withEffect">
                                  <p:stCondLst>
                                    <p:cond delay="0"/>
                                  </p:stCondLst>
                                  <p:childTnLst>
                                    <p:animRot by="21600000">
                                      <p:cBhvr>
                                        <p:cTn id="35" dur="3000" fill="hold"/>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30952" y="1396722"/>
            <a:ext cx="5439471" cy="714381"/>
          </a:xfrm>
          <a:prstGeom prst="rect">
            <a:avLst/>
          </a:prstGeom>
          <a:noFill/>
          <a:ln w="38100">
            <a:solidFill>
              <a:srgbClr val="252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b="1" spc="-300" dirty="0" smtClean="0">
                <a:solidFill>
                  <a:srgbClr val="252525"/>
                </a:solidFill>
                <a:latin typeface="+mj-lt"/>
                <a:cs typeface="Arial" pitchFamily="34" charset="0"/>
              </a:rPr>
              <a:t>PROBLEM #1</a:t>
            </a:r>
          </a:p>
        </p:txBody>
      </p:sp>
      <p:sp>
        <p:nvSpPr>
          <p:cNvPr id="7" name="Rectangle 6"/>
          <p:cNvSpPr/>
          <p:nvPr/>
        </p:nvSpPr>
        <p:spPr>
          <a:xfrm>
            <a:off x="6319990" y="1395422"/>
            <a:ext cx="5439471" cy="714380"/>
          </a:xfrm>
          <a:prstGeom prst="rect">
            <a:avLst/>
          </a:prstGeom>
          <a:noFill/>
          <a:ln w="38100">
            <a:solidFill>
              <a:srgbClr val="252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b="1" spc="-300" dirty="0" smtClean="0">
                <a:solidFill>
                  <a:srgbClr val="252525"/>
                </a:solidFill>
                <a:latin typeface="+mj-lt"/>
                <a:cs typeface="Arial" pitchFamily="34" charset="0"/>
              </a:rPr>
              <a:t>PROBLEM #2</a:t>
            </a:r>
          </a:p>
        </p:txBody>
      </p:sp>
      <p:sp>
        <p:nvSpPr>
          <p:cNvPr id="8" name="Rectangle 7"/>
          <p:cNvSpPr/>
          <p:nvPr/>
        </p:nvSpPr>
        <p:spPr>
          <a:xfrm>
            <a:off x="430951" y="3604733"/>
            <a:ext cx="5439471" cy="714380"/>
          </a:xfrm>
          <a:prstGeom prst="rect">
            <a:avLst/>
          </a:prstGeom>
          <a:noFill/>
          <a:ln w="38100">
            <a:solidFill>
              <a:srgbClr val="252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b="1" spc="-300" dirty="0" smtClean="0">
                <a:solidFill>
                  <a:srgbClr val="252525"/>
                </a:solidFill>
                <a:latin typeface="+mj-lt"/>
                <a:cs typeface="Arial" pitchFamily="34" charset="0"/>
              </a:rPr>
              <a:t>PROBLEM #3</a:t>
            </a:r>
          </a:p>
        </p:txBody>
      </p:sp>
      <p:sp>
        <p:nvSpPr>
          <p:cNvPr id="9" name="Rectangle 8"/>
          <p:cNvSpPr/>
          <p:nvPr/>
        </p:nvSpPr>
        <p:spPr>
          <a:xfrm>
            <a:off x="6319990" y="3603215"/>
            <a:ext cx="5439471" cy="714380"/>
          </a:xfrm>
          <a:prstGeom prst="rect">
            <a:avLst/>
          </a:prstGeom>
          <a:noFill/>
          <a:ln w="38100">
            <a:solidFill>
              <a:srgbClr val="252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b="1" spc="-300" dirty="0" smtClean="0">
                <a:solidFill>
                  <a:srgbClr val="252525"/>
                </a:solidFill>
                <a:latin typeface="+mj-lt"/>
                <a:cs typeface="Arial" pitchFamily="34" charset="0"/>
              </a:rPr>
              <a:t>PROBLEM #4</a:t>
            </a:r>
          </a:p>
        </p:txBody>
      </p:sp>
      <p:sp>
        <p:nvSpPr>
          <p:cNvPr id="2" name="TextBox 1"/>
          <p:cNvSpPr txBox="1"/>
          <p:nvPr/>
        </p:nvSpPr>
        <p:spPr>
          <a:xfrm>
            <a:off x="430951" y="2331526"/>
            <a:ext cx="5439471" cy="923330"/>
          </a:xfrm>
          <a:prstGeom prst="rect">
            <a:avLst/>
          </a:prstGeom>
          <a:noFill/>
        </p:spPr>
        <p:txBody>
          <a:bodyPr wrap="square" rtlCol="0">
            <a:spAutoFit/>
          </a:bodyPr>
          <a:lstStyle/>
          <a:p>
            <a:pPr algn="just"/>
            <a:r>
              <a:rPr lang="id-ID" sz="1800" dirty="0"/>
              <a:t>Lorem ipsum dolor sit amet, consectetuer adipiscing elit, sed diam nonummy nibh euismod tincidunt ut laoreet dolore magna aliquam erat volutpat. </a:t>
            </a:r>
          </a:p>
        </p:txBody>
      </p:sp>
      <p:sp>
        <p:nvSpPr>
          <p:cNvPr id="12" name="TextBox 11"/>
          <p:cNvSpPr txBox="1"/>
          <p:nvPr/>
        </p:nvSpPr>
        <p:spPr>
          <a:xfrm>
            <a:off x="6319989" y="2331526"/>
            <a:ext cx="5439471" cy="923330"/>
          </a:xfrm>
          <a:prstGeom prst="rect">
            <a:avLst/>
          </a:prstGeom>
          <a:noFill/>
        </p:spPr>
        <p:txBody>
          <a:bodyPr wrap="square" rtlCol="0">
            <a:spAutoFit/>
          </a:bodyPr>
          <a:lstStyle/>
          <a:p>
            <a:pPr algn="just"/>
            <a:r>
              <a:rPr lang="id-ID" sz="1800" dirty="0"/>
              <a:t>Lorem ipsum dolor sit amet, consectetuer adipiscing elit, sed diam nonummy nibh euismod tincidunt ut laoreet dolore magna aliquam erat volutpat. </a:t>
            </a:r>
          </a:p>
        </p:txBody>
      </p:sp>
      <p:sp>
        <p:nvSpPr>
          <p:cNvPr id="13" name="TextBox 12"/>
          <p:cNvSpPr txBox="1"/>
          <p:nvPr/>
        </p:nvSpPr>
        <p:spPr>
          <a:xfrm>
            <a:off x="430951" y="4540837"/>
            <a:ext cx="5439471" cy="923330"/>
          </a:xfrm>
          <a:prstGeom prst="rect">
            <a:avLst/>
          </a:prstGeom>
          <a:noFill/>
        </p:spPr>
        <p:txBody>
          <a:bodyPr wrap="square" rtlCol="0">
            <a:spAutoFit/>
          </a:bodyPr>
          <a:lstStyle/>
          <a:p>
            <a:pPr algn="just"/>
            <a:r>
              <a:rPr lang="id-ID" sz="1800" dirty="0"/>
              <a:t>Lorem ipsum dolor sit amet, consectetuer adipiscing elit, sed diam nonummy nibh euismod tincidunt ut laoreet dolore magna aliquam erat volutpat. </a:t>
            </a:r>
          </a:p>
        </p:txBody>
      </p:sp>
      <p:sp>
        <p:nvSpPr>
          <p:cNvPr id="14" name="TextBox 13"/>
          <p:cNvSpPr txBox="1"/>
          <p:nvPr/>
        </p:nvSpPr>
        <p:spPr>
          <a:xfrm>
            <a:off x="6319989" y="4540837"/>
            <a:ext cx="5439471" cy="923330"/>
          </a:xfrm>
          <a:prstGeom prst="rect">
            <a:avLst/>
          </a:prstGeom>
          <a:noFill/>
        </p:spPr>
        <p:txBody>
          <a:bodyPr wrap="square" rtlCol="0">
            <a:spAutoFit/>
          </a:bodyPr>
          <a:lstStyle/>
          <a:p>
            <a:pPr algn="just"/>
            <a:r>
              <a:rPr lang="id-ID" sz="1800" dirty="0"/>
              <a:t>Lorem ipsum dolor sit amet, consectetuer adipiscing elit, sed diam nonummy nibh euismod tincidunt ut laoreet dolore magna aliquam erat volutpat.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5000">
        <p15:prstTrans prst="pageCurlSingle"/>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900" decel="100000" fill="hold"/>
                                        <p:tgtEl>
                                          <p:spTgt spid="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par>
                                <p:cTn id="11" presetID="12" presetClass="entr" presetSubtype="1" fill="hold" grpId="0" nodeType="withEffect">
                                  <p:stCondLst>
                                    <p:cond delay="100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ppt_y</p:attrName>
                                        </p:attrNameLst>
                                      </p:cBhvr>
                                      <p:tavLst>
                                        <p:tav tm="0">
                                          <p:val>
                                            <p:strVal val="#ppt_y-#ppt_h*1.125000"/>
                                          </p:val>
                                        </p:tav>
                                        <p:tav tm="100000">
                                          <p:val>
                                            <p:strVal val="#ppt_y"/>
                                          </p:val>
                                        </p:tav>
                                      </p:tavLst>
                                    </p:anim>
                                    <p:animEffect transition="in" filter="wipe(down)">
                                      <p:cBhvr>
                                        <p:cTn id="14" dur="500"/>
                                        <p:tgtEl>
                                          <p:spTgt spid="2"/>
                                        </p:tgtEl>
                                      </p:cBhvr>
                                    </p:animEffect>
                                  </p:childTnLst>
                                </p:cTn>
                              </p:par>
                              <p:par>
                                <p:cTn id="15" presetID="37" presetClass="entr" presetSubtype="0" fill="hold" grpId="0" nodeType="withEffect">
                                  <p:stCondLst>
                                    <p:cond delay="50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900" decel="100000" fill="hold"/>
                                        <p:tgtEl>
                                          <p:spTgt spid="7"/>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par>
                                <p:cTn id="21" presetID="12" presetClass="entr" presetSubtype="1" fill="hold" grpId="0" nodeType="withEffect">
                                  <p:stCondLst>
                                    <p:cond delay="15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p:tgtEl>
                                          <p:spTgt spid="12"/>
                                        </p:tgtEl>
                                        <p:attrNameLst>
                                          <p:attrName>ppt_y</p:attrName>
                                        </p:attrNameLst>
                                      </p:cBhvr>
                                      <p:tavLst>
                                        <p:tav tm="0">
                                          <p:val>
                                            <p:strVal val="#ppt_y-#ppt_h*1.125000"/>
                                          </p:val>
                                        </p:tav>
                                        <p:tav tm="100000">
                                          <p:val>
                                            <p:strVal val="#ppt_y"/>
                                          </p:val>
                                        </p:tav>
                                      </p:tavLst>
                                    </p:anim>
                                    <p:animEffect transition="in" filter="wipe(down)">
                                      <p:cBhvr>
                                        <p:cTn id="24" dur="500"/>
                                        <p:tgtEl>
                                          <p:spTgt spid="12"/>
                                        </p:tgtEl>
                                      </p:cBhvr>
                                    </p:animEffect>
                                  </p:childTnLst>
                                </p:cTn>
                              </p:par>
                              <p:par>
                                <p:cTn id="25" presetID="37" presetClass="entr" presetSubtype="0" fill="hold" grpId="0" nodeType="withEffect">
                                  <p:stCondLst>
                                    <p:cond delay="100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900" decel="100000" fill="hold"/>
                                        <p:tgtEl>
                                          <p:spTgt spid="8"/>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par>
                                <p:cTn id="31" presetID="12" presetClass="entr" presetSubtype="1" fill="hold" grpId="0" nodeType="withEffect">
                                  <p:stCondLst>
                                    <p:cond delay="200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p:tgtEl>
                                          <p:spTgt spid="13"/>
                                        </p:tgtEl>
                                        <p:attrNameLst>
                                          <p:attrName>ppt_y</p:attrName>
                                        </p:attrNameLst>
                                      </p:cBhvr>
                                      <p:tavLst>
                                        <p:tav tm="0">
                                          <p:val>
                                            <p:strVal val="#ppt_y-#ppt_h*1.125000"/>
                                          </p:val>
                                        </p:tav>
                                        <p:tav tm="100000">
                                          <p:val>
                                            <p:strVal val="#ppt_y"/>
                                          </p:val>
                                        </p:tav>
                                      </p:tavLst>
                                    </p:anim>
                                    <p:animEffect transition="in" filter="wipe(down)">
                                      <p:cBhvr>
                                        <p:cTn id="34" dur="500"/>
                                        <p:tgtEl>
                                          <p:spTgt spid="13"/>
                                        </p:tgtEl>
                                      </p:cBhvr>
                                    </p:animEffect>
                                  </p:childTnLst>
                                </p:cTn>
                              </p:par>
                              <p:par>
                                <p:cTn id="35" presetID="37" presetClass="entr" presetSubtype="0" fill="hold" grpId="0" nodeType="withEffect">
                                  <p:stCondLst>
                                    <p:cond delay="150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1000"/>
                                        <p:tgtEl>
                                          <p:spTgt spid="9"/>
                                        </p:tgtEl>
                                      </p:cBhvr>
                                    </p:animEffect>
                                    <p:anim calcmode="lin" valueType="num">
                                      <p:cBhvr>
                                        <p:cTn id="38" dur="1000" fill="hold"/>
                                        <p:tgtEl>
                                          <p:spTgt spid="9"/>
                                        </p:tgtEl>
                                        <p:attrNameLst>
                                          <p:attrName>ppt_x</p:attrName>
                                        </p:attrNameLst>
                                      </p:cBhvr>
                                      <p:tavLst>
                                        <p:tav tm="0">
                                          <p:val>
                                            <p:strVal val="#ppt_x"/>
                                          </p:val>
                                        </p:tav>
                                        <p:tav tm="100000">
                                          <p:val>
                                            <p:strVal val="#ppt_x"/>
                                          </p:val>
                                        </p:tav>
                                      </p:tavLst>
                                    </p:anim>
                                    <p:anim calcmode="lin" valueType="num">
                                      <p:cBhvr>
                                        <p:cTn id="39" dur="900" decel="100000" fill="hold"/>
                                        <p:tgtEl>
                                          <p:spTgt spid="9"/>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par>
                                <p:cTn id="41" presetID="12" presetClass="entr" presetSubtype="1" fill="hold" grpId="0" nodeType="withEffect">
                                  <p:stCondLst>
                                    <p:cond delay="250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p:tgtEl>
                                          <p:spTgt spid="14"/>
                                        </p:tgtEl>
                                        <p:attrNameLst>
                                          <p:attrName>ppt_y</p:attrName>
                                        </p:attrNameLst>
                                      </p:cBhvr>
                                      <p:tavLst>
                                        <p:tav tm="0">
                                          <p:val>
                                            <p:strVal val="#ppt_y-#ppt_h*1.125000"/>
                                          </p:val>
                                        </p:tav>
                                        <p:tav tm="100000">
                                          <p:val>
                                            <p:strVal val="#ppt_y"/>
                                          </p:val>
                                        </p:tav>
                                      </p:tavLst>
                                    </p:anim>
                                    <p:animEffect transition="in" filter="wipe(down)">
                                      <p:cBhvr>
                                        <p:cTn id="4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2" grpId="0"/>
      <p:bldP spid="12" grpId="0"/>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82838" y="261442"/>
            <a:ext cx="6624736" cy="642942"/>
          </a:xfrm>
          <a:prstGeom prst="rect">
            <a:avLst/>
          </a:prstGeom>
          <a:noFill/>
          <a:ln w="38100">
            <a:solidFill>
              <a:srgbClr val="252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b="1" spc="-150" dirty="0" smtClean="0">
                <a:solidFill>
                  <a:srgbClr val="252525"/>
                </a:solidFill>
                <a:latin typeface="+mj-lt"/>
                <a:cs typeface="Arial" pitchFamily="34" charset="0"/>
              </a:rPr>
              <a:t>BUT HE CAN’T FIND A WAY TO SOLVE IT</a:t>
            </a:r>
            <a:endParaRPr lang="id-ID" sz="3200" b="1" spc="-150" dirty="0">
              <a:solidFill>
                <a:srgbClr val="252525"/>
              </a:solidFill>
              <a:latin typeface="+mj-lt"/>
              <a:cs typeface="Arial" pitchFamily="34" charset="0"/>
            </a:endParaRPr>
          </a:p>
        </p:txBody>
      </p:sp>
      <p:sp>
        <p:nvSpPr>
          <p:cNvPr id="6" name="TextBox 5"/>
          <p:cNvSpPr txBox="1"/>
          <p:nvPr/>
        </p:nvSpPr>
        <p:spPr>
          <a:xfrm>
            <a:off x="2627206" y="693490"/>
            <a:ext cx="6936001" cy="1323439"/>
          </a:xfrm>
          <a:prstGeom prst="rect">
            <a:avLst/>
          </a:prstGeom>
          <a:noFill/>
        </p:spPr>
        <p:txBody>
          <a:bodyPr wrap="none" rtlCol="0">
            <a:spAutoFit/>
          </a:bodyPr>
          <a:lstStyle/>
          <a:p>
            <a:r>
              <a:rPr lang="id-ID" sz="8000" b="1" spc="-150" dirty="0" smtClean="0">
                <a:solidFill>
                  <a:srgbClr val="252525"/>
                </a:solidFill>
                <a:latin typeface="+mj-lt"/>
                <a:cs typeface="Arial" pitchFamily="34" charset="0"/>
              </a:rPr>
              <a:t>AND GOT STUCK</a:t>
            </a:r>
            <a:endParaRPr lang="id-ID" sz="8000" b="1" spc="-150" dirty="0">
              <a:solidFill>
                <a:srgbClr val="252525"/>
              </a:solidFill>
              <a:latin typeface="+mj-lt"/>
              <a:cs typeface="Arial"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7586" y="2997746"/>
            <a:ext cx="4103808" cy="520340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3657" y="2061642"/>
            <a:ext cx="4669170" cy="4797946"/>
          </a:xfrm>
          <a:prstGeom prst="rect">
            <a:avLst/>
          </a:prstGeom>
        </p:spPr>
      </p:pic>
      <p:sp>
        <p:nvSpPr>
          <p:cNvPr id="9" name="TextBox 8"/>
          <p:cNvSpPr txBox="1"/>
          <p:nvPr/>
        </p:nvSpPr>
        <p:spPr>
          <a:xfrm rot="20242588">
            <a:off x="2171403" y="3017922"/>
            <a:ext cx="540533" cy="1015663"/>
          </a:xfrm>
          <a:prstGeom prst="rect">
            <a:avLst/>
          </a:prstGeom>
          <a:noFill/>
        </p:spPr>
        <p:txBody>
          <a:bodyPr wrap="none" rtlCol="0">
            <a:spAutoFit/>
          </a:bodyPr>
          <a:lstStyle/>
          <a:p>
            <a:r>
              <a:rPr lang="id-ID" sz="6000" b="1" dirty="0" smtClean="0">
                <a:solidFill>
                  <a:srgbClr val="252525"/>
                </a:solidFill>
              </a:rPr>
              <a:t>?</a:t>
            </a:r>
            <a:endParaRPr lang="id-ID" sz="6000" b="1" dirty="0">
              <a:solidFill>
                <a:srgbClr val="252525"/>
              </a:solidFill>
            </a:endParaRPr>
          </a:p>
        </p:txBody>
      </p:sp>
      <p:sp>
        <p:nvSpPr>
          <p:cNvPr id="11" name="TextBox 10"/>
          <p:cNvSpPr txBox="1"/>
          <p:nvPr/>
        </p:nvSpPr>
        <p:spPr>
          <a:xfrm rot="21384840">
            <a:off x="2938036" y="2558288"/>
            <a:ext cx="540533" cy="1015663"/>
          </a:xfrm>
          <a:prstGeom prst="rect">
            <a:avLst/>
          </a:prstGeom>
          <a:noFill/>
        </p:spPr>
        <p:txBody>
          <a:bodyPr wrap="none" rtlCol="0">
            <a:spAutoFit/>
          </a:bodyPr>
          <a:lstStyle/>
          <a:p>
            <a:r>
              <a:rPr lang="id-ID" sz="6000" b="1" dirty="0" smtClean="0">
                <a:solidFill>
                  <a:srgbClr val="252525"/>
                </a:solidFill>
              </a:rPr>
              <a:t>?</a:t>
            </a:r>
            <a:endParaRPr lang="id-ID" sz="6000" b="1" dirty="0">
              <a:solidFill>
                <a:srgbClr val="252525"/>
              </a:solidFill>
            </a:endParaRPr>
          </a:p>
        </p:txBody>
      </p:sp>
      <p:sp>
        <p:nvSpPr>
          <p:cNvPr id="12" name="TextBox 11"/>
          <p:cNvSpPr txBox="1"/>
          <p:nvPr/>
        </p:nvSpPr>
        <p:spPr>
          <a:xfrm rot="1007674">
            <a:off x="4123323" y="2550121"/>
            <a:ext cx="540533" cy="1015663"/>
          </a:xfrm>
          <a:prstGeom prst="rect">
            <a:avLst/>
          </a:prstGeom>
          <a:noFill/>
        </p:spPr>
        <p:txBody>
          <a:bodyPr wrap="none" rtlCol="0">
            <a:spAutoFit/>
          </a:bodyPr>
          <a:lstStyle/>
          <a:p>
            <a:r>
              <a:rPr lang="id-ID" sz="6000" b="1" dirty="0" smtClean="0">
                <a:solidFill>
                  <a:srgbClr val="252525"/>
                </a:solidFill>
              </a:rPr>
              <a:t>?</a:t>
            </a:r>
            <a:endParaRPr lang="id-ID" sz="6000" b="1" dirty="0">
              <a:solidFill>
                <a:srgbClr val="252525"/>
              </a:solidFill>
            </a:endParaRPr>
          </a:p>
        </p:txBody>
      </p:sp>
      <p:sp>
        <p:nvSpPr>
          <p:cNvPr id="13" name="TextBox 12"/>
          <p:cNvSpPr txBox="1"/>
          <p:nvPr/>
        </p:nvSpPr>
        <p:spPr>
          <a:xfrm rot="1141225">
            <a:off x="4934267" y="2838153"/>
            <a:ext cx="540533" cy="1015663"/>
          </a:xfrm>
          <a:prstGeom prst="rect">
            <a:avLst/>
          </a:prstGeom>
          <a:noFill/>
        </p:spPr>
        <p:txBody>
          <a:bodyPr wrap="none" rtlCol="0">
            <a:spAutoFit/>
          </a:bodyPr>
          <a:lstStyle/>
          <a:p>
            <a:r>
              <a:rPr lang="id-ID" sz="6000" b="1" dirty="0" smtClean="0">
                <a:solidFill>
                  <a:srgbClr val="252525"/>
                </a:solidFill>
              </a:rPr>
              <a:t>?</a:t>
            </a:r>
            <a:endParaRPr lang="id-ID" sz="6000" b="1" dirty="0">
              <a:solidFill>
                <a:srgbClr val="252525"/>
              </a:solidFill>
            </a:endParaRPr>
          </a:p>
        </p:txBody>
      </p:sp>
    </p:spTree>
    <p:extLst>
      <p:ext uri="{BB962C8B-B14F-4D97-AF65-F5344CB8AC3E}">
        <p14:creationId xmlns:p14="http://schemas.microsoft.com/office/powerpoint/2010/main" val="2255347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5000">
        <p15:prstTrans prst="pageCurlSingle"/>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11" presetID="42" presetClass="entr" presetSubtype="0" fill="hold" nodeType="with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anim calcmode="lin" valueType="num">
                                      <p:cBhvr>
                                        <p:cTn id="14" dur="500" fill="hold"/>
                                        <p:tgtEl>
                                          <p:spTgt spid="4"/>
                                        </p:tgtEl>
                                        <p:attrNameLst>
                                          <p:attrName>ppt_x</p:attrName>
                                        </p:attrNameLst>
                                      </p:cBhvr>
                                      <p:tavLst>
                                        <p:tav tm="0">
                                          <p:val>
                                            <p:strVal val="#ppt_x"/>
                                          </p:val>
                                        </p:tav>
                                        <p:tav tm="100000">
                                          <p:val>
                                            <p:strVal val="#ppt_x"/>
                                          </p:val>
                                        </p:tav>
                                      </p:tavLst>
                                    </p:anim>
                                    <p:anim calcmode="lin" valueType="num">
                                      <p:cBhvr>
                                        <p:cTn id="15" dur="5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150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anim calcmode="lin" valueType="num">
                                      <p:cBhvr>
                                        <p:cTn id="19" dur="500" fill="hold"/>
                                        <p:tgtEl>
                                          <p:spTgt spid="7"/>
                                        </p:tgtEl>
                                        <p:attrNameLst>
                                          <p:attrName>ppt_x</p:attrName>
                                        </p:attrNameLst>
                                      </p:cBhvr>
                                      <p:tavLst>
                                        <p:tav tm="0">
                                          <p:val>
                                            <p:strVal val="#ppt_x"/>
                                          </p:val>
                                        </p:tav>
                                        <p:tav tm="100000">
                                          <p:val>
                                            <p:strVal val="#ppt_x"/>
                                          </p:val>
                                        </p:tav>
                                      </p:tavLst>
                                    </p:anim>
                                    <p:anim calcmode="lin" valueType="num">
                                      <p:cBhvr>
                                        <p:cTn id="20" dur="500" fill="hold"/>
                                        <p:tgtEl>
                                          <p:spTgt spid="7"/>
                                        </p:tgtEl>
                                        <p:attrNameLst>
                                          <p:attrName>ppt_y</p:attrName>
                                        </p:attrNameLst>
                                      </p:cBhvr>
                                      <p:tavLst>
                                        <p:tav tm="0">
                                          <p:val>
                                            <p:strVal val="#ppt_y+.1"/>
                                          </p:val>
                                        </p:tav>
                                        <p:tav tm="100000">
                                          <p:val>
                                            <p:strVal val="#ppt_y"/>
                                          </p:val>
                                        </p:tav>
                                      </p:tavLst>
                                    </p:anim>
                                  </p:childTnLst>
                                </p:cTn>
                              </p:par>
                              <p:par>
                                <p:cTn id="21" presetID="22" presetClass="entr" presetSubtype="8" fill="hold" grpId="0" nodeType="withEffect">
                                  <p:stCondLst>
                                    <p:cond delay="200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2500"/>
                            </p:stCondLst>
                            <p:childTnLst>
                              <p:par>
                                <p:cTn id="25" presetID="23" presetClass="entr" presetSubtype="16"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250" fill="hold"/>
                                        <p:tgtEl>
                                          <p:spTgt spid="9"/>
                                        </p:tgtEl>
                                        <p:attrNameLst>
                                          <p:attrName>ppt_w</p:attrName>
                                        </p:attrNameLst>
                                      </p:cBhvr>
                                      <p:tavLst>
                                        <p:tav tm="0">
                                          <p:val>
                                            <p:fltVal val="0"/>
                                          </p:val>
                                        </p:tav>
                                        <p:tav tm="100000">
                                          <p:val>
                                            <p:strVal val="#ppt_w"/>
                                          </p:val>
                                        </p:tav>
                                      </p:tavLst>
                                    </p:anim>
                                    <p:anim calcmode="lin" valueType="num">
                                      <p:cBhvr>
                                        <p:cTn id="28" dur="250" fill="hold"/>
                                        <p:tgtEl>
                                          <p:spTgt spid="9"/>
                                        </p:tgtEl>
                                        <p:attrNameLst>
                                          <p:attrName>ppt_h</p:attrName>
                                        </p:attrNameLst>
                                      </p:cBhvr>
                                      <p:tavLst>
                                        <p:tav tm="0">
                                          <p:val>
                                            <p:fltVal val="0"/>
                                          </p:val>
                                        </p:tav>
                                        <p:tav tm="100000">
                                          <p:val>
                                            <p:strVal val="#ppt_h"/>
                                          </p:val>
                                        </p:tav>
                                      </p:tavLst>
                                    </p:anim>
                                  </p:childTnLst>
                                </p:cTn>
                              </p:par>
                              <p:par>
                                <p:cTn id="29" presetID="10" presetClass="exit" presetSubtype="0" fill="hold" grpId="1" nodeType="withEffect">
                                  <p:stCondLst>
                                    <p:cond delay="250"/>
                                  </p:stCondLst>
                                  <p:childTnLst>
                                    <p:animEffect transition="out" filter="fade">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par>
                                <p:cTn id="32" presetID="23" presetClass="entr" presetSubtype="16" fill="hold" grpId="0" nodeType="withEffect">
                                  <p:stCondLst>
                                    <p:cond delay="250"/>
                                  </p:stCondLst>
                                  <p:childTnLst>
                                    <p:set>
                                      <p:cBhvr>
                                        <p:cTn id="33" dur="1" fill="hold">
                                          <p:stCondLst>
                                            <p:cond delay="0"/>
                                          </p:stCondLst>
                                        </p:cTn>
                                        <p:tgtEl>
                                          <p:spTgt spid="11"/>
                                        </p:tgtEl>
                                        <p:attrNameLst>
                                          <p:attrName>style.visibility</p:attrName>
                                        </p:attrNameLst>
                                      </p:cBhvr>
                                      <p:to>
                                        <p:strVal val="visible"/>
                                      </p:to>
                                    </p:set>
                                    <p:anim calcmode="lin" valueType="num">
                                      <p:cBhvr>
                                        <p:cTn id="34" dur="250" fill="hold"/>
                                        <p:tgtEl>
                                          <p:spTgt spid="11"/>
                                        </p:tgtEl>
                                        <p:attrNameLst>
                                          <p:attrName>ppt_w</p:attrName>
                                        </p:attrNameLst>
                                      </p:cBhvr>
                                      <p:tavLst>
                                        <p:tav tm="0">
                                          <p:val>
                                            <p:fltVal val="0"/>
                                          </p:val>
                                        </p:tav>
                                        <p:tav tm="100000">
                                          <p:val>
                                            <p:strVal val="#ppt_w"/>
                                          </p:val>
                                        </p:tav>
                                      </p:tavLst>
                                    </p:anim>
                                    <p:anim calcmode="lin" valueType="num">
                                      <p:cBhvr>
                                        <p:cTn id="35" dur="250" fill="hold"/>
                                        <p:tgtEl>
                                          <p:spTgt spid="11"/>
                                        </p:tgtEl>
                                        <p:attrNameLst>
                                          <p:attrName>ppt_h</p:attrName>
                                        </p:attrNameLst>
                                      </p:cBhvr>
                                      <p:tavLst>
                                        <p:tav tm="0">
                                          <p:val>
                                            <p:fltVal val="0"/>
                                          </p:val>
                                        </p:tav>
                                        <p:tav tm="100000">
                                          <p:val>
                                            <p:strVal val="#ppt_h"/>
                                          </p:val>
                                        </p:tav>
                                      </p:tavLst>
                                    </p:anim>
                                  </p:childTnLst>
                                </p:cTn>
                              </p:par>
                              <p:par>
                                <p:cTn id="36" presetID="10" presetClass="exit" presetSubtype="0" fill="hold" grpId="1" nodeType="withEffect">
                                  <p:stCondLst>
                                    <p:cond delay="500"/>
                                  </p:stCondLst>
                                  <p:childTnLst>
                                    <p:animEffect transition="out" filter="fade">
                                      <p:cBhvr>
                                        <p:cTn id="37" dur="500"/>
                                        <p:tgtEl>
                                          <p:spTgt spid="11"/>
                                        </p:tgtEl>
                                      </p:cBhvr>
                                    </p:animEffect>
                                    <p:set>
                                      <p:cBhvr>
                                        <p:cTn id="38" dur="1" fill="hold">
                                          <p:stCondLst>
                                            <p:cond delay="499"/>
                                          </p:stCondLst>
                                        </p:cTn>
                                        <p:tgtEl>
                                          <p:spTgt spid="11"/>
                                        </p:tgtEl>
                                        <p:attrNameLst>
                                          <p:attrName>style.visibility</p:attrName>
                                        </p:attrNameLst>
                                      </p:cBhvr>
                                      <p:to>
                                        <p:strVal val="hidden"/>
                                      </p:to>
                                    </p:set>
                                  </p:childTnLst>
                                </p:cTn>
                              </p:par>
                              <p:par>
                                <p:cTn id="39" presetID="23" presetClass="entr" presetSubtype="16"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p:cTn id="41" dur="250" fill="hold"/>
                                        <p:tgtEl>
                                          <p:spTgt spid="12"/>
                                        </p:tgtEl>
                                        <p:attrNameLst>
                                          <p:attrName>ppt_w</p:attrName>
                                        </p:attrNameLst>
                                      </p:cBhvr>
                                      <p:tavLst>
                                        <p:tav tm="0">
                                          <p:val>
                                            <p:fltVal val="0"/>
                                          </p:val>
                                        </p:tav>
                                        <p:tav tm="100000">
                                          <p:val>
                                            <p:strVal val="#ppt_w"/>
                                          </p:val>
                                        </p:tav>
                                      </p:tavLst>
                                    </p:anim>
                                    <p:anim calcmode="lin" valueType="num">
                                      <p:cBhvr>
                                        <p:cTn id="42" dur="250" fill="hold"/>
                                        <p:tgtEl>
                                          <p:spTgt spid="12"/>
                                        </p:tgtEl>
                                        <p:attrNameLst>
                                          <p:attrName>ppt_h</p:attrName>
                                        </p:attrNameLst>
                                      </p:cBhvr>
                                      <p:tavLst>
                                        <p:tav tm="0">
                                          <p:val>
                                            <p:fltVal val="0"/>
                                          </p:val>
                                        </p:tav>
                                        <p:tav tm="100000">
                                          <p:val>
                                            <p:strVal val="#ppt_h"/>
                                          </p:val>
                                        </p:tav>
                                      </p:tavLst>
                                    </p:anim>
                                  </p:childTnLst>
                                </p:cTn>
                              </p:par>
                              <p:par>
                                <p:cTn id="43" presetID="10" presetClass="exit" presetSubtype="0" fill="hold" grpId="1" nodeType="withEffect">
                                  <p:stCondLst>
                                    <p:cond delay="750"/>
                                  </p:stCondLst>
                                  <p:childTnLst>
                                    <p:animEffect transition="out" filter="fade">
                                      <p:cBhvr>
                                        <p:cTn id="44" dur="500"/>
                                        <p:tgtEl>
                                          <p:spTgt spid="12"/>
                                        </p:tgtEl>
                                      </p:cBhvr>
                                    </p:animEffect>
                                    <p:set>
                                      <p:cBhvr>
                                        <p:cTn id="45" dur="1" fill="hold">
                                          <p:stCondLst>
                                            <p:cond delay="499"/>
                                          </p:stCondLst>
                                        </p:cTn>
                                        <p:tgtEl>
                                          <p:spTgt spid="12"/>
                                        </p:tgtEl>
                                        <p:attrNameLst>
                                          <p:attrName>style.visibility</p:attrName>
                                        </p:attrNameLst>
                                      </p:cBhvr>
                                      <p:to>
                                        <p:strVal val="hidden"/>
                                      </p:to>
                                    </p:set>
                                  </p:childTnLst>
                                </p:cTn>
                              </p:par>
                              <p:par>
                                <p:cTn id="46" presetID="23" presetClass="entr" presetSubtype="16" fill="hold" grpId="0" nodeType="withEffect">
                                  <p:stCondLst>
                                    <p:cond delay="750"/>
                                  </p:stCondLst>
                                  <p:childTnLst>
                                    <p:set>
                                      <p:cBhvr>
                                        <p:cTn id="47" dur="1" fill="hold">
                                          <p:stCondLst>
                                            <p:cond delay="0"/>
                                          </p:stCondLst>
                                        </p:cTn>
                                        <p:tgtEl>
                                          <p:spTgt spid="13"/>
                                        </p:tgtEl>
                                        <p:attrNameLst>
                                          <p:attrName>style.visibility</p:attrName>
                                        </p:attrNameLst>
                                      </p:cBhvr>
                                      <p:to>
                                        <p:strVal val="visible"/>
                                      </p:to>
                                    </p:set>
                                    <p:anim calcmode="lin" valueType="num">
                                      <p:cBhvr>
                                        <p:cTn id="48" dur="250" fill="hold"/>
                                        <p:tgtEl>
                                          <p:spTgt spid="13"/>
                                        </p:tgtEl>
                                        <p:attrNameLst>
                                          <p:attrName>ppt_w</p:attrName>
                                        </p:attrNameLst>
                                      </p:cBhvr>
                                      <p:tavLst>
                                        <p:tav tm="0">
                                          <p:val>
                                            <p:fltVal val="0"/>
                                          </p:val>
                                        </p:tav>
                                        <p:tav tm="100000">
                                          <p:val>
                                            <p:strVal val="#ppt_w"/>
                                          </p:val>
                                        </p:tav>
                                      </p:tavLst>
                                    </p:anim>
                                    <p:anim calcmode="lin" valueType="num">
                                      <p:cBhvr>
                                        <p:cTn id="49" dur="250" fill="hold"/>
                                        <p:tgtEl>
                                          <p:spTgt spid="13"/>
                                        </p:tgtEl>
                                        <p:attrNameLst>
                                          <p:attrName>ppt_h</p:attrName>
                                        </p:attrNameLst>
                                      </p:cBhvr>
                                      <p:tavLst>
                                        <p:tav tm="0">
                                          <p:val>
                                            <p:fltVal val="0"/>
                                          </p:val>
                                        </p:tav>
                                        <p:tav tm="100000">
                                          <p:val>
                                            <p:strVal val="#ppt_h"/>
                                          </p:val>
                                        </p:tav>
                                      </p:tavLst>
                                    </p:anim>
                                  </p:childTnLst>
                                </p:cTn>
                              </p:par>
                              <p:par>
                                <p:cTn id="50" presetID="10" presetClass="exit" presetSubtype="0" fill="hold" grpId="1" nodeType="withEffect">
                                  <p:stCondLst>
                                    <p:cond delay="1000"/>
                                  </p:stCondLst>
                                  <p:childTnLst>
                                    <p:animEffect transition="out" filter="fade">
                                      <p:cBhvr>
                                        <p:cTn id="51" dur="500"/>
                                        <p:tgtEl>
                                          <p:spTgt spid="13"/>
                                        </p:tgtEl>
                                      </p:cBhvr>
                                    </p:animEffect>
                                    <p:set>
                                      <p:cBhvr>
                                        <p:cTn id="5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bldP spid="9" grpId="1"/>
      <p:bldP spid="11" grpId="0"/>
      <p:bldP spid="11" grpId="1"/>
      <p:bldP spid="12" grpId="0"/>
      <p:bldP spid="12" grpId="1"/>
      <p:bldP spid="13" grpId="0"/>
      <p:bldP spid="13"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275295" y="1303919"/>
            <a:ext cx="11639822" cy="4251750"/>
            <a:chOff x="275295" y="1303919"/>
            <a:chExt cx="11639822" cy="425175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95" y="1303919"/>
              <a:ext cx="11639822" cy="4251750"/>
            </a:xfrm>
            <a:prstGeom prst="rect">
              <a:avLst/>
            </a:prstGeom>
          </p:spPr>
        </p:pic>
        <p:sp>
          <p:nvSpPr>
            <p:cNvPr id="9" name="TextBox 8"/>
            <p:cNvSpPr txBox="1"/>
            <p:nvPr/>
          </p:nvSpPr>
          <p:spPr>
            <a:xfrm>
              <a:off x="2134766" y="2938512"/>
              <a:ext cx="8127289" cy="923330"/>
            </a:xfrm>
            <a:prstGeom prst="rect">
              <a:avLst/>
            </a:prstGeom>
            <a:noFill/>
          </p:spPr>
          <p:txBody>
            <a:bodyPr wrap="none" rtlCol="0">
              <a:spAutoFit/>
            </a:bodyPr>
            <a:lstStyle/>
            <a:p>
              <a:pPr algn="ctr"/>
              <a:r>
                <a:rPr lang="id-ID" sz="5400" b="1" spc="300" dirty="0" smtClean="0">
                  <a:solidFill>
                    <a:srgbClr val="252525"/>
                  </a:solidFill>
                </a:rPr>
                <a:t>UNTIL HE FOUND ABOUT</a:t>
              </a:r>
              <a:endParaRPr lang="id-ID" sz="5400" b="1" spc="300" dirty="0">
                <a:solidFill>
                  <a:srgbClr val="252525"/>
                </a:solidFill>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000">
        <p15:prstTrans prst="pageCurlSingle"/>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826" y="730290"/>
            <a:ext cx="8418761" cy="2573888"/>
          </a:xfrm>
          <a:prstGeom prst="rect">
            <a:avLst/>
          </a:prstGeom>
        </p:spPr>
      </p:pic>
      <p:sp>
        <p:nvSpPr>
          <p:cNvPr id="10" name="Rectangle 9"/>
          <p:cNvSpPr/>
          <p:nvPr/>
        </p:nvSpPr>
        <p:spPr>
          <a:xfrm>
            <a:off x="1990751" y="3834547"/>
            <a:ext cx="8313836" cy="714381"/>
          </a:xfrm>
          <a:prstGeom prst="rect">
            <a:avLst/>
          </a:prstGeom>
          <a:noFill/>
          <a:ln w="38100">
            <a:solidFill>
              <a:srgbClr val="252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b="1" dirty="0" smtClean="0">
                <a:solidFill>
                  <a:srgbClr val="252525"/>
                </a:solidFill>
                <a:latin typeface="+mj-lt"/>
                <a:cs typeface="Arial" pitchFamily="34" charset="0"/>
              </a:rPr>
              <a:t>COMPANY DESCRIPTION</a:t>
            </a:r>
          </a:p>
        </p:txBody>
      </p:sp>
      <p:sp>
        <p:nvSpPr>
          <p:cNvPr id="11" name="TextBox 10"/>
          <p:cNvSpPr txBox="1"/>
          <p:nvPr/>
        </p:nvSpPr>
        <p:spPr>
          <a:xfrm>
            <a:off x="1885826" y="4770651"/>
            <a:ext cx="8529860" cy="1323439"/>
          </a:xfrm>
          <a:prstGeom prst="rect">
            <a:avLst/>
          </a:prstGeom>
          <a:noFill/>
        </p:spPr>
        <p:txBody>
          <a:bodyPr wrap="square" rtlCol="0">
            <a:spAutoFit/>
          </a:bodyPr>
          <a:lstStyle/>
          <a:p>
            <a:pPr algn="just"/>
            <a:r>
              <a:rPr lang="id-ID" sz="2000" dirty="0"/>
              <a:t>Lorem ipsum dolor sit amet, consectetuer adipiscing elit, sed diam nonummy nibh euismod tincidunt ut laoreet dolore magna aliquam erat volutpat. Ut wisi enim ad minim veniam, quis nostrud exerci tation ullamcorper suscipit lobortis nisl ut aliquip ex ea commodo consequat. </a:t>
            </a:r>
            <a:endParaRPr lang="id-ID" sz="22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4000">
        <p15:prstTrans prst="pageCurlSingle"/>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Scale>
                                      <p:cBhvr>
                                        <p:cTn id="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
                                        </p:tgtEl>
                                        <p:attrNameLst>
                                          <p:attrName>ppt_x</p:attrName>
                                          <p:attrName>ppt_y</p:attrName>
                                        </p:attrNameLst>
                                      </p:cBhvr>
                                    </p:animMotion>
                                    <p:animEffect transition="in" filter="fade">
                                      <p:cBhvr>
                                        <p:cTn id="9" dur="1000"/>
                                        <p:tgtEl>
                                          <p:spTgt spid="4"/>
                                        </p:tgtEl>
                                      </p:cBhvr>
                                    </p:animEffect>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8" presetClass="entr" presetSubtype="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strips(downRight)">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4834" y="2565698"/>
            <a:ext cx="6180744" cy="6859588"/>
          </a:xfrm>
          <a:prstGeom prst="rect">
            <a:avLst/>
          </a:prstGeom>
        </p:spPr>
      </p:pic>
      <p:sp>
        <p:nvSpPr>
          <p:cNvPr id="9" name="Rectangle 8"/>
          <p:cNvSpPr/>
          <p:nvPr/>
        </p:nvSpPr>
        <p:spPr>
          <a:xfrm>
            <a:off x="430952" y="406758"/>
            <a:ext cx="5439471" cy="714381"/>
          </a:xfrm>
          <a:prstGeom prst="rect">
            <a:avLst/>
          </a:prstGeom>
          <a:noFill/>
          <a:ln w="38100">
            <a:solidFill>
              <a:srgbClr val="252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b="1" spc="-300" dirty="0" smtClean="0">
                <a:solidFill>
                  <a:srgbClr val="252525"/>
                </a:solidFill>
                <a:latin typeface="+mj-lt"/>
                <a:cs typeface="Arial" pitchFamily="34" charset="0"/>
              </a:rPr>
              <a:t>BENEFIT #1</a:t>
            </a:r>
          </a:p>
        </p:txBody>
      </p:sp>
      <p:sp>
        <p:nvSpPr>
          <p:cNvPr id="10" name="Rectangle 9"/>
          <p:cNvSpPr/>
          <p:nvPr/>
        </p:nvSpPr>
        <p:spPr>
          <a:xfrm>
            <a:off x="6319990" y="405458"/>
            <a:ext cx="5439471" cy="714380"/>
          </a:xfrm>
          <a:prstGeom prst="rect">
            <a:avLst/>
          </a:prstGeom>
          <a:noFill/>
          <a:ln w="38100">
            <a:solidFill>
              <a:srgbClr val="252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b="1" spc="-300" dirty="0" smtClean="0">
                <a:solidFill>
                  <a:srgbClr val="252525"/>
                </a:solidFill>
                <a:latin typeface="+mj-lt"/>
                <a:cs typeface="Arial" pitchFamily="34" charset="0"/>
              </a:rPr>
              <a:t>BENEFIT #2</a:t>
            </a:r>
          </a:p>
        </p:txBody>
      </p:sp>
      <p:sp>
        <p:nvSpPr>
          <p:cNvPr id="11" name="Rectangle 10"/>
          <p:cNvSpPr/>
          <p:nvPr/>
        </p:nvSpPr>
        <p:spPr>
          <a:xfrm>
            <a:off x="430951" y="1635294"/>
            <a:ext cx="5439471" cy="714380"/>
          </a:xfrm>
          <a:prstGeom prst="rect">
            <a:avLst/>
          </a:prstGeom>
          <a:noFill/>
          <a:ln w="38100">
            <a:solidFill>
              <a:srgbClr val="252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b="1" spc="-300" dirty="0" smtClean="0">
                <a:solidFill>
                  <a:srgbClr val="252525"/>
                </a:solidFill>
                <a:latin typeface="+mj-lt"/>
                <a:cs typeface="Arial" pitchFamily="34" charset="0"/>
              </a:rPr>
              <a:t>BENEFIT #3</a:t>
            </a:r>
          </a:p>
        </p:txBody>
      </p:sp>
      <p:sp>
        <p:nvSpPr>
          <p:cNvPr id="12" name="Rectangle 11"/>
          <p:cNvSpPr/>
          <p:nvPr/>
        </p:nvSpPr>
        <p:spPr>
          <a:xfrm>
            <a:off x="6319990" y="1633776"/>
            <a:ext cx="5439471" cy="714380"/>
          </a:xfrm>
          <a:prstGeom prst="rect">
            <a:avLst/>
          </a:prstGeom>
          <a:noFill/>
          <a:ln w="38100">
            <a:solidFill>
              <a:srgbClr val="252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b="1" spc="-300" dirty="0" smtClean="0">
                <a:solidFill>
                  <a:srgbClr val="252525"/>
                </a:solidFill>
                <a:latin typeface="+mj-lt"/>
                <a:cs typeface="Arial" pitchFamily="34" charset="0"/>
              </a:rPr>
              <a:t>BENEFIT #4</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4500">
        <p15:prstTrans prst="pageCurlSingle"/>
      </p:transition>
    </mc:Choice>
    <mc:Fallback xmlns="">
      <p:transition spd="slow" advClick="0" advTm="45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2" presetClass="entr" presetSubtype="2" fill="hold" grpId="0" nodeType="afterEffect" p14:presetBounceEnd="20000">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14:bounceEnd="20000">
                                          <p:cBhvr additive="base">
                                            <p:cTn id="14" dur="500" fill="hold"/>
                                            <p:tgtEl>
                                              <p:spTgt spid="9"/>
                                            </p:tgtEl>
                                            <p:attrNameLst>
                                              <p:attrName>ppt_x</p:attrName>
                                            </p:attrNameLst>
                                          </p:cBhvr>
                                          <p:tavLst>
                                            <p:tav tm="0">
                                              <p:val>
                                                <p:strVal val="1+#ppt_w/2"/>
                                              </p:val>
                                            </p:tav>
                                            <p:tav tm="100000">
                                              <p:val>
                                                <p:strVal val="#ppt_x"/>
                                              </p:val>
                                            </p:tav>
                                          </p:tavLst>
                                        </p:anim>
                                        <p:anim calcmode="lin" valueType="num" p14:bounceEnd="20000">
                                          <p:cBhvr additive="base">
                                            <p:cTn id="15" dur="50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14:presetBounceEnd="20000">
                                      <p:stCondLst>
                                        <p:cond delay="500"/>
                                      </p:stCondLst>
                                      <p:childTnLst>
                                        <p:set>
                                          <p:cBhvr>
                                            <p:cTn id="17" dur="1" fill="hold">
                                              <p:stCondLst>
                                                <p:cond delay="0"/>
                                              </p:stCondLst>
                                            </p:cTn>
                                            <p:tgtEl>
                                              <p:spTgt spid="10"/>
                                            </p:tgtEl>
                                            <p:attrNameLst>
                                              <p:attrName>style.visibility</p:attrName>
                                            </p:attrNameLst>
                                          </p:cBhvr>
                                          <p:to>
                                            <p:strVal val="visible"/>
                                          </p:to>
                                        </p:set>
                                        <p:anim calcmode="lin" valueType="num" p14:bounceEnd="20000">
                                          <p:cBhvr additive="base">
                                            <p:cTn id="18" dur="500" fill="hold"/>
                                            <p:tgtEl>
                                              <p:spTgt spid="10"/>
                                            </p:tgtEl>
                                            <p:attrNameLst>
                                              <p:attrName>ppt_x</p:attrName>
                                            </p:attrNameLst>
                                          </p:cBhvr>
                                          <p:tavLst>
                                            <p:tav tm="0">
                                              <p:val>
                                                <p:strVal val="1+#ppt_w/2"/>
                                              </p:val>
                                            </p:tav>
                                            <p:tav tm="100000">
                                              <p:val>
                                                <p:strVal val="#ppt_x"/>
                                              </p:val>
                                            </p:tav>
                                          </p:tavLst>
                                        </p:anim>
                                        <p:anim calcmode="lin" valueType="num" p14:bounceEnd="20000">
                                          <p:cBhvr additive="base">
                                            <p:cTn id="19" dur="500" fill="hold"/>
                                            <p:tgtEl>
                                              <p:spTgt spid="10"/>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14:presetBounceEnd="20000">
                                      <p:stCondLst>
                                        <p:cond delay="1000"/>
                                      </p:stCondLst>
                                      <p:childTnLst>
                                        <p:set>
                                          <p:cBhvr>
                                            <p:cTn id="21" dur="1" fill="hold">
                                              <p:stCondLst>
                                                <p:cond delay="0"/>
                                              </p:stCondLst>
                                            </p:cTn>
                                            <p:tgtEl>
                                              <p:spTgt spid="11"/>
                                            </p:tgtEl>
                                            <p:attrNameLst>
                                              <p:attrName>style.visibility</p:attrName>
                                            </p:attrNameLst>
                                          </p:cBhvr>
                                          <p:to>
                                            <p:strVal val="visible"/>
                                          </p:to>
                                        </p:set>
                                        <p:anim calcmode="lin" valueType="num" p14:bounceEnd="20000">
                                          <p:cBhvr additive="base">
                                            <p:cTn id="22" dur="500" fill="hold"/>
                                            <p:tgtEl>
                                              <p:spTgt spid="11"/>
                                            </p:tgtEl>
                                            <p:attrNameLst>
                                              <p:attrName>ppt_x</p:attrName>
                                            </p:attrNameLst>
                                          </p:cBhvr>
                                          <p:tavLst>
                                            <p:tav tm="0">
                                              <p:val>
                                                <p:strVal val="1+#ppt_w/2"/>
                                              </p:val>
                                            </p:tav>
                                            <p:tav tm="100000">
                                              <p:val>
                                                <p:strVal val="#ppt_x"/>
                                              </p:val>
                                            </p:tav>
                                          </p:tavLst>
                                        </p:anim>
                                        <p:anim calcmode="lin" valueType="num" p14:bounceEnd="20000">
                                          <p:cBhvr additive="base">
                                            <p:cTn id="23" dur="500" fill="hold"/>
                                            <p:tgtEl>
                                              <p:spTgt spid="11"/>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14:presetBounceEnd="20000">
                                      <p:stCondLst>
                                        <p:cond delay="1500"/>
                                      </p:stCondLst>
                                      <p:childTnLst>
                                        <p:set>
                                          <p:cBhvr>
                                            <p:cTn id="25" dur="1" fill="hold">
                                              <p:stCondLst>
                                                <p:cond delay="0"/>
                                              </p:stCondLst>
                                            </p:cTn>
                                            <p:tgtEl>
                                              <p:spTgt spid="12"/>
                                            </p:tgtEl>
                                            <p:attrNameLst>
                                              <p:attrName>style.visibility</p:attrName>
                                            </p:attrNameLst>
                                          </p:cBhvr>
                                          <p:to>
                                            <p:strVal val="visible"/>
                                          </p:to>
                                        </p:set>
                                        <p:anim calcmode="lin" valueType="num" p14:bounceEnd="20000">
                                          <p:cBhvr additive="base">
                                            <p:cTn id="26" dur="500" fill="hold"/>
                                            <p:tgtEl>
                                              <p:spTgt spid="12"/>
                                            </p:tgtEl>
                                            <p:attrNameLst>
                                              <p:attrName>ppt_x</p:attrName>
                                            </p:attrNameLst>
                                          </p:cBhvr>
                                          <p:tavLst>
                                            <p:tav tm="0">
                                              <p:val>
                                                <p:strVal val="1+#ppt_w/2"/>
                                              </p:val>
                                            </p:tav>
                                            <p:tav tm="100000">
                                              <p:val>
                                                <p:strVal val="#ppt_x"/>
                                              </p:val>
                                            </p:tav>
                                          </p:tavLst>
                                        </p:anim>
                                        <p:anim calcmode="lin" valueType="num" p14:bounceEnd="20000">
                                          <p:cBhvr additive="base">
                                            <p:cTn id="27"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2" presetClass="entr" presetSubtype="2"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1+#ppt_w/2"/>
                                              </p:val>
                                            </p:tav>
                                            <p:tav tm="100000">
                                              <p:val>
                                                <p:strVal val="#ppt_x"/>
                                              </p:val>
                                            </p:tav>
                                          </p:tavLst>
                                        </p:anim>
                                        <p:anim calcmode="lin" valueType="num">
                                          <p:cBhvr additive="base">
                                            <p:cTn id="15" dur="50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stCondLst>
                                        <p:cond delay="50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1+#ppt_w/2"/>
                                              </p:val>
                                            </p:tav>
                                            <p:tav tm="100000">
                                              <p:val>
                                                <p:strVal val="#ppt_x"/>
                                              </p:val>
                                            </p:tav>
                                          </p:tavLst>
                                        </p:anim>
                                        <p:anim calcmode="lin" valueType="num">
                                          <p:cBhvr additive="base">
                                            <p:cTn id="19" dur="500" fill="hold"/>
                                            <p:tgtEl>
                                              <p:spTgt spid="10"/>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100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1+#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150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1+#ppt_w/2"/>
                                              </p:val>
                                            </p:tav>
                                            <p:tav tm="100000">
                                              <p:val>
                                                <p:strVal val="#ppt_x"/>
                                              </p:val>
                                            </p:tav>
                                          </p:tavLst>
                                        </p:anim>
                                        <p:anim calcmode="lin" valueType="num">
                                          <p:cBhvr additive="base">
                                            <p:cTn id="27"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865157">
            <a:off x="518851" y="503436"/>
            <a:ext cx="5414380" cy="5777480"/>
          </a:xfrm>
          <a:prstGeom prst="rect">
            <a:avLst/>
          </a:prstGeom>
        </p:spPr>
      </p:pic>
      <p:sp>
        <p:nvSpPr>
          <p:cNvPr id="5" name="Rectangle 4"/>
          <p:cNvSpPr/>
          <p:nvPr/>
        </p:nvSpPr>
        <p:spPr>
          <a:xfrm>
            <a:off x="5675346" y="2349674"/>
            <a:ext cx="5793556" cy="714381"/>
          </a:xfrm>
          <a:prstGeom prst="rect">
            <a:avLst/>
          </a:prstGeom>
          <a:noFill/>
          <a:ln w="38100">
            <a:solidFill>
              <a:srgbClr val="252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b="1" spc="-150" dirty="0" smtClean="0">
                <a:solidFill>
                  <a:srgbClr val="252525"/>
                </a:solidFill>
                <a:latin typeface="+mj-lt"/>
                <a:cs typeface="Arial" pitchFamily="34" charset="0"/>
              </a:rPr>
              <a:t>BE LIKE JIM AND LEAD YOUR BUSINESS TO</a:t>
            </a:r>
          </a:p>
        </p:txBody>
      </p:sp>
      <p:sp>
        <p:nvSpPr>
          <p:cNvPr id="6" name="TextBox 5"/>
          <p:cNvSpPr txBox="1"/>
          <p:nvPr/>
        </p:nvSpPr>
        <p:spPr>
          <a:xfrm>
            <a:off x="5472686" y="2781722"/>
            <a:ext cx="6198876" cy="2092881"/>
          </a:xfrm>
          <a:prstGeom prst="rect">
            <a:avLst/>
          </a:prstGeom>
          <a:noFill/>
        </p:spPr>
        <p:txBody>
          <a:bodyPr wrap="none" rtlCol="0">
            <a:spAutoFit/>
          </a:bodyPr>
          <a:lstStyle/>
          <a:p>
            <a:r>
              <a:rPr lang="id-ID" sz="13000" b="1" dirty="0" smtClean="0">
                <a:solidFill>
                  <a:srgbClr val="252525"/>
                </a:solidFill>
                <a:latin typeface="+mj-lt"/>
                <a:cs typeface="Arial" pitchFamily="34" charset="0"/>
              </a:rPr>
              <a:t>SUCCESS</a:t>
            </a:r>
            <a:endParaRPr lang="id-ID" sz="13000" b="1" dirty="0">
              <a:solidFill>
                <a:srgbClr val="252525"/>
              </a:solidFill>
              <a:latin typeface="+mj-lt"/>
              <a:cs typeface="Arial" pitchFamily="34" charset="0"/>
            </a:endParaRPr>
          </a:p>
        </p:txBody>
      </p:sp>
    </p:spTree>
    <p:extLst>
      <p:ext uri="{BB962C8B-B14F-4D97-AF65-F5344CB8AC3E}">
        <p14:creationId xmlns:p14="http://schemas.microsoft.com/office/powerpoint/2010/main" val="25868673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500">
        <p15:prstTrans prst="pageCurlSingle"/>
      </p:transition>
    </mc:Choice>
    <mc:Fallback xmlns="">
      <p:transition spd="slow" advClick="0" advTm="3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42"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anim calcmode="lin" valueType="num">
                                      <p:cBhvr>
                                        <p:cTn id="15" dur="500" fill="hold"/>
                                        <p:tgtEl>
                                          <p:spTgt spid="5"/>
                                        </p:tgtEl>
                                        <p:attrNameLst>
                                          <p:attrName>ppt_x</p:attrName>
                                        </p:attrNameLst>
                                      </p:cBhvr>
                                      <p:tavLst>
                                        <p:tav tm="0">
                                          <p:val>
                                            <p:strVal val="#ppt_x"/>
                                          </p:val>
                                        </p:tav>
                                        <p:tav tm="100000">
                                          <p:val>
                                            <p:strVal val="#ppt_x"/>
                                          </p:val>
                                        </p:tav>
                                      </p:tavLst>
                                    </p:anim>
                                    <p:anim calcmode="lin" valueType="num">
                                      <p:cBhvr>
                                        <p:cTn id="16" dur="500" fill="hold"/>
                                        <p:tgtEl>
                                          <p:spTgt spid="5"/>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6"/>
                                        </p:tgtEl>
                                        <p:attrNameLst>
                                          <p:attrName>ppt_y</p:attrName>
                                        </p:attrNameLst>
                                      </p:cBhvr>
                                      <p:tavLst>
                                        <p:tav tm="0">
                                          <p:val>
                                            <p:strVal val="#ppt_y"/>
                                          </p:val>
                                        </p:tav>
                                        <p:tav tm="100000">
                                          <p:val>
                                            <p:strVal val="#ppt_y"/>
                                          </p:val>
                                        </p:tav>
                                      </p:tavLst>
                                    </p:anim>
                                    <p:anim calcmode="lin" valueType="num">
                                      <p:cBhvr>
                                        <p:cTn id="22"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4465</TotalTime>
  <Words>230</Words>
  <Application>Microsoft Office PowerPoint</Application>
  <PresentationFormat>Custom</PresentationFormat>
  <Paragraphs>38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Bibi</dc:creator>
  <cp:lastModifiedBy>Bibi</cp:lastModifiedBy>
  <cp:revision>829</cp:revision>
  <dcterms:created xsi:type="dcterms:W3CDTF">2014-10-10T01:56:21Z</dcterms:created>
  <dcterms:modified xsi:type="dcterms:W3CDTF">2015-10-07T12:27:04Z</dcterms:modified>
</cp:coreProperties>
</file>