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57" r:id="rId3"/>
    <p:sldId id="258" r:id="rId4"/>
    <p:sldId id="259" r:id="rId5"/>
    <p:sldId id="260" r:id="rId6"/>
    <p:sldId id="271" r:id="rId7"/>
    <p:sldId id="272" r:id="rId8"/>
    <p:sldId id="263" r:id="rId9"/>
    <p:sldId id="264" r:id="rId10"/>
    <p:sldId id="265" r:id="rId11"/>
    <p:sldId id="273" r:id="rId12"/>
    <p:sldId id="266" r:id="rId13"/>
  </p:sldIdLst>
  <p:sldSz cx="12190413" cy="6859588"/>
  <p:notesSz cx="6858000" cy="9144000"/>
  <p:defaultText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11F"/>
    <a:srgbClr val="184F78"/>
    <a:srgbClr val="103754"/>
    <a:srgbClr val="7AC489"/>
    <a:srgbClr val="454043"/>
    <a:srgbClr val="E05445"/>
    <a:srgbClr val="727B82"/>
    <a:srgbClr val="6BB9D2"/>
    <a:srgbClr val="E74C3C"/>
    <a:srgbClr val="FDB6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20" autoAdjust="0"/>
  </p:normalViewPr>
  <p:slideViewPr>
    <p:cSldViewPr>
      <p:cViewPr varScale="1">
        <p:scale>
          <a:sx n="68" d="100"/>
          <a:sy n="68" d="100"/>
        </p:scale>
        <p:origin x="234" y="48"/>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8E5-1575-407A-8F4F-917A5DBB9944}" type="datetimeFigureOut">
              <a:rPr lang="id-ID" smtClean="0"/>
              <a:pPr/>
              <a:t>25/09/2015</a:t>
            </a:fld>
            <a:endParaRPr lang="id-ID"/>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8916F-A095-4689-9878-FDC957F3DF5B}" type="slidenum">
              <a:rPr lang="id-ID" smtClean="0"/>
              <a:pPr/>
              <a:t>‹#›</a:t>
            </a:fld>
            <a:endParaRPr lang="id-ID"/>
          </a:p>
        </p:txBody>
      </p:sp>
    </p:spTree>
    <p:extLst>
      <p:ext uri="{BB962C8B-B14F-4D97-AF65-F5344CB8AC3E}">
        <p14:creationId xmlns:p14="http://schemas.microsoft.com/office/powerpoint/2010/main" val="288119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4C58916F-A095-4689-9878-FDC957F3DF5B}" type="slidenum">
              <a:rPr lang="id-ID" smtClean="0"/>
              <a:pPr/>
              <a:t>1</a:t>
            </a:fld>
            <a:endParaRPr lang="id-ID"/>
          </a:p>
        </p:txBody>
      </p:sp>
    </p:spTree>
    <p:extLst>
      <p:ext uri="{BB962C8B-B14F-4D97-AF65-F5344CB8AC3E}">
        <p14:creationId xmlns:p14="http://schemas.microsoft.com/office/powerpoint/2010/main" val="197775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6"/>
          </a:xfrm>
        </p:spPr>
        <p:txBody>
          <a:bodyPr/>
          <a:lstStyle/>
          <a:p>
            <a:r>
              <a:rPr lang="en-US" smtClean="0"/>
              <a:t>Click to edit Master title style</a:t>
            </a:r>
            <a:endParaRPr lang="id-ID"/>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28653"/>
            <a:ext cx="2742843" cy="487792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521" y="228653"/>
            <a:ext cx="8025355" cy="48779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1"/>
          </a:xfrm>
        </p:spPr>
        <p:txBody>
          <a:bodyPr anchor="t"/>
          <a:lstStyle>
            <a:lvl1pPr algn="l">
              <a:defRPr sz="5100" b="1" cap="all"/>
            </a:lvl1pPr>
          </a:lstStyle>
          <a:p>
            <a:r>
              <a:rPr lang="en-US" smtClean="0"/>
              <a:t>Click to edit Master title style</a:t>
            </a:r>
            <a:endParaRPr lang="id-ID"/>
          </a:p>
        </p:txBody>
      </p:sp>
      <p:sp>
        <p:nvSpPr>
          <p:cNvPr id="3" name="Text Placeholder 2"/>
          <p:cNvSpPr>
            <a:spLocks noGrp="1"/>
          </p:cNvSpPr>
          <p:nvPr>
            <p:ph type="body" idx="1"/>
          </p:nvPr>
        </p:nvSpPr>
        <p:spPr>
          <a:xfrm>
            <a:off x="962959" y="2907386"/>
            <a:ext cx="10361851" cy="1500535"/>
          </a:xfrm>
        </p:spPr>
        <p:txBody>
          <a:bodyPr anchor="b"/>
          <a:lstStyle>
            <a:lvl1pPr marL="0" indent="0">
              <a:buNone/>
              <a:defRPr sz="2600">
                <a:solidFill>
                  <a:schemeClr val="tx1">
                    <a:tint val="75000"/>
                  </a:schemeClr>
                </a:solidFill>
              </a:defRPr>
            </a:lvl1pPr>
            <a:lvl2pPr marL="586130" indent="0">
              <a:buNone/>
              <a:defRPr sz="2300">
                <a:solidFill>
                  <a:schemeClr val="tx1">
                    <a:tint val="75000"/>
                  </a:schemeClr>
                </a:solidFill>
              </a:defRPr>
            </a:lvl2pPr>
            <a:lvl3pPr marL="1172261" indent="0">
              <a:buNone/>
              <a:defRPr sz="2100">
                <a:solidFill>
                  <a:schemeClr val="tx1">
                    <a:tint val="75000"/>
                  </a:schemeClr>
                </a:solidFill>
              </a:defRPr>
            </a:lvl3pPr>
            <a:lvl4pPr marL="1758391" indent="0">
              <a:buNone/>
              <a:defRPr sz="1800">
                <a:solidFill>
                  <a:schemeClr val="tx1">
                    <a:tint val="75000"/>
                  </a:schemeClr>
                </a:solidFill>
              </a:defRPr>
            </a:lvl4pPr>
            <a:lvl5pPr marL="2344522" indent="0">
              <a:buNone/>
              <a:defRPr sz="1800">
                <a:solidFill>
                  <a:schemeClr val="tx1">
                    <a:tint val="75000"/>
                  </a:schemeClr>
                </a:solidFill>
              </a:defRPr>
            </a:lvl5pPr>
            <a:lvl6pPr marL="2930652" indent="0">
              <a:buNone/>
              <a:defRPr sz="1800">
                <a:solidFill>
                  <a:schemeClr val="tx1">
                    <a:tint val="75000"/>
                  </a:schemeClr>
                </a:solidFill>
              </a:defRPr>
            </a:lvl6pPr>
            <a:lvl7pPr marL="3516782" indent="0">
              <a:buNone/>
              <a:defRPr sz="1800">
                <a:solidFill>
                  <a:schemeClr val="tx1">
                    <a:tint val="75000"/>
                  </a:schemeClr>
                </a:solidFill>
              </a:defRPr>
            </a:lvl7pPr>
            <a:lvl8pPr marL="4102913" indent="0">
              <a:buNone/>
              <a:defRPr sz="1800">
                <a:solidFill>
                  <a:schemeClr val="tx1">
                    <a:tint val="75000"/>
                  </a:schemeClr>
                </a:solidFill>
              </a:defRPr>
            </a:lvl8pPr>
            <a:lvl9pPr marL="4689043"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521"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6793" y="1333809"/>
            <a:ext cx="5384099" cy="3772773"/>
          </a:xfrm>
        </p:spPr>
        <p:txBody>
          <a:bodyPr/>
          <a:lstStyle>
            <a:lvl1pPr>
              <a:defRPr sz="3600"/>
            </a:lvl1pPr>
            <a:lvl2pPr>
              <a:defRPr sz="31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701"/>
            <a:ext cx="10971372" cy="1143265"/>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521" y="1535469"/>
            <a:ext cx="5386216"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2562" y="1535469"/>
            <a:ext cx="5388332" cy="639910"/>
          </a:xfrm>
        </p:spPr>
        <p:txBody>
          <a:bodyPr anchor="b"/>
          <a:lstStyle>
            <a:lvl1pPr marL="0" indent="0">
              <a:buNone/>
              <a:defRPr sz="3100" b="1"/>
            </a:lvl1pPr>
            <a:lvl2pPr marL="586130" indent="0">
              <a:buNone/>
              <a:defRPr sz="2600" b="1"/>
            </a:lvl2pPr>
            <a:lvl3pPr marL="1172261" indent="0">
              <a:buNone/>
              <a:defRPr sz="2300" b="1"/>
            </a:lvl3pPr>
            <a:lvl4pPr marL="1758391" indent="0">
              <a:buNone/>
              <a:defRPr sz="2100" b="1"/>
            </a:lvl4pPr>
            <a:lvl5pPr marL="2344522" indent="0">
              <a:buNone/>
              <a:defRPr sz="2100" b="1"/>
            </a:lvl5pPr>
            <a:lvl6pPr marL="2930652" indent="0">
              <a:buNone/>
              <a:defRPr sz="2100" b="1"/>
            </a:lvl6pPr>
            <a:lvl7pPr marL="3516782" indent="0">
              <a:buNone/>
              <a:defRPr sz="2100" b="1"/>
            </a:lvl7pPr>
            <a:lvl8pPr marL="4102913" indent="0">
              <a:buNone/>
              <a:defRPr sz="2100" b="1"/>
            </a:lvl8pPr>
            <a:lvl9pPr marL="4689043"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2562" y="2175379"/>
            <a:ext cx="5388332" cy="3952203"/>
          </a:xfrm>
        </p:spPr>
        <p:txBody>
          <a:bodyPr/>
          <a:lstStyle>
            <a:lvl1pPr>
              <a:defRPr sz="3100"/>
            </a:lvl1pPr>
            <a:lvl2pPr>
              <a:defRPr sz="26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4"/>
            <a:ext cx="4010562" cy="1162319"/>
          </a:xfrm>
        </p:spPr>
        <p:txBody>
          <a:bodyPr anchor="b"/>
          <a:lstStyle>
            <a:lvl1pPr algn="l">
              <a:defRPr sz="2600" b="1"/>
            </a:lvl1pPr>
          </a:lstStyle>
          <a:p>
            <a:r>
              <a:rPr lang="en-US" smtClean="0"/>
              <a:t>Click to edit Master title style</a:t>
            </a:r>
            <a:endParaRPr lang="id-ID"/>
          </a:p>
        </p:txBody>
      </p:sp>
      <p:sp>
        <p:nvSpPr>
          <p:cNvPr id="3" name="Content Placeholder 2"/>
          <p:cNvSpPr>
            <a:spLocks noGrp="1"/>
          </p:cNvSpPr>
          <p:nvPr>
            <p:ph idx="1"/>
          </p:nvPr>
        </p:nvSpPr>
        <p:spPr>
          <a:xfrm>
            <a:off x="4766113" y="273114"/>
            <a:ext cx="6814779" cy="5854468"/>
          </a:xfrm>
        </p:spPr>
        <p:txBody>
          <a:bodyPr/>
          <a:lstStyle>
            <a:lvl1pPr>
              <a:defRPr sz="4100"/>
            </a:lvl1pPr>
            <a:lvl2pPr>
              <a:defRPr sz="3600"/>
            </a:lvl2pPr>
            <a:lvl3pPr>
              <a:defRPr sz="31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523" y="1435433"/>
            <a:ext cx="4010562" cy="4692149"/>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1"/>
            <a:ext cx="7314248" cy="566870"/>
          </a:xfrm>
        </p:spPr>
        <p:txBody>
          <a:bodyPr anchor="b"/>
          <a:lstStyle>
            <a:lvl1pPr algn="l">
              <a:defRPr sz="2600" b="1"/>
            </a:lvl1pPr>
          </a:lstStyle>
          <a:p>
            <a:r>
              <a:rPr lang="en-US" smtClean="0"/>
              <a:t>Click to edit Master title style</a:t>
            </a:r>
            <a:endParaRPr lang="id-ID"/>
          </a:p>
        </p:txBody>
      </p:sp>
      <p:sp>
        <p:nvSpPr>
          <p:cNvPr id="3" name="Picture Placeholder 2"/>
          <p:cNvSpPr>
            <a:spLocks noGrp="1"/>
          </p:cNvSpPr>
          <p:nvPr>
            <p:ph type="pic" idx="1"/>
          </p:nvPr>
        </p:nvSpPr>
        <p:spPr>
          <a:xfrm>
            <a:off x="2389406" y="612917"/>
            <a:ext cx="7314248" cy="4115753"/>
          </a:xfrm>
        </p:spPr>
        <p:txBody>
          <a:bodyPr/>
          <a:lstStyle>
            <a:lvl1pPr marL="0" indent="0">
              <a:buNone/>
              <a:defRPr sz="4100"/>
            </a:lvl1pPr>
            <a:lvl2pPr marL="586130" indent="0">
              <a:buNone/>
              <a:defRPr sz="3600"/>
            </a:lvl2pPr>
            <a:lvl3pPr marL="1172261" indent="0">
              <a:buNone/>
              <a:defRPr sz="3100"/>
            </a:lvl3pPr>
            <a:lvl4pPr marL="1758391" indent="0">
              <a:buNone/>
              <a:defRPr sz="2600"/>
            </a:lvl4pPr>
            <a:lvl5pPr marL="2344522" indent="0">
              <a:buNone/>
              <a:defRPr sz="2600"/>
            </a:lvl5pPr>
            <a:lvl6pPr marL="2930652" indent="0">
              <a:buNone/>
              <a:defRPr sz="2600"/>
            </a:lvl6pPr>
            <a:lvl7pPr marL="3516782" indent="0">
              <a:buNone/>
              <a:defRPr sz="2600"/>
            </a:lvl7pPr>
            <a:lvl8pPr marL="4102913" indent="0">
              <a:buNone/>
              <a:defRPr sz="2600"/>
            </a:lvl8pPr>
            <a:lvl9pPr marL="4689043" indent="0">
              <a:buNone/>
              <a:defRPr sz="2600"/>
            </a:lvl9pPr>
          </a:lstStyle>
          <a:p>
            <a:endParaRPr lang="id-ID"/>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800"/>
            </a:lvl1pPr>
            <a:lvl2pPr marL="586130" indent="0">
              <a:buNone/>
              <a:defRPr sz="1500"/>
            </a:lvl2pPr>
            <a:lvl3pPr marL="1172261" indent="0">
              <a:buNone/>
              <a:defRPr sz="1300"/>
            </a:lvl3pPr>
            <a:lvl4pPr marL="1758391" indent="0">
              <a:buNone/>
              <a:defRPr sz="1200"/>
            </a:lvl4pPr>
            <a:lvl5pPr marL="2344522" indent="0">
              <a:buNone/>
              <a:defRPr sz="1200"/>
            </a:lvl5pPr>
            <a:lvl6pPr marL="2930652" indent="0">
              <a:buNone/>
              <a:defRPr sz="1200"/>
            </a:lvl6pPr>
            <a:lvl7pPr marL="3516782" indent="0">
              <a:buNone/>
              <a:defRPr sz="1200"/>
            </a:lvl7pPr>
            <a:lvl8pPr marL="4102913" indent="0">
              <a:buNone/>
              <a:defRPr sz="1200"/>
            </a:lvl8pPr>
            <a:lvl9pPr marL="4689043"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F03-7B85-4FBB-B663-5A09C269063F}" type="datetimeFigureOut">
              <a:rPr lang="id-ID" smtClean="0"/>
              <a:pPr/>
              <a:t>25/09/2015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C150578-DB0C-415C-B467-A7E0B280374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AC48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17226" tIns="58613" rIns="117226" bIns="58613"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609521" y="1600571"/>
            <a:ext cx="10971372" cy="4527011"/>
          </a:xfrm>
          <a:prstGeom prst="rect">
            <a:avLst/>
          </a:prstGeom>
        </p:spPr>
        <p:txBody>
          <a:bodyPr vert="horz" lIns="117226" tIns="58613" rIns="117226" bIns="586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609521" y="6357823"/>
            <a:ext cx="2844430" cy="365210"/>
          </a:xfrm>
          <a:prstGeom prst="rect">
            <a:avLst/>
          </a:prstGeom>
        </p:spPr>
        <p:txBody>
          <a:bodyPr vert="horz" lIns="117226" tIns="58613" rIns="117226" bIns="58613" rtlCol="0" anchor="ctr"/>
          <a:lstStyle>
            <a:lvl1pPr algn="l">
              <a:defRPr sz="1500">
                <a:solidFill>
                  <a:schemeClr val="tx1">
                    <a:tint val="75000"/>
                  </a:schemeClr>
                </a:solidFill>
              </a:defRPr>
            </a:lvl1pPr>
          </a:lstStyle>
          <a:p>
            <a:fld id="{7CF60F03-7B85-4FBB-B663-5A09C269063F}" type="datetimeFigureOut">
              <a:rPr lang="id-ID" smtClean="0"/>
              <a:pPr/>
              <a:t>25/09/2015</a:t>
            </a:fld>
            <a:endParaRPr lang="id-ID"/>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17226" tIns="58613" rIns="117226" bIns="58613" rtlCol="0" anchor="ctr"/>
          <a:lstStyle>
            <a:lvl1pPr algn="ctr">
              <a:defRPr sz="15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17226" tIns="58613" rIns="117226" bIns="58613" rtlCol="0" anchor="ctr"/>
          <a:lstStyle>
            <a:lvl1pPr algn="r">
              <a:defRPr sz="1500">
                <a:solidFill>
                  <a:schemeClr val="tx1">
                    <a:tint val="75000"/>
                  </a:schemeClr>
                </a:solidFill>
              </a:defRPr>
            </a:lvl1pPr>
          </a:lstStyle>
          <a:p>
            <a:fld id="{CC150578-DB0C-415C-B467-A7E0B280374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72261" rtl="0" eaLnBrk="1" latinLnBrk="0" hangingPunct="1">
        <a:spcBef>
          <a:spcPct val="0"/>
        </a:spcBef>
        <a:buNone/>
        <a:defRPr sz="5600" kern="1200">
          <a:solidFill>
            <a:schemeClr val="tx1"/>
          </a:solidFill>
          <a:latin typeface="+mj-lt"/>
          <a:ea typeface="+mj-ea"/>
          <a:cs typeface="+mj-cs"/>
        </a:defRPr>
      </a:lvl1pPr>
    </p:titleStyle>
    <p:bodyStyle>
      <a:lvl1pPr marL="439598" indent="-439598" algn="l" defTabSz="1172261"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52462" indent="-366332" algn="l" defTabSz="1172261"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65326" indent="-293065" algn="l" defTabSz="1172261"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051456"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63758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22371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84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97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210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id-ID"/>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5046" y="2421682"/>
            <a:ext cx="7162538" cy="1569660"/>
          </a:xfrm>
          <a:prstGeom prst="rect">
            <a:avLst/>
          </a:prstGeom>
          <a:noFill/>
        </p:spPr>
        <p:txBody>
          <a:bodyPr wrap="none" rtlCol="0">
            <a:spAutoFit/>
          </a:bodyPr>
          <a:lstStyle/>
          <a:p>
            <a:r>
              <a:rPr lang="id-ID" sz="9600" dirty="0" smtClean="0">
                <a:ln w="28575">
                  <a:noFill/>
                </a:ln>
                <a:solidFill>
                  <a:srgbClr val="FC611F"/>
                </a:solidFill>
                <a:latin typeface="Arial Black" panose="020B0A04020102020204" pitchFamily="34" charset="0"/>
                <a:cs typeface="Arial" pitchFamily="34" charset="0"/>
              </a:rPr>
              <a:t>HI THERE!</a:t>
            </a:r>
            <a:endParaRPr lang="id-ID" sz="9600" dirty="0">
              <a:ln w="28575">
                <a:noFill/>
              </a:ln>
              <a:solidFill>
                <a:srgbClr val="FC611F"/>
              </a:solidFill>
              <a:latin typeface="Arial Black" panose="020B0A04020102020204" pitchFamily="34" charset="0"/>
              <a:cs typeface="Arial"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 y="1485578"/>
            <a:ext cx="4302832" cy="6859588"/>
          </a:xfrm>
          <a:prstGeom prst="rect">
            <a:avLst/>
          </a:prstGeom>
        </p:spPr>
      </p:pic>
      <p:grpSp>
        <p:nvGrpSpPr>
          <p:cNvPr id="9" name="Group 8"/>
          <p:cNvGrpSpPr/>
          <p:nvPr/>
        </p:nvGrpSpPr>
        <p:grpSpPr>
          <a:xfrm>
            <a:off x="4511030" y="2257120"/>
            <a:ext cx="1107424" cy="1898784"/>
            <a:chOff x="6139910" y="4234856"/>
            <a:chExt cx="1107424" cy="1898784"/>
          </a:xfrm>
        </p:grpSpPr>
        <p:sp>
          <p:nvSpPr>
            <p:cNvPr id="8" name="Flowchart: Terminator 7"/>
            <p:cNvSpPr/>
            <p:nvPr/>
          </p:nvSpPr>
          <p:spPr>
            <a:xfrm>
              <a:off x="6167214" y="5085978"/>
              <a:ext cx="1080120" cy="216024"/>
            </a:xfrm>
            <a:prstGeom prst="flowChartTerminator">
              <a:avLst/>
            </a:prstGeom>
            <a:solidFill>
              <a:srgbClr val="103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lowchart: Terminator 10"/>
            <p:cNvSpPr/>
            <p:nvPr/>
          </p:nvSpPr>
          <p:spPr>
            <a:xfrm rot="20092578">
              <a:off x="6139911" y="4234856"/>
              <a:ext cx="1080120" cy="216024"/>
            </a:xfrm>
            <a:prstGeom prst="flowChartTerminator">
              <a:avLst/>
            </a:prstGeom>
            <a:solidFill>
              <a:srgbClr val="103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lowchart: Terminator 11"/>
            <p:cNvSpPr/>
            <p:nvPr/>
          </p:nvSpPr>
          <p:spPr>
            <a:xfrm rot="1507422" flipH="1">
              <a:off x="6139910" y="5917616"/>
              <a:ext cx="1080120" cy="216024"/>
            </a:xfrm>
            <a:prstGeom prst="flowChartTerminator">
              <a:avLst/>
            </a:prstGeom>
            <a:solidFill>
              <a:srgbClr val="103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925943317"/>
      </p:ext>
    </p:extLst>
  </p:cSld>
  <p:clrMapOvr>
    <a:masterClrMapping/>
  </p:clrMapOvr>
  <p:transition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50"/>
                                        <p:tgtEl>
                                          <p:spTgt spid="9"/>
                                        </p:tgtEl>
                                      </p:cBhvr>
                                    </p:animEffect>
                                  </p:childTnLst>
                                </p:cTn>
                              </p:par>
                              <p:par>
                                <p:cTn id="15" presetID="22" presetClass="exit" presetSubtype="8" fill="hold" nodeType="withEffect">
                                  <p:stCondLst>
                                    <p:cond delay="250"/>
                                  </p:stCondLst>
                                  <p:childTnLst>
                                    <p:animEffect transition="out" filter="wipe(left)">
                                      <p:cBhvr>
                                        <p:cTn id="16" dur="250"/>
                                        <p:tgtEl>
                                          <p:spTgt spid="9"/>
                                        </p:tgtEl>
                                      </p:cBhvr>
                                    </p:animEffect>
                                    <p:set>
                                      <p:cBhvr>
                                        <p:cTn id="17" dur="1" fill="hold">
                                          <p:stCondLst>
                                            <p:cond delay="249"/>
                                          </p:stCondLst>
                                        </p:cTn>
                                        <p:tgtEl>
                                          <p:spTgt spid="9"/>
                                        </p:tgtEl>
                                        <p:attrNameLst>
                                          <p:attrName>style.visibility</p:attrName>
                                        </p:attrNameLst>
                                      </p:cBhvr>
                                      <p:to>
                                        <p:strVal val="hidden"/>
                                      </p:to>
                                    </p:set>
                                  </p:childTnLst>
                                </p:cTn>
                              </p:par>
                              <p:par>
                                <p:cTn id="18" presetID="41" presetClass="entr" presetSubtype="0" fill="hold" grpId="0" nodeType="withEffect">
                                  <p:stCondLst>
                                    <p:cond delay="250"/>
                                  </p:stCondLst>
                                  <p:iterate type="lt">
                                    <p:tmPct val="10000"/>
                                  </p:iterate>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
                                        </p:tgtEl>
                                        <p:attrNameLst>
                                          <p:attrName>ppt_y</p:attrName>
                                        </p:attrNameLst>
                                      </p:cBhvr>
                                      <p:tavLst>
                                        <p:tav tm="0">
                                          <p:val>
                                            <p:strVal val="#ppt_y"/>
                                          </p:val>
                                        </p:tav>
                                        <p:tav tm="100000">
                                          <p:val>
                                            <p:strVal val="#ppt_y"/>
                                          </p:val>
                                        </p:tav>
                                      </p:tavLst>
                                    </p:anim>
                                    <p:anim calcmode="lin" valueType="num">
                                      <p:cBhvr>
                                        <p:cTn id="22"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261" y="4287050"/>
            <a:ext cx="1234789" cy="1234789"/>
          </a:xfrm>
          <a:prstGeom prst="rect">
            <a:avLst/>
          </a:prstGeom>
        </p:spPr>
      </p:pic>
      <p:grpSp>
        <p:nvGrpSpPr>
          <p:cNvPr id="29" name="Group 32"/>
          <p:cNvGrpSpPr/>
          <p:nvPr/>
        </p:nvGrpSpPr>
        <p:grpSpPr>
          <a:xfrm>
            <a:off x="1737488" y="4358488"/>
            <a:ext cx="5786478" cy="1928826"/>
            <a:chOff x="1737488" y="2001034"/>
            <a:chExt cx="5786478" cy="1928826"/>
          </a:xfrm>
          <a:solidFill>
            <a:srgbClr val="FC611F"/>
          </a:solidFill>
        </p:grpSpPr>
        <p:sp>
          <p:nvSpPr>
            <p:cNvPr id="30" name="Rounded Rectangle 29"/>
            <p:cNvSpPr/>
            <p:nvPr/>
          </p:nvSpPr>
          <p:spPr>
            <a:xfrm>
              <a:off x="2094678" y="2001034"/>
              <a:ext cx="5429288" cy="19288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dirty="0" smtClean="0">
                  <a:latin typeface="Arial" pitchFamily="34" charset="0"/>
                  <a:cs typeface="Arial" pitchFamily="34" charset="0"/>
                </a:rPr>
                <a:t>“ Lorem ipsum dolor sit amet, consectetuer adipiscing elit, sed diam nonummy nibh euismod tincidunt ut laoreet dolore magna aliquam ”</a:t>
              </a:r>
              <a:endParaRPr lang="id-ID" sz="2000" dirty="0">
                <a:latin typeface="Arial" pitchFamily="34" charset="0"/>
                <a:cs typeface="Arial" pitchFamily="34" charset="0"/>
              </a:endParaRPr>
            </a:p>
          </p:txBody>
        </p:sp>
        <p:sp>
          <p:nvSpPr>
            <p:cNvPr id="31" name="Isosceles Triangle 30"/>
            <p:cNvSpPr/>
            <p:nvPr/>
          </p:nvSpPr>
          <p:spPr>
            <a:xfrm rot="16200000">
              <a:off x="1808926" y="2286786"/>
              <a:ext cx="285752" cy="4286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2924" y="1929596"/>
            <a:ext cx="1234789" cy="1234789"/>
          </a:xfrm>
          <a:prstGeom prst="rect">
            <a:avLst/>
          </a:prstGeom>
        </p:spPr>
      </p:pic>
      <p:grpSp>
        <p:nvGrpSpPr>
          <p:cNvPr id="33" name="Group 35"/>
          <p:cNvGrpSpPr/>
          <p:nvPr/>
        </p:nvGrpSpPr>
        <p:grpSpPr>
          <a:xfrm>
            <a:off x="4595008" y="2001034"/>
            <a:ext cx="5786478" cy="1928826"/>
            <a:chOff x="4595008" y="4429926"/>
            <a:chExt cx="5786478" cy="1928826"/>
          </a:xfrm>
          <a:solidFill>
            <a:srgbClr val="184F78"/>
          </a:solidFill>
        </p:grpSpPr>
        <p:sp>
          <p:nvSpPr>
            <p:cNvPr id="34" name="Rounded Rectangle 33"/>
            <p:cNvSpPr/>
            <p:nvPr/>
          </p:nvSpPr>
          <p:spPr>
            <a:xfrm flipH="1">
              <a:off x="4595008" y="4429926"/>
              <a:ext cx="5429288" cy="19288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dirty="0" smtClean="0">
                  <a:latin typeface="Arial" pitchFamily="34" charset="0"/>
                  <a:cs typeface="Arial" pitchFamily="34" charset="0"/>
                </a:rPr>
                <a:t>“ Lorem ipsum dolor sit amet, consectetuer adipiscing elit, sed diam nonummy nibh euismod tincidunt ut laoreet dolore magna aliquam ”</a:t>
              </a:r>
              <a:endParaRPr lang="id-ID" sz="2000" dirty="0">
                <a:latin typeface="Arial" pitchFamily="34" charset="0"/>
                <a:cs typeface="Arial" pitchFamily="34" charset="0"/>
              </a:endParaRPr>
            </a:p>
          </p:txBody>
        </p:sp>
        <p:sp>
          <p:nvSpPr>
            <p:cNvPr id="35" name="Isosceles Triangle 34"/>
            <p:cNvSpPr/>
            <p:nvPr/>
          </p:nvSpPr>
          <p:spPr>
            <a:xfrm rot="5400000" flipH="1">
              <a:off x="10024296" y="4929992"/>
              <a:ext cx="285752" cy="4286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6" name="TextBox 25"/>
          <p:cNvSpPr txBox="1"/>
          <p:nvPr/>
        </p:nvSpPr>
        <p:spPr>
          <a:xfrm>
            <a:off x="1417295" y="490240"/>
            <a:ext cx="9355831" cy="923330"/>
          </a:xfrm>
          <a:prstGeom prst="rect">
            <a:avLst/>
          </a:prstGeom>
          <a:noFill/>
        </p:spPr>
        <p:txBody>
          <a:bodyPr wrap="none" rtlCol="0">
            <a:spAutoFit/>
          </a:bodyPr>
          <a:lstStyle/>
          <a:p>
            <a:pPr algn="ctr"/>
            <a:r>
              <a:rPr lang="id-ID" sz="5400" spc="-300" dirty="0" smtClean="0">
                <a:ln w="28575">
                  <a:noFill/>
                </a:ln>
                <a:solidFill>
                  <a:srgbClr val="184F78"/>
                </a:solidFill>
                <a:latin typeface="Arial Black" panose="020B0A04020102020204" pitchFamily="34" charset="0"/>
                <a:cs typeface="Arial" pitchFamily="34" charset="0"/>
              </a:rPr>
              <a:t>CUSTOMER TESTIMONIAL</a:t>
            </a:r>
            <a:endParaRPr lang="id-ID" sz="5400" spc="-300" dirty="0">
              <a:ln w="28575">
                <a:noFill/>
              </a:ln>
              <a:solidFill>
                <a:srgbClr val="184F78"/>
              </a:solidFill>
              <a:latin typeface="Arial Black" panose="020B0A04020102020204" pitchFamily="34" charset="0"/>
              <a:cs typeface="Arial" pitchFamily="34" charset="0"/>
            </a:endParaRPr>
          </a:p>
        </p:txBody>
      </p:sp>
    </p:spTree>
  </p:cSld>
  <p:clrMapOvr>
    <a:masterClrMapping/>
  </p:clrMapOvr>
  <p:transition advClick="0"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22" presetClass="entr" presetSubtype="2" fill="hold" nodeType="withEffect">
                                  <p:stCondLst>
                                    <p:cond delay="500"/>
                                  </p:stCondLst>
                                  <p:childTnLst>
                                    <p:set>
                                      <p:cBhvr>
                                        <p:cTn id="13" dur="1" fill="hold">
                                          <p:stCondLst>
                                            <p:cond delay="0"/>
                                          </p:stCondLst>
                                        </p:cTn>
                                        <p:tgtEl>
                                          <p:spTgt spid="33"/>
                                        </p:tgtEl>
                                        <p:attrNameLst>
                                          <p:attrName>style.visibility</p:attrName>
                                        </p:attrNameLst>
                                      </p:cBhvr>
                                      <p:to>
                                        <p:strVal val="visible"/>
                                      </p:to>
                                    </p:set>
                                    <p:animEffect transition="in" filter="wipe(right)">
                                      <p:cBhvr>
                                        <p:cTn id="14" dur="500"/>
                                        <p:tgtEl>
                                          <p:spTgt spid="33"/>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0-#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2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566" y="936104"/>
            <a:ext cx="4543281" cy="6310114"/>
          </a:xfrm>
          <a:prstGeom prst="rect">
            <a:avLst/>
          </a:prstGeom>
        </p:spPr>
      </p:pic>
      <p:sp>
        <p:nvSpPr>
          <p:cNvPr id="5" name="TextBox 4"/>
          <p:cNvSpPr txBox="1"/>
          <p:nvPr/>
        </p:nvSpPr>
        <p:spPr>
          <a:xfrm>
            <a:off x="5369903" y="2925738"/>
            <a:ext cx="6413935" cy="1569660"/>
          </a:xfrm>
          <a:prstGeom prst="rect">
            <a:avLst/>
          </a:prstGeom>
          <a:noFill/>
        </p:spPr>
        <p:txBody>
          <a:bodyPr wrap="none" rtlCol="0">
            <a:spAutoFit/>
          </a:bodyPr>
          <a:lstStyle/>
          <a:p>
            <a:pPr algn="ctr"/>
            <a:r>
              <a:rPr lang="id-ID" sz="9600" spc="-300" dirty="0" smtClean="0">
                <a:ln w="28575">
                  <a:noFill/>
                </a:ln>
                <a:solidFill>
                  <a:srgbClr val="FC611F"/>
                </a:solidFill>
                <a:latin typeface="Arial Black" panose="020B0A04020102020204" pitchFamily="34" charset="0"/>
                <a:cs typeface="Arial" pitchFamily="34" charset="0"/>
              </a:rPr>
              <a:t>SUCCESS</a:t>
            </a:r>
            <a:endParaRPr lang="id-ID" sz="9600" spc="-300" dirty="0">
              <a:ln w="28575">
                <a:noFill/>
              </a:ln>
              <a:solidFill>
                <a:srgbClr val="FC611F"/>
              </a:solidFill>
              <a:latin typeface="Arial Black" panose="020B0A04020102020204" pitchFamily="34" charset="0"/>
              <a:cs typeface="Arial" pitchFamily="34" charset="0"/>
            </a:endParaRPr>
          </a:p>
        </p:txBody>
      </p:sp>
      <p:sp>
        <p:nvSpPr>
          <p:cNvPr id="6" name="TextBox 5"/>
          <p:cNvSpPr txBox="1"/>
          <p:nvPr/>
        </p:nvSpPr>
        <p:spPr>
          <a:xfrm>
            <a:off x="5547515" y="2565698"/>
            <a:ext cx="6058711" cy="646331"/>
          </a:xfrm>
          <a:prstGeom prst="rect">
            <a:avLst/>
          </a:prstGeom>
          <a:noFill/>
        </p:spPr>
        <p:txBody>
          <a:bodyPr wrap="none" rtlCol="0">
            <a:spAutoFit/>
          </a:bodyPr>
          <a:lstStyle/>
          <a:p>
            <a:pPr algn="ctr"/>
            <a:r>
              <a:rPr lang="id-ID" sz="3600" dirty="0" smtClean="0">
                <a:ln w="28575">
                  <a:noFill/>
                </a:ln>
                <a:solidFill>
                  <a:schemeClr val="bg1"/>
                </a:solidFill>
                <a:latin typeface="Arial" panose="020B0604020202020204" pitchFamily="34" charset="0"/>
                <a:cs typeface="Arial" panose="020B0604020202020204" pitchFamily="34" charset="0"/>
              </a:rPr>
              <a:t>LEAD YOUR BUSINESS TO</a:t>
            </a:r>
            <a:endParaRPr lang="id-ID" sz="3600" dirty="0">
              <a:ln w="28575">
                <a:noFill/>
              </a:ln>
              <a:solidFill>
                <a:schemeClr val="bg1"/>
              </a:solidFill>
              <a:latin typeface="Arial" panose="020B0604020202020204" pitchFamily="34" charset="0"/>
              <a:cs typeface="Arial" panose="020B0604020202020204" pitchFamily="34" charset="0"/>
            </a:endParaRPr>
          </a:p>
        </p:txBody>
      </p:sp>
      <p:pic>
        <p:nvPicPr>
          <p:cNvPr id="7" name="Picture 6" descr="Spark.png"/>
          <p:cNvPicPr>
            <a:picLocks noChangeAspect="1"/>
          </p:cNvPicPr>
          <p:nvPr/>
        </p:nvPicPr>
        <p:blipFill>
          <a:blip r:embed="rId3" cstate="print"/>
          <a:stretch>
            <a:fillRect/>
          </a:stretch>
        </p:blipFill>
        <p:spPr>
          <a:xfrm rot="976044">
            <a:off x="486952" y="700340"/>
            <a:ext cx="1148115" cy="1156464"/>
          </a:xfrm>
          <a:prstGeom prst="rect">
            <a:avLst/>
          </a:prstGeom>
        </p:spPr>
      </p:pic>
    </p:spTree>
    <p:extLst>
      <p:ext uri="{BB962C8B-B14F-4D97-AF65-F5344CB8AC3E}">
        <p14:creationId xmlns:p14="http://schemas.microsoft.com/office/powerpoint/2010/main" val="4084845688"/>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675" decel="100000" fill="hold"/>
                                        <p:tgtEl>
                                          <p:spTgt spid="4"/>
                                        </p:tgtEl>
                                        <p:attrNameLst>
                                          <p:attrName>ppt_y</p:attrName>
                                        </p:attrNameLst>
                                      </p:cBhvr>
                                      <p:tavLst>
                                        <p:tav tm="0">
                                          <p:val>
                                            <p:strVal val="#ppt_y+1"/>
                                          </p:val>
                                        </p:tav>
                                        <p:tav tm="100000">
                                          <p:val>
                                            <p:strVal val="#ppt_y-.03"/>
                                          </p:val>
                                        </p:tav>
                                      </p:tavLst>
                                    </p:anim>
                                    <p:anim calcmode="lin" valueType="num">
                                      <p:cBhvr>
                                        <p:cTn id="10" dur="75" accel="100000" fill="hold">
                                          <p:stCondLst>
                                            <p:cond delay="675"/>
                                          </p:stCondLst>
                                        </p:cTn>
                                        <p:tgtEl>
                                          <p:spTgt spid="4"/>
                                        </p:tgtEl>
                                        <p:attrNameLst>
                                          <p:attrName>ppt_y</p:attrName>
                                        </p:attrNameLst>
                                      </p:cBhvr>
                                      <p:tavLst>
                                        <p:tav tm="0">
                                          <p:val>
                                            <p:strVal val="#ppt_y-.03"/>
                                          </p:val>
                                        </p:tav>
                                        <p:tav tm="100000">
                                          <p:val>
                                            <p:strVal val="#ppt_y"/>
                                          </p:val>
                                        </p:tav>
                                      </p:tavLst>
                                    </p:anim>
                                  </p:childTnLst>
                                </p:cTn>
                              </p:par>
                              <p:par>
                                <p:cTn id="11" presetID="47"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5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750"/>
                                        <p:tgtEl>
                                          <p:spTgt spid="5"/>
                                        </p:tgtEl>
                                      </p:cBhvr>
                                    </p:animEffect>
                                  </p:childTnLst>
                                </p:cTn>
                              </p:par>
                            </p:childTnLst>
                          </p:cTn>
                        </p:par>
                        <p:par>
                          <p:cTn id="19" fill="hold">
                            <p:stCondLst>
                              <p:cond delay="1250"/>
                            </p:stCondLst>
                            <p:childTnLst>
                              <p:par>
                                <p:cTn id="20" presetID="23" presetClass="entr" presetSubtype="3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300" fill="hold"/>
                                        <p:tgtEl>
                                          <p:spTgt spid="7"/>
                                        </p:tgtEl>
                                        <p:attrNameLst>
                                          <p:attrName>ppt_w</p:attrName>
                                        </p:attrNameLst>
                                      </p:cBhvr>
                                      <p:tavLst>
                                        <p:tav tm="0">
                                          <p:val>
                                            <p:strVal val="4*#ppt_w"/>
                                          </p:val>
                                        </p:tav>
                                        <p:tav tm="100000">
                                          <p:val>
                                            <p:strVal val="#ppt_w"/>
                                          </p:val>
                                        </p:tav>
                                      </p:tavLst>
                                    </p:anim>
                                    <p:anim calcmode="lin" valueType="num">
                                      <p:cBhvr>
                                        <p:cTn id="23" dur="300" fill="hold"/>
                                        <p:tgtEl>
                                          <p:spTgt spid="7"/>
                                        </p:tgtEl>
                                        <p:attrNameLst>
                                          <p:attrName>ppt_h</p:attrName>
                                        </p:attrNameLst>
                                      </p:cBhvr>
                                      <p:tavLst>
                                        <p:tav tm="0">
                                          <p:val>
                                            <p:strVal val="4*#ppt_h"/>
                                          </p:val>
                                        </p:tav>
                                        <p:tav tm="100000">
                                          <p:val>
                                            <p:strVal val="#ppt_h"/>
                                          </p:val>
                                        </p:tav>
                                      </p:tavLst>
                                    </p:anim>
                                  </p:childTnLst>
                                </p:cTn>
                              </p:par>
                              <p:par>
                                <p:cTn id="24" presetID="10" presetClass="exit" presetSubtype="0" fill="hold" nodeType="withEffect">
                                  <p:stCondLst>
                                    <p:cond delay="30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918" y="1715282"/>
            <a:ext cx="1000132" cy="1000132"/>
          </a:xfrm>
          <a:prstGeom prst="rect">
            <a:avLst/>
          </a:prstGeom>
          <a:noFill/>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18" y="2858290"/>
            <a:ext cx="1000132" cy="1000132"/>
          </a:xfrm>
          <a:prstGeom prst="rect">
            <a:avLst/>
          </a:prstGeom>
          <a:noFill/>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5918" y="4001298"/>
            <a:ext cx="1000132" cy="1000132"/>
          </a:xfrm>
          <a:prstGeom prst="rect">
            <a:avLst/>
          </a:prstGeom>
          <a:noFill/>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5918" y="5144306"/>
            <a:ext cx="1000132" cy="1000132"/>
          </a:xfrm>
          <a:prstGeom prst="rect">
            <a:avLst/>
          </a:prstGeom>
          <a:noFill/>
        </p:spPr>
      </p:pic>
      <p:sp>
        <p:nvSpPr>
          <p:cNvPr id="9" name="TextBox 8"/>
          <p:cNvSpPr txBox="1"/>
          <p:nvPr/>
        </p:nvSpPr>
        <p:spPr>
          <a:xfrm>
            <a:off x="1808926" y="1926207"/>
            <a:ext cx="5083636" cy="646331"/>
          </a:xfrm>
          <a:prstGeom prst="rect">
            <a:avLst/>
          </a:prstGeom>
          <a:noFill/>
        </p:spPr>
        <p:txBody>
          <a:bodyPr wrap="none" rtlCol="0">
            <a:spAutoFit/>
          </a:bodyPr>
          <a:lstStyle/>
          <a:p>
            <a:r>
              <a:rPr lang="id-ID" sz="3600" b="1" dirty="0" smtClean="0">
                <a:solidFill>
                  <a:schemeClr val="bg1"/>
                </a:solidFill>
                <a:latin typeface="Arial" pitchFamily="34" charset="0"/>
                <a:cs typeface="Arial" pitchFamily="34" charset="0"/>
              </a:rPr>
              <a:t>FACEBOOK.COM/URL</a:t>
            </a:r>
            <a:endParaRPr lang="id-ID" sz="3600" b="1" dirty="0">
              <a:solidFill>
                <a:schemeClr val="bg1"/>
              </a:solidFill>
              <a:latin typeface="Arial" pitchFamily="34" charset="0"/>
              <a:cs typeface="Arial" pitchFamily="34" charset="0"/>
            </a:endParaRPr>
          </a:p>
        </p:txBody>
      </p:sp>
      <p:sp>
        <p:nvSpPr>
          <p:cNvPr id="10" name="TextBox 9"/>
          <p:cNvSpPr txBox="1"/>
          <p:nvPr/>
        </p:nvSpPr>
        <p:spPr>
          <a:xfrm>
            <a:off x="1808926" y="3069215"/>
            <a:ext cx="4519186" cy="646331"/>
          </a:xfrm>
          <a:prstGeom prst="rect">
            <a:avLst/>
          </a:prstGeom>
          <a:noFill/>
        </p:spPr>
        <p:txBody>
          <a:bodyPr wrap="none" rtlCol="0">
            <a:spAutoFit/>
          </a:bodyPr>
          <a:lstStyle/>
          <a:p>
            <a:r>
              <a:rPr lang="id-ID" sz="3600" b="1" dirty="0" smtClean="0">
                <a:solidFill>
                  <a:schemeClr val="bg1"/>
                </a:solidFill>
                <a:latin typeface="Arial" pitchFamily="34" charset="0"/>
                <a:cs typeface="Arial" pitchFamily="34" charset="0"/>
              </a:rPr>
              <a:t>TWITTER.COM/URL</a:t>
            </a:r>
            <a:endParaRPr lang="id-ID" sz="3600" b="1" dirty="0">
              <a:solidFill>
                <a:schemeClr val="bg1"/>
              </a:solidFill>
              <a:latin typeface="Arial" pitchFamily="34" charset="0"/>
              <a:cs typeface="Arial" pitchFamily="34" charset="0"/>
            </a:endParaRPr>
          </a:p>
        </p:txBody>
      </p:sp>
      <p:sp>
        <p:nvSpPr>
          <p:cNvPr id="11" name="TextBox 10"/>
          <p:cNvSpPr txBox="1"/>
          <p:nvPr/>
        </p:nvSpPr>
        <p:spPr>
          <a:xfrm>
            <a:off x="1808926" y="4212223"/>
            <a:ext cx="4724370" cy="646331"/>
          </a:xfrm>
          <a:prstGeom prst="rect">
            <a:avLst/>
          </a:prstGeom>
          <a:noFill/>
        </p:spPr>
        <p:txBody>
          <a:bodyPr wrap="none" rtlCol="0">
            <a:spAutoFit/>
          </a:bodyPr>
          <a:lstStyle/>
          <a:p>
            <a:r>
              <a:rPr lang="id-ID" sz="3600" b="1" dirty="0" smtClean="0">
                <a:solidFill>
                  <a:schemeClr val="bg1"/>
                </a:solidFill>
                <a:latin typeface="Arial" pitchFamily="34" charset="0"/>
                <a:cs typeface="Arial" pitchFamily="34" charset="0"/>
              </a:rPr>
              <a:t>YOUTUBE.COM/URL</a:t>
            </a:r>
            <a:endParaRPr lang="id-ID" sz="3600" b="1" dirty="0">
              <a:solidFill>
                <a:schemeClr val="bg1"/>
              </a:solidFill>
              <a:latin typeface="Arial" pitchFamily="34" charset="0"/>
              <a:cs typeface="Arial" pitchFamily="34" charset="0"/>
            </a:endParaRPr>
          </a:p>
        </p:txBody>
      </p:sp>
      <p:sp>
        <p:nvSpPr>
          <p:cNvPr id="12" name="TextBox 11"/>
          <p:cNvSpPr txBox="1"/>
          <p:nvPr/>
        </p:nvSpPr>
        <p:spPr>
          <a:xfrm>
            <a:off x="1808926" y="5355231"/>
            <a:ext cx="4570482" cy="646331"/>
          </a:xfrm>
          <a:prstGeom prst="rect">
            <a:avLst/>
          </a:prstGeom>
          <a:noFill/>
        </p:spPr>
        <p:txBody>
          <a:bodyPr wrap="none" rtlCol="0">
            <a:spAutoFit/>
          </a:bodyPr>
          <a:lstStyle/>
          <a:p>
            <a:r>
              <a:rPr lang="id-ID" sz="3600" b="1" dirty="0" smtClean="0">
                <a:solidFill>
                  <a:schemeClr val="bg1"/>
                </a:solidFill>
                <a:latin typeface="Arial" pitchFamily="34" charset="0"/>
                <a:cs typeface="Arial" pitchFamily="34" charset="0"/>
              </a:rPr>
              <a:t>WEBSITE.COM/RSS</a:t>
            </a:r>
            <a:endParaRPr lang="id-ID" sz="3600" b="1" dirty="0">
              <a:solidFill>
                <a:schemeClr val="bg1"/>
              </a:solidFill>
              <a:latin typeface="Arial" pitchFamily="34" charset="0"/>
              <a:cs typeface="Arial" pitchFamily="34" charset="0"/>
            </a:endParaRPr>
          </a:p>
        </p:txBody>
      </p:sp>
      <p:grpSp>
        <p:nvGrpSpPr>
          <p:cNvPr id="13" name="Group 12"/>
          <p:cNvGrpSpPr/>
          <p:nvPr/>
        </p:nvGrpSpPr>
        <p:grpSpPr>
          <a:xfrm>
            <a:off x="523042" y="572274"/>
            <a:ext cx="11667370" cy="714380"/>
            <a:chOff x="1951801" y="429398"/>
            <a:chExt cx="11667370" cy="714380"/>
          </a:xfrm>
          <a:solidFill>
            <a:srgbClr val="FC611F"/>
          </a:solidFill>
        </p:grpSpPr>
        <p:grpSp>
          <p:nvGrpSpPr>
            <p:cNvPr id="14" name="Group 9"/>
            <p:cNvGrpSpPr/>
            <p:nvPr/>
          </p:nvGrpSpPr>
          <p:grpSpPr>
            <a:xfrm>
              <a:off x="6881024" y="429398"/>
              <a:ext cx="6738147" cy="714380"/>
              <a:chOff x="4666446" y="5400717"/>
              <a:chExt cx="6738147" cy="743721"/>
            </a:xfrm>
            <a:grpFill/>
          </p:grpSpPr>
          <p:sp>
            <p:nvSpPr>
              <p:cNvPr id="23" name="Rectangle 22"/>
              <p:cNvSpPr/>
              <p:nvPr/>
            </p:nvSpPr>
            <p:spPr>
              <a:xfrm>
                <a:off x="4666446" y="5400717"/>
                <a:ext cx="1000132" cy="7437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b="1" dirty="0">
                  <a:latin typeface="Arial" pitchFamily="34" charset="0"/>
                  <a:cs typeface="Arial" pitchFamily="34" charset="0"/>
                </a:endParaRPr>
              </a:p>
            </p:txBody>
          </p:sp>
          <p:sp>
            <p:nvSpPr>
              <p:cNvPr id="26" name="Rectangle 25"/>
              <p:cNvSpPr/>
              <p:nvPr/>
            </p:nvSpPr>
            <p:spPr>
              <a:xfrm>
                <a:off x="5095074" y="5400717"/>
                <a:ext cx="6309519" cy="7437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 name="Group 47"/>
            <p:cNvGrpSpPr/>
            <p:nvPr/>
          </p:nvGrpSpPr>
          <p:grpSpPr>
            <a:xfrm flipH="1">
              <a:off x="1951801" y="429398"/>
              <a:ext cx="1720891" cy="714380"/>
              <a:chOff x="6452396" y="5400717"/>
              <a:chExt cx="1720891" cy="743721"/>
            </a:xfrm>
            <a:grpFill/>
          </p:grpSpPr>
          <p:sp>
            <p:nvSpPr>
              <p:cNvPr id="17" name="Rectangle 16"/>
              <p:cNvSpPr/>
              <p:nvPr/>
            </p:nvSpPr>
            <p:spPr>
              <a:xfrm>
                <a:off x="6452396" y="5400717"/>
                <a:ext cx="1000132" cy="7437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000" b="1" dirty="0">
                  <a:latin typeface="Arial" pitchFamily="34" charset="0"/>
                  <a:cs typeface="Arial" pitchFamily="34" charset="0"/>
                </a:endParaRPr>
              </a:p>
            </p:txBody>
          </p:sp>
          <p:grpSp>
            <p:nvGrpSpPr>
              <p:cNvPr id="18" name="Group 14"/>
              <p:cNvGrpSpPr/>
              <p:nvPr/>
            </p:nvGrpSpPr>
            <p:grpSpPr>
              <a:xfrm>
                <a:off x="7023900" y="5400717"/>
                <a:ext cx="1149387" cy="743721"/>
                <a:chOff x="7452528" y="4644240"/>
                <a:chExt cx="1214446" cy="785818"/>
              </a:xfrm>
              <a:grpFill/>
            </p:grpSpPr>
            <p:grpSp>
              <p:nvGrpSpPr>
                <p:cNvPr id="19" name="Group 35"/>
                <p:cNvGrpSpPr/>
                <p:nvPr/>
              </p:nvGrpSpPr>
              <p:grpSpPr>
                <a:xfrm>
                  <a:off x="8024032" y="4644240"/>
                  <a:ext cx="642942" cy="785818"/>
                  <a:chOff x="8024032" y="4644240"/>
                  <a:chExt cx="642942" cy="785818"/>
                </a:xfrm>
                <a:grpFill/>
              </p:grpSpPr>
              <p:sp>
                <p:nvSpPr>
                  <p:cNvPr id="21" name="Right Triangle 20"/>
                  <p:cNvSpPr/>
                  <p:nvPr/>
                </p:nvSpPr>
                <p:spPr>
                  <a:xfrm>
                    <a:off x="8024032" y="5001430"/>
                    <a:ext cx="642942" cy="4286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Triangle 21"/>
                  <p:cNvSpPr/>
                  <p:nvPr/>
                </p:nvSpPr>
                <p:spPr>
                  <a:xfrm flipV="1">
                    <a:off x="8024032" y="4644240"/>
                    <a:ext cx="642942" cy="4286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Rectangle 19"/>
                <p:cNvSpPr/>
                <p:nvPr/>
              </p:nvSpPr>
              <p:spPr>
                <a:xfrm>
                  <a:off x="7452528" y="4644240"/>
                  <a:ext cx="571504" cy="7858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sp>
          <p:nvSpPr>
            <p:cNvPr id="16" name="Rectangle 15"/>
            <p:cNvSpPr/>
            <p:nvPr/>
          </p:nvSpPr>
          <p:spPr>
            <a:xfrm flipH="1">
              <a:off x="2523306" y="429398"/>
              <a:ext cx="5214974" cy="7143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spc="-300" dirty="0" smtClean="0">
                  <a:latin typeface="Arial" pitchFamily="34" charset="0"/>
                  <a:cs typeface="Arial" pitchFamily="34" charset="0"/>
                </a:rPr>
                <a:t>FIND OUT MORE</a:t>
              </a:r>
              <a:endParaRPr lang="id-ID" sz="4800" b="1" spc="-300" dirty="0">
                <a:latin typeface="Arial" pitchFamily="34" charset="0"/>
                <a:cs typeface="Arial" pitchFamily="34" charset="0"/>
              </a:endParaRPr>
            </a:p>
          </p:txBody>
        </p:sp>
      </p:gr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3900" y="214314"/>
            <a:ext cx="7214799" cy="6430189"/>
          </a:xfrm>
          <a:prstGeom prst="rect">
            <a:avLst/>
          </a:prstGeom>
        </p:spPr>
      </p:pic>
    </p:spTree>
  </p:cSld>
  <p:clrMapOvr>
    <a:masterClrMapping/>
  </p:clrMapOvr>
  <p:transition spd="slow" advClick="0" advTm="8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1000"/>
                                        <p:tgtEl>
                                          <p:spTgt spid="13"/>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par>
                                <p:cTn id="14" presetID="22" presetClass="entr" presetSubtype="8" fill="hold" grpId="0"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par>
                                <p:cTn id="17" presetID="47" presetClass="entr" presetSubtype="0" fill="hold" nodeType="withEffect">
                                  <p:stCondLst>
                                    <p:cond delay="4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6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par>
                                <p:cTn id="25" presetID="47" presetClass="entr" presetSubtype="0" fill="hold" nodeType="withEffect">
                                  <p:stCondLst>
                                    <p:cond delay="8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22" presetClass="entr" presetSubtype="8"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par>
                                <p:cTn id="33" presetID="47" presetClass="entr" presetSubtype="0" fill="hold" nodeType="withEffect">
                                  <p:stCondLst>
                                    <p:cond delay="12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1"/>
                                          </p:val>
                                        </p:tav>
                                        <p:tav tm="100000">
                                          <p:val>
                                            <p:strVal val="#ppt_y"/>
                                          </p:val>
                                        </p:tav>
                                      </p:tavLst>
                                    </p:anim>
                                  </p:childTnLst>
                                </p:cTn>
                              </p:par>
                              <p:par>
                                <p:cTn id="38" presetID="22" presetClass="entr" presetSubtype="8" fill="hold" grpId="0" nodeType="withEffect">
                                  <p:stCondLst>
                                    <p:cond delay="140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044" y="333450"/>
            <a:ext cx="5088802" cy="6310114"/>
          </a:xfrm>
          <a:prstGeom prst="rect">
            <a:avLst/>
          </a:prstGeom>
        </p:spPr>
      </p:pic>
      <p:sp>
        <p:nvSpPr>
          <p:cNvPr id="3" name="TextBox 2"/>
          <p:cNvSpPr txBox="1"/>
          <p:nvPr/>
        </p:nvSpPr>
        <p:spPr>
          <a:xfrm>
            <a:off x="8592331" y="740878"/>
            <a:ext cx="1429887" cy="2400657"/>
          </a:xfrm>
          <a:prstGeom prst="rect">
            <a:avLst/>
          </a:prstGeom>
          <a:noFill/>
        </p:spPr>
        <p:txBody>
          <a:bodyPr wrap="square" rtlCol="0">
            <a:spAutoFit/>
          </a:bodyPr>
          <a:lstStyle/>
          <a:p>
            <a:r>
              <a:rPr lang="id-ID" sz="15000" dirty="0" smtClean="0">
                <a:solidFill>
                  <a:srgbClr val="184F78"/>
                </a:solidFill>
                <a:latin typeface="Arial Black" panose="020B0A04020102020204" pitchFamily="34" charset="0"/>
              </a:rPr>
              <a:t>$</a:t>
            </a:r>
            <a:endParaRPr lang="id-ID" sz="15000" dirty="0">
              <a:solidFill>
                <a:srgbClr val="184F78"/>
              </a:solidFill>
              <a:latin typeface="Arial Black" panose="020B0A04020102020204" pitchFamily="34" charset="0"/>
            </a:endParaRPr>
          </a:p>
        </p:txBody>
      </p:sp>
      <p:sp>
        <p:nvSpPr>
          <p:cNvPr id="9" name="TextBox 8"/>
          <p:cNvSpPr txBox="1"/>
          <p:nvPr/>
        </p:nvSpPr>
        <p:spPr>
          <a:xfrm>
            <a:off x="153841" y="2421682"/>
            <a:ext cx="6301405" cy="1446550"/>
          </a:xfrm>
          <a:prstGeom prst="rect">
            <a:avLst/>
          </a:prstGeom>
          <a:noFill/>
        </p:spPr>
        <p:txBody>
          <a:bodyPr wrap="none" rtlCol="0">
            <a:spAutoFit/>
          </a:bodyPr>
          <a:lstStyle/>
          <a:p>
            <a:pPr algn="ctr"/>
            <a:r>
              <a:rPr lang="id-ID" sz="8800" spc="-300" dirty="0" smtClean="0">
                <a:ln w="28575">
                  <a:noFill/>
                </a:ln>
                <a:solidFill>
                  <a:srgbClr val="FC611F"/>
                </a:solidFill>
                <a:latin typeface="Arial Black" panose="020B0A04020102020204" pitchFamily="34" charset="0"/>
                <a:cs typeface="Arial" pitchFamily="34" charset="0"/>
              </a:rPr>
              <a:t>BUSINESS</a:t>
            </a:r>
            <a:endParaRPr lang="id-ID" sz="8800" spc="-300" dirty="0">
              <a:ln w="28575">
                <a:noFill/>
              </a:ln>
              <a:solidFill>
                <a:srgbClr val="FC611F"/>
              </a:solidFill>
              <a:latin typeface="Arial Black" panose="020B0A04020102020204" pitchFamily="34" charset="0"/>
              <a:cs typeface="Arial" pitchFamily="34" charset="0"/>
            </a:endParaRPr>
          </a:p>
        </p:txBody>
      </p:sp>
      <p:sp>
        <p:nvSpPr>
          <p:cNvPr id="13" name="TextBox 12"/>
          <p:cNvSpPr txBox="1"/>
          <p:nvPr/>
        </p:nvSpPr>
        <p:spPr>
          <a:xfrm>
            <a:off x="1425215" y="2061642"/>
            <a:ext cx="3758657" cy="646331"/>
          </a:xfrm>
          <a:prstGeom prst="rect">
            <a:avLst/>
          </a:prstGeom>
          <a:noFill/>
        </p:spPr>
        <p:txBody>
          <a:bodyPr wrap="none" rtlCol="0">
            <a:spAutoFit/>
          </a:bodyPr>
          <a:lstStyle/>
          <a:p>
            <a:pPr algn="ctr"/>
            <a:r>
              <a:rPr lang="id-ID" sz="3600" dirty="0" smtClean="0">
                <a:ln w="28575">
                  <a:noFill/>
                </a:ln>
                <a:solidFill>
                  <a:schemeClr val="bg1"/>
                </a:solidFill>
                <a:latin typeface="Arial" panose="020B0604020202020204" pitchFamily="34" charset="0"/>
                <a:cs typeface="Arial" panose="020B0604020202020204" pitchFamily="34" charset="0"/>
              </a:rPr>
              <a:t>DO YOU HAVE A</a:t>
            </a:r>
            <a:endParaRPr lang="id-ID" sz="3600" dirty="0">
              <a:ln w="28575">
                <a:noFill/>
              </a:ln>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58517" y="3717826"/>
            <a:ext cx="5976664" cy="564898"/>
          </a:xfrm>
          <a:prstGeom prst="rect">
            <a:avLst/>
          </a:prstGeom>
          <a:solidFill>
            <a:srgbClr val="184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latin typeface="Arial" panose="020B0604020202020204" pitchFamily="34" charset="0"/>
                <a:cs typeface="Arial" panose="020B0604020202020204" pitchFamily="34" charset="0"/>
              </a:rPr>
              <a:t>BUT IT DIDN’T WORK WELL?</a:t>
            </a:r>
            <a:endParaRPr lang="id-ID" sz="32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944" y="693490"/>
            <a:ext cx="2348549" cy="234854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5366" y="4653930"/>
            <a:ext cx="3548607" cy="3548607"/>
          </a:xfrm>
          <a:prstGeom prst="rect">
            <a:avLst/>
          </a:prstGeom>
        </p:spPr>
      </p:pic>
    </p:spTree>
  </p:cSld>
  <p:clrMapOvr>
    <a:masterClrMapping/>
  </p:clrMapOvr>
  <p:transition spd="slow" advClick="0" advTm="4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par>
                                <p:cTn id="15" presetID="37"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750"/>
                                        <p:tgtEl>
                                          <p:spTgt spid="17"/>
                                        </p:tgtEl>
                                      </p:cBhvr>
                                    </p:animEffect>
                                    <p:anim calcmode="lin" valueType="num">
                                      <p:cBhvr>
                                        <p:cTn id="18" dur="750" fill="hold"/>
                                        <p:tgtEl>
                                          <p:spTgt spid="17"/>
                                        </p:tgtEl>
                                        <p:attrNameLst>
                                          <p:attrName>ppt_x</p:attrName>
                                        </p:attrNameLst>
                                      </p:cBhvr>
                                      <p:tavLst>
                                        <p:tav tm="0">
                                          <p:val>
                                            <p:strVal val="#ppt_x"/>
                                          </p:val>
                                        </p:tav>
                                        <p:tav tm="100000">
                                          <p:val>
                                            <p:strVal val="#ppt_x"/>
                                          </p:val>
                                        </p:tav>
                                      </p:tavLst>
                                    </p:anim>
                                    <p:anim calcmode="lin" valueType="num">
                                      <p:cBhvr>
                                        <p:cTn id="19" dur="675" decel="100000" fill="hold"/>
                                        <p:tgtEl>
                                          <p:spTgt spid="17"/>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childTnLst>
                          </p:cTn>
                        </p:par>
                        <p:par>
                          <p:cTn id="21" fill="hold">
                            <p:stCondLst>
                              <p:cond delay="75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750"/>
                                        <p:tgtEl>
                                          <p:spTgt spid="9"/>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750" fill="hold"/>
                                        <p:tgtEl>
                                          <p:spTgt spid="3"/>
                                        </p:tgtEl>
                                        <p:attrNameLst>
                                          <p:attrName>ppt_w</p:attrName>
                                        </p:attrNameLst>
                                      </p:cBhvr>
                                      <p:tavLst>
                                        <p:tav tm="0">
                                          <p:val>
                                            <p:fltVal val="0"/>
                                          </p:val>
                                        </p:tav>
                                        <p:tav tm="100000">
                                          <p:val>
                                            <p:strVal val="#ppt_w"/>
                                          </p:val>
                                        </p:tav>
                                      </p:tavLst>
                                    </p:anim>
                                    <p:anim calcmode="lin" valueType="num">
                                      <p:cBhvr>
                                        <p:cTn id="28" dur="750" fill="hold"/>
                                        <p:tgtEl>
                                          <p:spTgt spid="3"/>
                                        </p:tgtEl>
                                        <p:attrNameLst>
                                          <p:attrName>ppt_h</p:attrName>
                                        </p:attrNameLst>
                                      </p:cBhvr>
                                      <p:tavLst>
                                        <p:tav tm="0">
                                          <p:val>
                                            <p:fltVal val="0"/>
                                          </p:val>
                                        </p:tav>
                                        <p:tav tm="100000">
                                          <p:val>
                                            <p:strVal val="#ppt_h"/>
                                          </p:val>
                                        </p:tav>
                                      </p:tavLst>
                                    </p:anim>
                                    <p:anim calcmode="lin" valueType="num">
                                      <p:cBhvr>
                                        <p:cTn id="29" dur="750" fill="hold"/>
                                        <p:tgtEl>
                                          <p:spTgt spid="3"/>
                                        </p:tgtEl>
                                        <p:attrNameLst>
                                          <p:attrName>style.rotation</p:attrName>
                                        </p:attrNameLst>
                                      </p:cBhvr>
                                      <p:tavLst>
                                        <p:tav tm="0">
                                          <p:val>
                                            <p:fltVal val="360"/>
                                          </p:val>
                                        </p:tav>
                                        <p:tav tm="100000">
                                          <p:val>
                                            <p:fltVal val="0"/>
                                          </p:val>
                                        </p:tav>
                                      </p:tavLst>
                                    </p:anim>
                                    <p:animEffect transition="in" filter="fade">
                                      <p:cBhvr>
                                        <p:cTn id="30" dur="750"/>
                                        <p:tgtEl>
                                          <p:spTgt spid="3"/>
                                        </p:tgtEl>
                                      </p:cBhvr>
                                    </p:animEffect>
                                  </p:childTnLst>
                                </p:cTn>
                              </p:par>
                              <p:par>
                                <p:cTn id="31" presetID="32" presetClass="emph" presetSubtype="0" fill="hold" nodeType="withEffect">
                                  <p:stCondLst>
                                    <p:cond delay="0"/>
                                  </p:stCondLst>
                                  <p:childTnLst>
                                    <p:animRot by="120000">
                                      <p:cBhvr>
                                        <p:cTn id="32" dur="125" fill="hold">
                                          <p:stCondLst>
                                            <p:cond delay="0"/>
                                          </p:stCondLst>
                                        </p:cTn>
                                        <p:tgtEl>
                                          <p:spTgt spid="17"/>
                                        </p:tgtEl>
                                        <p:attrNameLst>
                                          <p:attrName>r</p:attrName>
                                        </p:attrNameLst>
                                      </p:cBhvr>
                                    </p:animRot>
                                    <p:animRot by="-240000">
                                      <p:cBhvr>
                                        <p:cTn id="33" dur="250" fill="hold">
                                          <p:stCondLst>
                                            <p:cond delay="250"/>
                                          </p:stCondLst>
                                        </p:cTn>
                                        <p:tgtEl>
                                          <p:spTgt spid="17"/>
                                        </p:tgtEl>
                                        <p:attrNameLst>
                                          <p:attrName>r</p:attrName>
                                        </p:attrNameLst>
                                      </p:cBhvr>
                                    </p:animRot>
                                    <p:animRot by="240000">
                                      <p:cBhvr>
                                        <p:cTn id="34" dur="250" fill="hold">
                                          <p:stCondLst>
                                            <p:cond delay="500"/>
                                          </p:stCondLst>
                                        </p:cTn>
                                        <p:tgtEl>
                                          <p:spTgt spid="17"/>
                                        </p:tgtEl>
                                        <p:attrNameLst>
                                          <p:attrName>r</p:attrName>
                                        </p:attrNameLst>
                                      </p:cBhvr>
                                    </p:animRot>
                                    <p:animRot by="-240000">
                                      <p:cBhvr>
                                        <p:cTn id="35" dur="250" fill="hold">
                                          <p:stCondLst>
                                            <p:cond delay="750"/>
                                          </p:stCondLst>
                                        </p:cTn>
                                        <p:tgtEl>
                                          <p:spTgt spid="17"/>
                                        </p:tgtEl>
                                        <p:attrNameLst>
                                          <p:attrName>r</p:attrName>
                                        </p:attrNameLst>
                                      </p:cBhvr>
                                    </p:animRot>
                                    <p:animRot by="120000">
                                      <p:cBhvr>
                                        <p:cTn id="36" dur="250" fill="hold">
                                          <p:stCondLst>
                                            <p:cond delay="1000"/>
                                          </p:stCondLst>
                                        </p:cTn>
                                        <p:tgtEl>
                                          <p:spTgt spid="17"/>
                                        </p:tgtEl>
                                        <p:attrNameLst>
                                          <p:attrName>r</p:attrName>
                                        </p:attrNameLst>
                                      </p:cBhvr>
                                    </p:animRot>
                                  </p:childTnLst>
                                </p:cTn>
                              </p:par>
                              <p:par>
                                <p:cTn id="37" presetID="12" presetClass="entr" presetSubtype="1" fill="hold" grpId="0" nodeType="withEffect">
                                  <p:stCondLst>
                                    <p:cond delay="75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p:tgtEl>
                                          <p:spTgt spid="5"/>
                                        </p:tgtEl>
                                        <p:attrNameLst>
                                          <p:attrName>ppt_y</p:attrName>
                                        </p:attrNameLst>
                                      </p:cBhvr>
                                      <p:tavLst>
                                        <p:tav tm="0">
                                          <p:val>
                                            <p:strVal val="#ppt_y-#ppt_h*1.125000"/>
                                          </p:val>
                                        </p:tav>
                                        <p:tav tm="100000">
                                          <p:val>
                                            <p:strVal val="#ppt_y"/>
                                          </p:val>
                                        </p:tav>
                                      </p:tavLst>
                                    </p:anim>
                                    <p:animEffect transition="in" filter="wipe(down)">
                                      <p:cBhvr>
                                        <p:cTn id="40" dur="750"/>
                                        <p:tgtEl>
                                          <p:spTgt spid="5"/>
                                        </p:tgtEl>
                                      </p:cBhvr>
                                    </p:animEffect>
                                  </p:childTnLst>
                                </p:cTn>
                              </p:par>
                              <p:par>
                                <p:cTn id="41" presetID="22" presetClass="entr" presetSubtype="4" fill="hold" nodeType="withEffect">
                                  <p:stCondLst>
                                    <p:cond delay="75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3"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50" y="1053530"/>
            <a:ext cx="4363041" cy="6859588"/>
          </a:xfrm>
          <a:prstGeom prst="rect">
            <a:avLst/>
          </a:prstGeom>
        </p:spPr>
      </p:pic>
      <p:grpSp>
        <p:nvGrpSpPr>
          <p:cNvPr id="6" name="Group 5"/>
          <p:cNvGrpSpPr/>
          <p:nvPr/>
        </p:nvGrpSpPr>
        <p:grpSpPr>
          <a:xfrm>
            <a:off x="5231110" y="1340818"/>
            <a:ext cx="6480720" cy="576064"/>
            <a:chOff x="5159102" y="981522"/>
            <a:chExt cx="6480720" cy="576064"/>
          </a:xfrm>
        </p:grpSpPr>
        <p:sp>
          <p:nvSpPr>
            <p:cNvPr id="4" name="Rectangle 3"/>
            <p:cNvSpPr/>
            <p:nvPr/>
          </p:nvSpPr>
          <p:spPr>
            <a:xfrm>
              <a:off x="5951190" y="987105"/>
              <a:ext cx="5688632" cy="564898"/>
            </a:xfrm>
            <a:prstGeom prst="rect">
              <a:avLst/>
            </a:prstGeom>
            <a:solidFill>
              <a:srgbClr val="184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latin typeface="Arial" panose="020B0604020202020204" pitchFamily="34" charset="0"/>
                  <a:cs typeface="Arial" panose="020B0604020202020204" pitchFamily="34" charset="0"/>
                </a:rPr>
                <a:t>THIS IS PROBLEM #1</a:t>
              </a:r>
              <a:endParaRPr lang="id-ID" sz="3200" dirty="0">
                <a:latin typeface="Arial" panose="020B0604020202020204" pitchFamily="34" charset="0"/>
                <a:cs typeface="Arial" panose="020B0604020202020204" pitchFamily="34" charset="0"/>
              </a:endParaRPr>
            </a:p>
          </p:txBody>
        </p:sp>
        <p:sp>
          <p:nvSpPr>
            <p:cNvPr id="5" name="Rectangle 4"/>
            <p:cNvSpPr/>
            <p:nvPr/>
          </p:nvSpPr>
          <p:spPr>
            <a:xfrm>
              <a:off x="5159102" y="981522"/>
              <a:ext cx="576064" cy="576064"/>
            </a:xfrm>
            <a:prstGeom prst="rect">
              <a:avLst/>
            </a:prstGeom>
            <a:solidFill>
              <a:srgbClr val="184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7" name="Picture 6" descr="Thumb-Down.png"/>
          <p:cNvPicPr>
            <a:picLocks noChangeAspect="1"/>
          </p:cNvPicPr>
          <p:nvPr/>
        </p:nvPicPr>
        <p:blipFill>
          <a:blip r:embed="rId3" cstate="print"/>
          <a:stretch>
            <a:fillRect/>
          </a:stretch>
        </p:blipFill>
        <p:spPr>
          <a:xfrm>
            <a:off x="5274650" y="1396470"/>
            <a:ext cx="488983" cy="488983"/>
          </a:xfrm>
          <a:prstGeom prst="rect">
            <a:avLst/>
          </a:prstGeom>
        </p:spPr>
      </p:pic>
      <p:grpSp>
        <p:nvGrpSpPr>
          <p:cNvPr id="12" name="Group 11"/>
          <p:cNvGrpSpPr/>
          <p:nvPr/>
        </p:nvGrpSpPr>
        <p:grpSpPr>
          <a:xfrm>
            <a:off x="5231110" y="2204914"/>
            <a:ext cx="6480720" cy="576064"/>
            <a:chOff x="5159102" y="981522"/>
            <a:chExt cx="6480720" cy="576064"/>
          </a:xfrm>
        </p:grpSpPr>
        <p:sp>
          <p:nvSpPr>
            <p:cNvPr id="13" name="Rectangle 12"/>
            <p:cNvSpPr/>
            <p:nvPr/>
          </p:nvSpPr>
          <p:spPr>
            <a:xfrm>
              <a:off x="5951190" y="987105"/>
              <a:ext cx="5688632" cy="564898"/>
            </a:xfrm>
            <a:prstGeom prst="rect">
              <a:avLst/>
            </a:prstGeom>
            <a:solidFill>
              <a:srgbClr val="184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latin typeface="Arial" panose="020B0604020202020204" pitchFamily="34" charset="0"/>
                  <a:cs typeface="Arial" panose="020B0604020202020204" pitchFamily="34" charset="0"/>
                </a:rPr>
                <a:t>THIS IS PROBLEM #2</a:t>
              </a:r>
              <a:endParaRPr lang="id-ID" sz="3200" dirty="0">
                <a:latin typeface="Arial" panose="020B0604020202020204" pitchFamily="34" charset="0"/>
                <a:cs typeface="Arial" panose="020B0604020202020204" pitchFamily="34" charset="0"/>
              </a:endParaRPr>
            </a:p>
          </p:txBody>
        </p:sp>
        <p:sp>
          <p:nvSpPr>
            <p:cNvPr id="14" name="Rectangle 13"/>
            <p:cNvSpPr/>
            <p:nvPr/>
          </p:nvSpPr>
          <p:spPr>
            <a:xfrm>
              <a:off x="5159102" y="981522"/>
              <a:ext cx="576064" cy="576064"/>
            </a:xfrm>
            <a:prstGeom prst="rect">
              <a:avLst/>
            </a:prstGeom>
            <a:solidFill>
              <a:srgbClr val="184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5" name="Picture 14" descr="Thumb-Down.png"/>
          <p:cNvPicPr>
            <a:picLocks noChangeAspect="1"/>
          </p:cNvPicPr>
          <p:nvPr/>
        </p:nvPicPr>
        <p:blipFill>
          <a:blip r:embed="rId3" cstate="print"/>
          <a:stretch>
            <a:fillRect/>
          </a:stretch>
        </p:blipFill>
        <p:spPr>
          <a:xfrm>
            <a:off x="5274650" y="2260566"/>
            <a:ext cx="488983" cy="488983"/>
          </a:xfrm>
          <a:prstGeom prst="rect">
            <a:avLst/>
          </a:prstGeom>
        </p:spPr>
      </p:pic>
      <p:grpSp>
        <p:nvGrpSpPr>
          <p:cNvPr id="16" name="Group 15"/>
          <p:cNvGrpSpPr/>
          <p:nvPr/>
        </p:nvGrpSpPr>
        <p:grpSpPr>
          <a:xfrm>
            <a:off x="5226868" y="3080176"/>
            <a:ext cx="6480720" cy="576064"/>
            <a:chOff x="5159102" y="981522"/>
            <a:chExt cx="6480720" cy="576064"/>
          </a:xfrm>
        </p:grpSpPr>
        <p:sp>
          <p:nvSpPr>
            <p:cNvPr id="17" name="Rectangle 16"/>
            <p:cNvSpPr/>
            <p:nvPr/>
          </p:nvSpPr>
          <p:spPr>
            <a:xfrm>
              <a:off x="5951190" y="987105"/>
              <a:ext cx="5688632" cy="564898"/>
            </a:xfrm>
            <a:prstGeom prst="rect">
              <a:avLst/>
            </a:prstGeom>
            <a:solidFill>
              <a:srgbClr val="184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latin typeface="Arial" panose="020B0604020202020204" pitchFamily="34" charset="0"/>
                  <a:cs typeface="Arial" panose="020B0604020202020204" pitchFamily="34" charset="0"/>
                </a:rPr>
                <a:t>THIS IS PROBLEM #3</a:t>
              </a:r>
              <a:endParaRPr lang="id-ID" sz="3200" dirty="0">
                <a:latin typeface="Arial" panose="020B0604020202020204" pitchFamily="34" charset="0"/>
                <a:cs typeface="Arial" panose="020B0604020202020204" pitchFamily="34" charset="0"/>
              </a:endParaRPr>
            </a:p>
          </p:txBody>
        </p:sp>
        <p:sp>
          <p:nvSpPr>
            <p:cNvPr id="18" name="Rectangle 17"/>
            <p:cNvSpPr/>
            <p:nvPr/>
          </p:nvSpPr>
          <p:spPr>
            <a:xfrm>
              <a:off x="5159102" y="981522"/>
              <a:ext cx="576064" cy="576064"/>
            </a:xfrm>
            <a:prstGeom prst="rect">
              <a:avLst/>
            </a:prstGeom>
            <a:solidFill>
              <a:srgbClr val="184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9" name="Picture 18" descr="Thumb-Down.png"/>
          <p:cNvPicPr>
            <a:picLocks noChangeAspect="1"/>
          </p:cNvPicPr>
          <p:nvPr/>
        </p:nvPicPr>
        <p:blipFill>
          <a:blip r:embed="rId3" cstate="print"/>
          <a:stretch>
            <a:fillRect/>
          </a:stretch>
        </p:blipFill>
        <p:spPr>
          <a:xfrm>
            <a:off x="5270408" y="3135828"/>
            <a:ext cx="488983" cy="488983"/>
          </a:xfrm>
          <a:prstGeom prst="rect">
            <a:avLst/>
          </a:prstGeom>
        </p:spPr>
      </p:pic>
      <p:grpSp>
        <p:nvGrpSpPr>
          <p:cNvPr id="20" name="Group 19"/>
          <p:cNvGrpSpPr/>
          <p:nvPr/>
        </p:nvGrpSpPr>
        <p:grpSpPr>
          <a:xfrm>
            <a:off x="5226868" y="3938689"/>
            <a:ext cx="6480720" cy="576064"/>
            <a:chOff x="5159102" y="981522"/>
            <a:chExt cx="6480720" cy="576064"/>
          </a:xfrm>
        </p:grpSpPr>
        <p:sp>
          <p:nvSpPr>
            <p:cNvPr id="21" name="Rectangle 20"/>
            <p:cNvSpPr/>
            <p:nvPr/>
          </p:nvSpPr>
          <p:spPr>
            <a:xfrm>
              <a:off x="5951190" y="987105"/>
              <a:ext cx="5688632" cy="564898"/>
            </a:xfrm>
            <a:prstGeom prst="rect">
              <a:avLst/>
            </a:prstGeom>
            <a:solidFill>
              <a:srgbClr val="184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latin typeface="Arial" panose="020B0604020202020204" pitchFamily="34" charset="0"/>
                  <a:cs typeface="Arial" panose="020B0604020202020204" pitchFamily="34" charset="0"/>
                </a:rPr>
                <a:t>THIS IS PROBLEM #4</a:t>
              </a:r>
              <a:endParaRPr lang="id-ID" sz="3200" dirty="0">
                <a:latin typeface="Arial" panose="020B0604020202020204" pitchFamily="34" charset="0"/>
                <a:cs typeface="Arial" panose="020B0604020202020204" pitchFamily="34" charset="0"/>
              </a:endParaRPr>
            </a:p>
          </p:txBody>
        </p:sp>
        <p:sp>
          <p:nvSpPr>
            <p:cNvPr id="22" name="Rectangle 21"/>
            <p:cNvSpPr/>
            <p:nvPr/>
          </p:nvSpPr>
          <p:spPr>
            <a:xfrm>
              <a:off x="5159102" y="981522"/>
              <a:ext cx="576064" cy="576064"/>
            </a:xfrm>
            <a:prstGeom prst="rect">
              <a:avLst/>
            </a:prstGeom>
            <a:solidFill>
              <a:srgbClr val="184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3" name="Picture 22" descr="Thumb-Down.png"/>
          <p:cNvPicPr>
            <a:picLocks noChangeAspect="1"/>
          </p:cNvPicPr>
          <p:nvPr/>
        </p:nvPicPr>
        <p:blipFill>
          <a:blip r:embed="rId3" cstate="print"/>
          <a:stretch>
            <a:fillRect/>
          </a:stretch>
        </p:blipFill>
        <p:spPr>
          <a:xfrm>
            <a:off x="5270408" y="3994341"/>
            <a:ext cx="488983" cy="488983"/>
          </a:xfrm>
          <a:prstGeom prst="rect">
            <a:avLst/>
          </a:prstGeom>
        </p:spPr>
      </p:pic>
      <p:grpSp>
        <p:nvGrpSpPr>
          <p:cNvPr id="24" name="Group 23"/>
          <p:cNvGrpSpPr/>
          <p:nvPr/>
        </p:nvGrpSpPr>
        <p:grpSpPr>
          <a:xfrm>
            <a:off x="5223618" y="4797202"/>
            <a:ext cx="6480720" cy="576064"/>
            <a:chOff x="5159102" y="981522"/>
            <a:chExt cx="6480720" cy="576064"/>
          </a:xfrm>
        </p:grpSpPr>
        <p:sp>
          <p:nvSpPr>
            <p:cNvPr id="25" name="Rectangle 24"/>
            <p:cNvSpPr/>
            <p:nvPr/>
          </p:nvSpPr>
          <p:spPr>
            <a:xfrm>
              <a:off x="5951190" y="987105"/>
              <a:ext cx="5688632" cy="564898"/>
            </a:xfrm>
            <a:prstGeom prst="rect">
              <a:avLst/>
            </a:prstGeom>
            <a:solidFill>
              <a:srgbClr val="184F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smtClean="0">
                  <a:latin typeface="Arial" panose="020B0604020202020204" pitchFamily="34" charset="0"/>
                  <a:cs typeface="Arial" panose="020B0604020202020204" pitchFamily="34" charset="0"/>
                </a:rPr>
                <a:t>THIS IS PROBLEM #5</a:t>
              </a:r>
              <a:endParaRPr lang="id-ID" sz="3200" dirty="0">
                <a:latin typeface="Arial" panose="020B0604020202020204" pitchFamily="34" charset="0"/>
                <a:cs typeface="Arial" panose="020B0604020202020204" pitchFamily="34" charset="0"/>
              </a:endParaRPr>
            </a:p>
          </p:txBody>
        </p:sp>
        <p:sp>
          <p:nvSpPr>
            <p:cNvPr id="26" name="Rectangle 25"/>
            <p:cNvSpPr/>
            <p:nvPr/>
          </p:nvSpPr>
          <p:spPr>
            <a:xfrm>
              <a:off x="5159102" y="981522"/>
              <a:ext cx="576064" cy="576064"/>
            </a:xfrm>
            <a:prstGeom prst="rect">
              <a:avLst/>
            </a:prstGeom>
            <a:solidFill>
              <a:srgbClr val="184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7" name="Picture 26" descr="Thumb-Down.png"/>
          <p:cNvPicPr>
            <a:picLocks noChangeAspect="1"/>
          </p:cNvPicPr>
          <p:nvPr/>
        </p:nvPicPr>
        <p:blipFill>
          <a:blip r:embed="rId3" cstate="print"/>
          <a:stretch>
            <a:fillRect/>
          </a:stretch>
        </p:blipFill>
        <p:spPr>
          <a:xfrm>
            <a:off x="5267158" y="4852854"/>
            <a:ext cx="488983" cy="488983"/>
          </a:xfrm>
          <a:prstGeom prst="rect">
            <a:avLst/>
          </a:prstGeom>
        </p:spPr>
      </p:pic>
    </p:spTree>
  </p:cSld>
  <p:clrMapOvr>
    <a:masterClrMapping/>
  </p:clrMapOvr>
  <p:transition advClick="0" advTm="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32" presetClass="emph" presetSubtype="0" fill="hold" nodeType="withEffect">
                                  <p:stCondLst>
                                    <p:cond delay="0"/>
                                  </p:stCondLst>
                                  <p:childTnLst>
                                    <p:animRot by="120000">
                                      <p:cBhvr>
                                        <p:cTn id="10" dur="75" fill="hold">
                                          <p:stCondLst>
                                            <p:cond delay="0"/>
                                          </p:stCondLst>
                                        </p:cTn>
                                        <p:tgtEl>
                                          <p:spTgt spid="2"/>
                                        </p:tgtEl>
                                        <p:attrNameLst>
                                          <p:attrName>r</p:attrName>
                                        </p:attrNameLst>
                                      </p:cBhvr>
                                    </p:animRot>
                                    <p:animRot by="-240000">
                                      <p:cBhvr>
                                        <p:cTn id="11" dur="150" fill="hold">
                                          <p:stCondLst>
                                            <p:cond delay="150"/>
                                          </p:stCondLst>
                                        </p:cTn>
                                        <p:tgtEl>
                                          <p:spTgt spid="2"/>
                                        </p:tgtEl>
                                        <p:attrNameLst>
                                          <p:attrName>r</p:attrName>
                                        </p:attrNameLst>
                                      </p:cBhvr>
                                    </p:animRot>
                                    <p:animRot by="240000">
                                      <p:cBhvr>
                                        <p:cTn id="12" dur="150" fill="hold">
                                          <p:stCondLst>
                                            <p:cond delay="300"/>
                                          </p:stCondLst>
                                        </p:cTn>
                                        <p:tgtEl>
                                          <p:spTgt spid="2"/>
                                        </p:tgtEl>
                                        <p:attrNameLst>
                                          <p:attrName>r</p:attrName>
                                        </p:attrNameLst>
                                      </p:cBhvr>
                                    </p:animRot>
                                    <p:animRot by="-240000">
                                      <p:cBhvr>
                                        <p:cTn id="13" dur="150" fill="hold">
                                          <p:stCondLst>
                                            <p:cond delay="450"/>
                                          </p:stCondLst>
                                        </p:cTn>
                                        <p:tgtEl>
                                          <p:spTgt spid="2"/>
                                        </p:tgtEl>
                                        <p:attrNameLst>
                                          <p:attrName>r</p:attrName>
                                        </p:attrNameLst>
                                      </p:cBhvr>
                                    </p:animRot>
                                    <p:animRot by="120000">
                                      <p:cBhvr>
                                        <p:cTn id="14" dur="150" fill="hold">
                                          <p:stCondLst>
                                            <p:cond delay="600"/>
                                          </p:stCondLst>
                                        </p:cTn>
                                        <p:tgtEl>
                                          <p:spTgt spid="2"/>
                                        </p:tgtEl>
                                        <p:attrNameLst>
                                          <p:attrName>r</p:attrName>
                                        </p:attrNameLst>
                                      </p:cBhvr>
                                    </p:animRot>
                                  </p:childTnLst>
                                </p:cTn>
                              </p:par>
                            </p:childTnLst>
                          </p:cTn>
                        </p:par>
                        <p:par>
                          <p:cTn id="15" fill="hold">
                            <p:stCondLst>
                              <p:cond delay="750"/>
                            </p:stCondLst>
                            <p:childTnLst>
                              <p:par>
                                <p:cTn id="16" presetID="47"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anim calcmode="lin" valueType="num">
                                      <p:cBhvr>
                                        <p:cTn id="19" dur="750" fill="hold"/>
                                        <p:tgtEl>
                                          <p:spTgt spid="6"/>
                                        </p:tgtEl>
                                        <p:attrNameLst>
                                          <p:attrName>ppt_x</p:attrName>
                                        </p:attrNameLst>
                                      </p:cBhvr>
                                      <p:tavLst>
                                        <p:tav tm="0">
                                          <p:val>
                                            <p:strVal val="#ppt_x"/>
                                          </p:val>
                                        </p:tav>
                                        <p:tav tm="100000">
                                          <p:val>
                                            <p:strVal val="#ppt_x"/>
                                          </p:val>
                                        </p:tav>
                                      </p:tavLst>
                                    </p:anim>
                                    <p:anim calcmode="lin" valueType="num">
                                      <p:cBhvr>
                                        <p:cTn id="20" dur="750" fill="hold"/>
                                        <p:tgtEl>
                                          <p:spTgt spid="6"/>
                                        </p:tgtEl>
                                        <p:attrNameLst>
                                          <p:attrName>ppt_y</p:attrName>
                                        </p:attrNameLst>
                                      </p:cBhvr>
                                      <p:tavLst>
                                        <p:tav tm="0">
                                          <p:val>
                                            <p:strVal val="#ppt_y-.1"/>
                                          </p:val>
                                        </p:tav>
                                        <p:tav tm="100000">
                                          <p:val>
                                            <p:strVal val="#ppt_y"/>
                                          </p:val>
                                        </p:tav>
                                      </p:tavLst>
                                    </p:anim>
                                  </p:childTnLst>
                                </p:cTn>
                              </p:par>
                              <p:par>
                                <p:cTn id="21" presetID="23" presetClass="entr" presetSubtype="32" fill="hold" nodeType="withEffect">
                                  <p:stCondLst>
                                    <p:cond delay="75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strVal val="4*#ppt_w"/>
                                          </p:val>
                                        </p:tav>
                                        <p:tav tm="100000">
                                          <p:val>
                                            <p:strVal val="#ppt_w"/>
                                          </p:val>
                                        </p:tav>
                                      </p:tavLst>
                                    </p:anim>
                                    <p:anim calcmode="lin" valueType="num">
                                      <p:cBhvr>
                                        <p:cTn id="24" dur="500" fill="hold"/>
                                        <p:tgtEl>
                                          <p:spTgt spid="7"/>
                                        </p:tgtEl>
                                        <p:attrNameLst>
                                          <p:attrName>ppt_h</p:attrName>
                                        </p:attrNameLst>
                                      </p:cBhvr>
                                      <p:tavLst>
                                        <p:tav tm="0">
                                          <p:val>
                                            <p:strVal val="4*#ppt_h"/>
                                          </p:val>
                                        </p:tav>
                                        <p:tav tm="100000">
                                          <p:val>
                                            <p:strVal val="#ppt_h"/>
                                          </p:val>
                                        </p:tav>
                                      </p:tavLst>
                                    </p:anim>
                                  </p:childTnLst>
                                </p:cTn>
                              </p:par>
                              <p:par>
                                <p:cTn id="25" presetID="47" presetClass="entr" presetSubtype="0" fill="hold" nodeType="withEffect">
                                  <p:stCondLst>
                                    <p:cond delay="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anim calcmode="lin" valueType="num">
                                      <p:cBhvr>
                                        <p:cTn id="28" dur="750" fill="hold"/>
                                        <p:tgtEl>
                                          <p:spTgt spid="12"/>
                                        </p:tgtEl>
                                        <p:attrNameLst>
                                          <p:attrName>ppt_x</p:attrName>
                                        </p:attrNameLst>
                                      </p:cBhvr>
                                      <p:tavLst>
                                        <p:tav tm="0">
                                          <p:val>
                                            <p:strVal val="#ppt_x"/>
                                          </p:val>
                                        </p:tav>
                                        <p:tav tm="100000">
                                          <p:val>
                                            <p:strVal val="#ppt_x"/>
                                          </p:val>
                                        </p:tav>
                                      </p:tavLst>
                                    </p:anim>
                                    <p:anim calcmode="lin" valueType="num">
                                      <p:cBhvr>
                                        <p:cTn id="29" dur="750" fill="hold"/>
                                        <p:tgtEl>
                                          <p:spTgt spid="12"/>
                                        </p:tgtEl>
                                        <p:attrNameLst>
                                          <p:attrName>ppt_y</p:attrName>
                                        </p:attrNameLst>
                                      </p:cBhvr>
                                      <p:tavLst>
                                        <p:tav tm="0">
                                          <p:val>
                                            <p:strVal val="#ppt_y-.1"/>
                                          </p:val>
                                        </p:tav>
                                        <p:tav tm="100000">
                                          <p:val>
                                            <p:strVal val="#ppt_y"/>
                                          </p:val>
                                        </p:tav>
                                      </p:tavLst>
                                    </p:anim>
                                  </p:childTnLst>
                                </p:cTn>
                              </p:par>
                              <p:par>
                                <p:cTn id="30" presetID="23" presetClass="entr" presetSubtype="32" fill="hold" nodeType="withEffect">
                                  <p:stCondLst>
                                    <p:cond delay="1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strVal val="4*#ppt_w"/>
                                          </p:val>
                                        </p:tav>
                                        <p:tav tm="100000">
                                          <p:val>
                                            <p:strVal val="#ppt_w"/>
                                          </p:val>
                                        </p:tav>
                                      </p:tavLst>
                                    </p:anim>
                                    <p:anim calcmode="lin" valueType="num">
                                      <p:cBhvr>
                                        <p:cTn id="33" dur="500" fill="hold"/>
                                        <p:tgtEl>
                                          <p:spTgt spid="15"/>
                                        </p:tgtEl>
                                        <p:attrNameLst>
                                          <p:attrName>ppt_h</p:attrName>
                                        </p:attrNameLst>
                                      </p:cBhvr>
                                      <p:tavLst>
                                        <p:tav tm="0">
                                          <p:val>
                                            <p:strVal val="4*#ppt_h"/>
                                          </p:val>
                                        </p:tav>
                                        <p:tav tm="100000">
                                          <p:val>
                                            <p:strVal val="#ppt_h"/>
                                          </p:val>
                                        </p:tav>
                                      </p:tavLst>
                                    </p:anim>
                                  </p:childTnLst>
                                </p:cTn>
                              </p:par>
                              <p:par>
                                <p:cTn id="34" presetID="47" presetClass="entr" presetSubtype="0" fill="hold" nodeType="withEffect">
                                  <p:stCondLst>
                                    <p:cond delay="1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750"/>
                                        <p:tgtEl>
                                          <p:spTgt spid="16"/>
                                        </p:tgtEl>
                                      </p:cBhvr>
                                    </p:animEffect>
                                    <p:anim calcmode="lin" valueType="num">
                                      <p:cBhvr>
                                        <p:cTn id="37" dur="750" fill="hold"/>
                                        <p:tgtEl>
                                          <p:spTgt spid="16"/>
                                        </p:tgtEl>
                                        <p:attrNameLst>
                                          <p:attrName>ppt_x</p:attrName>
                                        </p:attrNameLst>
                                      </p:cBhvr>
                                      <p:tavLst>
                                        <p:tav tm="0">
                                          <p:val>
                                            <p:strVal val="#ppt_x"/>
                                          </p:val>
                                        </p:tav>
                                        <p:tav tm="100000">
                                          <p:val>
                                            <p:strVal val="#ppt_x"/>
                                          </p:val>
                                        </p:tav>
                                      </p:tavLst>
                                    </p:anim>
                                    <p:anim calcmode="lin" valueType="num">
                                      <p:cBhvr>
                                        <p:cTn id="38" dur="750" fill="hold"/>
                                        <p:tgtEl>
                                          <p:spTgt spid="16"/>
                                        </p:tgtEl>
                                        <p:attrNameLst>
                                          <p:attrName>ppt_y</p:attrName>
                                        </p:attrNameLst>
                                      </p:cBhvr>
                                      <p:tavLst>
                                        <p:tav tm="0">
                                          <p:val>
                                            <p:strVal val="#ppt_y-.1"/>
                                          </p:val>
                                        </p:tav>
                                        <p:tav tm="100000">
                                          <p:val>
                                            <p:strVal val="#ppt_y"/>
                                          </p:val>
                                        </p:tav>
                                      </p:tavLst>
                                    </p:anim>
                                  </p:childTnLst>
                                </p:cTn>
                              </p:par>
                              <p:par>
                                <p:cTn id="39" presetID="23" presetClass="entr" presetSubtype="32" fill="hold" nodeType="withEffect">
                                  <p:stCondLst>
                                    <p:cond delay="225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strVal val="4*#ppt_w"/>
                                          </p:val>
                                        </p:tav>
                                        <p:tav tm="100000">
                                          <p:val>
                                            <p:strVal val="#ppt_w"/>
                                          </p:val>
                                        </p:tav>
                                      </p:tavLst>
                                    </p:anim>
                                    <p:anim calcmode="lin" valueType="num">
                                      <p:cBhvr>
                                        <p:cTn id="42" dur="500" fill="hold"/>
                                        <p:tgtEl>
                                          <p:spTgt spid="19"/>
                                        </p:tgtEl>
                                        <p:attrNameLst>
                                          <p:attrName>ppt_h</p:attrName>
                                        </p:attrNameLst>
                                      </p:cBhvr>
                                      <p:tavLst>
                                        <p:tav tm="0">
                                          <p:val>
                                            <p:strVal val="4*#ppt_h"/>
                                          </p:val>
                                        </p:tav>
                                        <p:tav tm="100000">
                                          <p:val>
                                            <p:strVal val="#ppt_h"/>
                                          </p:val>
                                        </p:tav>
                                      </p:tavLst>
                                    </p:anim>
                                  </p:childTnLst>
                                </p:cTn>
                              </p:par>
                              <p:par>
                                <p:cTn id="43" presetID="47" presetClass="entr" presetSubtype="0" fill="hold" nodeType="withEffect">
                                  <p:stCondLst>
                                    <p:cond delay="225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750"/>
                                        <p:tgtEl>
                                          <p:spTgt spid="20"/>
                                        </p:tgtEl>
                                      </p:cBhvr>
                                    </p:animEffect>
                                    <p:anim calcmode="lin" valueType="num">
                                      <p:cBhvr>
                                        <p:cTn id="46" dur="750" fill="hold"/>
                                        <p:tgtEl>
                                          <p:spTgt spid="20"/>
                                        </p:tgtEl>
                                        <p:attrNameLst>
                                          <p:attrName>ppt_x</p:attrName>
                                        </p:attrNameLst>
                                      </p:cBhvr>
                                      <p:tavLst>
                                        <p:tav tm="0">
                                          <p:val>
                                            <p:strVal val="#ppt_x"/>
                                          </p:val>
                                        </p:tav>
                                        <p:tav tm="100000">
                                          <p:val>
                                            <p:strVal val="#ppt_x"/>
                                          </p:val>
                                        </p:tav>
                                      </p:tavLst>
                                    </p:anim>
                                    <p:anim calcmode="lin" valueType="num">
                                      <p:cBhvr>
                                        <p:cTn id="47" dur="750" fill="hold"/>
                                        <p:tgtEl>
                                          <p:spTgt spid="20"/>
                                        </p:tgtEl>
                                        <p:attrNameLst>
                                          <p:attrName>ppt_y</p:attrName>
                                        </p:attrNameLst>
                                      </p:cBhvr>
                                      <p:tavLst>
                                        <p:tav tm="0">
                                          <p:val>
                                            <p:strVal val="#ppt_y-.1"/>
                                          </p:val>
                                        </p:tav>
                                        <p:tav tm="100000">
                                          <p:val>
                                            <p:strVal val="#ppt_y"/>
                                          </p:val>
                                        </p:tav>
                                      </p:tavLst>
                                    </p:anim>
                                  </p:childTnLst>
                                </p:cTn>
                              </p:par>
                              <p:par>
                                <p:cTn id="48" presetID="23" presetClass="entr" presetSubtype="32" fill="hold" nodeType="withEffect">
                                  <p:stCondLst>
                                    <p:cond delay="300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strVal val="4*#ppt_w"/>
                                          </p:val>
                                        </p:tav>
                                        <p:tav tm="100000">
                                          <p:val>
                                            <p:strVal val="#ppt_w"/>
                                          </p:val>
                                        </p:tav>
                                      </p:tavLst>
                                    </p:anim>
                                    <p:anim calcmode="lin" valueType="num">
                                      <p:cBhvr>
                                        <p:cTn id="51" dur="500" fill="hold"/>
                                        <p:tgtEl>
                                          <p:spTgt spid="23"/>
                                        </p:tgtEl>
                                        <p:attrNameLst>
                                          <p:attrName>ppt_h</p:attrName>
                                        </p:attrNameLst>
                                      </p:cBhvr>
                                      <p:tavLst>
                                        <p:tav tm="0">
                                          <p:val>
                                            <p:strVal val="4*#ppt_h"/>
                                          </p:val>
                                        </p:tav>
                                        <p:tav tm="100000">
                                          <p:val>
                                            <p:strVal val="#ppt_h"/>
                                          </p:val>
                                        </p:tav>
                                      </p:tavLst>
                                    </p:anim>
                                  </p:childTnLst>
                                </p:cTn>
                              </p:par>
                              <p:par>
                                <p:cTn id="52" presetID="47" presetClass="entr" presetSubtype="0" fill="hold" nodeType="withEffect">
                                  <p:stCondLst>
                                    <p:cond delay="300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750"/>
                                        <p:tgtEl>
                                          <p:spTgt spid="24"/>
                                        </p:tgtEl>
                                      </p:cBhvr>
                                    </p:animEffect>
                                    <p:anim calcmode="lin" valueType="num">
                                      <p:cBhvr>
                                        <p:cTn id="55" dur="750" fill="hold"/>
                                        <p:tgtEl>
                                          <p:spTgt spid="24"/>
                                        </p:tgtEl>
                                        <p:attrNameLst>
                                          <p:attrName>ppt_x</p:attrName>
                                        </p:attrNameLst>
                                      </p:cBhvr>
                                      <p:tavLst>
                                        <p:tav tm="0">
                                          <p:val>
                                            <p:strVal val="#ppt_x"/>
                                          </p:val>
                                        </p:tav>
                                        <p:tav tm="100000">
                                          <p:val>
                                            <p:strVal val="#ppt_x"/>
                                          </p:val>
                                        </p:tav>
                                      </p:tavLst>
                                    </p:anim>
                                    <p:anim calcmode="lin" valueType="num">
                                      <p:cBhvr>
                                        <p:cTn id="56" dur="750" fill="hold"/>
                                        <p:tgtEl>
                                          <p:spTgt spid="24"/>
                                        </p:tgtEl>
                                        <p:attrNameLst>
                                          <p:attrName>ppt_y</p:attrName>
                                        </p:attrNameLst>
                                      </p:cBhvr>
                                      <p:tavLst>
                                        <p:tav tm="0">
                                          <p:val>
                                            <p:strVal val="#ppt_y-.1"/>
                                          </p:val>
                                        </p:tav>
                                        <p:tav tm="100000">
                                          <p:val>
                                            <p:strVal val="#ppt_y"/>
                                          </p:val>
                                        </p:tav>
                                      </p:tavLst>
                                    </p:anim>
                                  </p:childTnLst>
                                </p:cTn>
                              </p:par>
                              <p:par>
                                <p:cTn id="57" presetID="23" presetClass="entr" presetSubtype="32" fill="hold" nodeType="withEffect">
                                  <p:stCondLst>
                                    <p:cond delay="375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strVal val="4*#ppt_w"/>
                                          </p:val>
                                        </p:tav>
                                        <p:tav tm="100000">
                                          <p:val>
                                            <p:strVal val="#ppt_w"/>
                                          </p:val>
                                        </p:tav>
                                      </p:tavLst>
                                    </p:anim>
                                    <p:anim calcmode="lin" valueType="num">
                                      <p:cBhvr>
                                        <p:cTn id="60" dur="500" fill="hold"/>
                                        <p:tgtEl>
                                          <p:spTgt spid="2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9002" y="261442"/>
            <a:ext cx="3672408" cy="8745219"/>
          </a:xfrm>
          <a:prstGeom prst="rect">
            <a:avLst/>
          </a:prstGeom>
        </p:spPr>
      </p:pic>
      <p:sp>
        <p:nvSpPr>
          <p:cNvPr id="9" name="TextBox 8"/>
          <p:cNvSpPr txBox="1"/>
          <p:nvPr/>
        </p:nvSpPr>
        <p:spPr>
          <a:xfrm>
            <a:off x="1956766" y="5439628"/>
            <a:ext cx="8276881" cy="1446550"/>
          </a:xfrm>
          <a:prstGeom prst="rect">
            <a:avLst/>
          </a:prstGeom>
          <a:noFill/>
        </p:spPr>
        <p:txBody>
          <a:bodyPr wrap="none" rtlCol="0">
            <a:spAutoFit/>
          </a:bodyPr>
          <a:lstStyle/>
          <a:p>
            <a:pPr algn="ctr"/>
            <a:r>
              <a:rPr lang="id-ID" sz="8800" spc="-300" dirty="0" smtClean="0">
                <a:ln w="28575">
                  <a:noFill/>
                </a:ln>
                <a:solidFill>
                  <a:srgbClr val="FC611F"/>
                </a:solidFill>
                <a:latin typeface="Arial Black" panose="020B0A04020102020204" pitchFamily="34" charset="0"/>
                <a:cs typeface="Arial" pitchFamily="34" charset="0"/>
              </a:rPr>
              <a:t>TO SOLVE IT?</a:t>
            </a:r>
            <a:endParaRPr lang="id-ID" sz="8800" spc="-300" dirty="0">
              <a:ln w="28575">
                <a:noFill/>
              </a:ln>
              <a:solidFill>
                <a:srgbClr val="FC611F"/>
              </a:solidFill>
              <a:latin typeface="Arial Black" panose="020B0A04020102020204" pitchFamily="34" charset="0"/>
              <a:cs typeface="Arial" pitchFamily="34" charset="0"/>
            </a:endParaRPr>
          </a:p>
        </p:txBody>
      </p:sp>
      <p:sp>
        <p:nvSpPr>
          <p:cNvPr id="10" name="TextBox 9"/>
          <p:cNvSpPr txBox="1"/>
          <p:nvPr/>
        </p:nvSpPr>
        <p:spPr>
          <a:xfrm>
            <a:off x="2886154" y="4941962"/>
            <a:ext cx="6418104" cy="646331"/>
          </a:xfrm>
          <a:prstGeom prst="rect">
            <a:avLst/>
          </a:prstGeom>
          <a:solidFill>
            <a:srgbClr val="184F78"/>
          </a:solidFill>
        </p:spPr>
        <p:txBody>
          <a:bodyPr wrap="none" rtlCol="0">
            <a:spAutoFit/>
          </a:bodyPr>
          <a:lstStyle/>
          <a:p>
            <a:pPr algn="ctr"/>
            <a:r>
              <a:rPr lang="id-ID" sz="3600" dirty="0" smtClean="0">
                <a:ln w="28575">
                  <a:noFill/>
                </a:ln>
                <a:solidFill>
                  <a:schemeClr val="bg1"/>
                </a:solidFill>
                <a:latin typeface="Arial" panose="020B0604020202020204" pitchFamily="34" charset="0"/>
                <a:cs typeface="Arial" panose="020B0604020202020204" pitchFamily="34" charset="0"/>
              </a:rPr>
              <a:t>BUT YOU CAN’T FIND A WAY</a:t>
            </a:r>
            <a:endParaRPr lang="id-ID" sz="3600" dirty="0">
              <a:ln w="28575">
                <a:noFill/>
              </a:ln>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5239042" y="693490"/>
            <a:ext cx="1712328" cy="3170099"/>
          </a:xfrm>
          <a:prstGeom prst="rect">
            <a:avLst/>
          </a:prstGeom>
          <a:noFill/>
        </p:spPr>
        <p:txBody>
          <a:bodyPr wrap="none" rtlCol="0">
            <a:spAutoFit/>
          </a:bodyPr>
          <a:lstStyle/>
          <a:p>
            <a:pPr algn="ctr"/>
            <a:r>
              <a:rPr lang="id-ID" sz="20000" spc="-300" dirty="0" smtClean="0">
                <a:ln w="28575">
                  <a:noFill/>
                </a:ln>
                <a:solidFill>
                  <a:srgbClr val="FC611F"/>
                </a:solidFill>
                <a:latin typeface="Arial Black" panose="020B0A04020102020204" pitchFamily="34" charset="0"/>
                <a:cs typeface="Arial" pitchFamily="34" charset="0"/>
              </a:rPr>
              <a:t>?</a:t>
            </a:r>
            <a:endParaRPr lang="id-ID" sz="20000" spc="-300" dirty="0">
              <a:ln w="28575">
                <a:noFill/>
              </a:ln>
              <a:solidFill>
                <a:srgbClr val="FC611F"/>
              </a:solidFill>
              <a:latin typeface="Arial Black" panose="020B0A04020102020204" pitchFamily="34" charset="0"/>
              <a:cs typeface="Arial" pitchFamily="34" charset="0"/>
            </a:endParaRPr>
          </a:p>
        </p:txBody>
      </p:sp>
      <p:grpSp>
        <p:nvGrpSpPr>
          <p:cNvPr id="12" name="Group 11"/>
          <p:cNvGrpSpPr/>
          <p:nvPr/>
        </p:nvGrpSpPr>
        <p:grpSpPr>
          <a:xfrm flipV="1">
            <a:off x="4619906" y="765498"/>
            <a:ext cx="2843452" cy="2692605"/>
            <a:chOff x="308727" y="-325802"/>
            <a:chExt cx="7694896" cy="7286675"/>
          </a:xfrm>
          <a:solidFill>
            <a:schemeClr val="bg1"/>
          </a:solidFill>
        </p:grpSpPr>
        <p:sp>
          <p:nvSpPr>
            <p:cNvPr id="13" name="Rounded Rectangle 12"/>
            <p:cNvSpPr/>
            <p:nvPr/>
          </p:nvSpPr>
          <p:spPr>
            <a:xfrm>
              <a:off x="4166379" y="588930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ounded Rectangle 13"/>
            <p:cNvSpPr/>
            <p:nvPr/>
          </p:nvSpPr>
          <p:spPr>
            <a:xfrm>
              <a:off x="4166379" y="-32580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p:cNvSpPr/>
            <p:nvPr/>
          </p:nvSpPr>
          <p:spPr>
            <a:xfrm rot="5400000">
              <a:off x="773075" y="2751134"/>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p:cNvSpPr/>
            <p:nvPr/>
          </p:nvSpPr>
          <p:spPr>
            <a:xfrm rot="5400000">
              <a:off x="7396400" y="2751134"/>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p:cNvSpPr/>
            <p:nvPr/>
          </p:nvSpPr>
          <p:spPr>
            <a:xfrm rot="2100000">
              <a:off x="2103320" y="5333315"/>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ounded Rectangle 17"/>
            <p:cNvSpPr/>
            <p:nvPr/>
          </p:nvSpPr>
          <p:spPr>
            <a:xfrm rot="19500000" flipV="1">
              <a:off x="6158000" y="5333317"/>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ounded Rectangle 18"/>
            <p:cNvSpPr/>
            <p:nvPr/>
          </p:nvSpPr>
          <p:spPr>
            <a:xfrm rot="19500000" flipH="1">
              <a:off x="2120604" y="-9597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ounded Rectangle 19"/>
            <p:cNvSpPr/>
            <p:nvPr/>
          </p:nvSpPr>
          <p:spPr>
            <a:xfrm rot="2100000" flipH="1" flipV="1">
              <a:off x="6175284" y="-9597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22" presetClass="path" presetSubtype="0" accel="50000" decel="50000" fill="hold" nodeType="withEffect">
                                  <p:stCondLst>
                                    <p:cond delay="1000"/>
                                  </p:stCondLst>
                                  <p:childTnLst>
                                    <p:animMotion origin="layout" path="M 0 0 C 0.033 0 0.06 0.027 0.06 0.06 C 0.06 0.099 0.03 0.113 0.012 0.119 L -0.012 0.125 C -0.03 0.131 -0.06 0.146 -0.06 0.19 C -0.06 0.218 -0.033 0.25 0 0.25 C 0.033 0.25 0.06 0.218 0.06 0.19 C 0.06 0.146 0.03 0.131 0.012 0.125 L -0.012 0.119 C -0.03 0.113 -0.06 0.099 -0.06 0.06 C -0.06 0.027 -0.033 0 0 0 Z" pathEditMode="relative" ptsTypes="">
                                      <p:cBhvr>
                                        <p:cTn id="12" dur="2000" fill="hold"/>
                                        <p:tgtEl>
                                          <p:spTgt spid="3"/>
                                        </p:tgtEl>
                                        <p:attrNameLst>
                                          <p:attrName>ppt_x</p:attrName>
                                          <p:attrName>ppt_y</p:attrName>
                                        </p:attrNameLst>
                                      </p:cBhvr>
                                    </p:animMotion>
                                  </p:childTnLst>
                                </p:cTn>
                              </p:par>
                              <p:par>
                                <p:cTn id="13" presetID="32" presetClass="emph" presetSubtype="0" fill="hold" nodeType="withEffect">
                                  <p:stCondLst>
                                    <p:cond delay="1000"/>
                                  </p:stCondLst>
                                  <p:childTnLst>
                                    <p:animRot by="120000">
                                      <p:cBhvr>
                                        <p:cTn id="14" dur="100" fill="hold">
                                          <p:stCondLst>
                                            <p:cond delay="0"/>
                                          </p:stCondLst>
                                        </p:cTn>
                                        <p:tgtEl>
                                          <p:spTgt spid="3"/>
                                        </p:tgtEl>
                                        <p:attrNameLst>
                                          <p:attrName>r</p:attrName>
                                        </p:attrNameLst>
                                      </p:cBhvr>
                                    </p:animRot>
                                    <p:animRot by="-240000">
                                      <p:cBhvr>
                                        <p:cTn id="15" dur="200" fill="hold">
                                          <p:stCondLst>
                                            <p:cond delay="200"/>
                                          </p:stCondLst>
                                        </p:cTn>
                                        <p:tgtEl>
                                          <p:spTgt spid="3"/>
                                        </p:tgtEl>
                                        <p:attrNameLst>
                                          <p:attrName>r</p:attrName>
                                        </p:attrNameLst>
                                      </p:cBhvr>
                                    </p:animRot>
                                    <p:animRot by="240000">
                                      <p:cBhvr>
                                        <p:cTn id="16" dur="200" fill="hold">
                                          <p:stCondLst>
                                            <p:cond delay="400"/>
                                          </p:stCondLst>
                                        </p:cTn>
                                        <p:tgtEl>
                                          <p:spTgt spid="3"/>
                                        </p:tgtEl>
                                        <p:attrNameLst>
                                          <p:attrName>r</p:attrName>
                                        </p:attrNameLst>
                                      </p:cBhvr>
                                    </p:animRot>
                                    <p:animRot by="-240000">
                                      <p:cBhvr>
                                        <p:cTn id="17" dur="200" fill="hold">
                                          <p:stCondLst>
                                            <p:cond delay="600"/>
                                          </p:stCondLst>
                                        </p:cTn>
                                        <p:tgtEl>
                                          <p:spTgt spid="3"/>
                                        </p:tgtEl>
                                        <p:attrNameLst>
                                          <p:attrName>r</p:attrName>
                                        </p:attrNameLst>
                                      </p:cBhvr>
                                    </p:animRot>
                                    <p:animRot by="120000">
                                      <p:cBhvr>
                                        <p:cTn id="18" dur="200" fill="hold">
                                          <p:stCondLst>
                                            <p:cond delay="800"/>
                                          </p:stCondLst>
                                        </p:cTn>
                                        <p:tgtEl>
                                          <p:spTgt spid="3"/>
                                        </p:tgtEl>
                                        <p:attrNameLst>
                                          <p:attrName>r</p:attrName>
                                        </p:attrNameLst>
                                      </p:cBhvr>
                                    </p:animRot>
                                  </p:childTnLst>
                                </p:cTn>
                              </p:par>
                              <p:par>
                                <p:cTn id="19" presetID="47"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50"/>
                                        <p:tgtEl>
                                          <p:spTgt spid="10"/>
                                        </p:tgtEl>
                                      </p:cBhvr>
                                    </p:animEffect>
                                    <p:anim calcmode="lin" valueType="num">
                                      <p:cBhvr>
                                        <p:cTn id="22" dur="750" fill="hold"/>
                                        <p:tgtEl>
                                          <p:spTgt spid="10"/>
                                        </p:tgtEl>
                                        <p:attrNameLst>
                                          <p:attrName>ppt_x</p:attrName>
                                        </p:attrNameLst>
                                      </p:cBhvr>
                                      <p:tavLst>
                                        <p:tav tm="0">
                                          <p:val>
                                            <p:strVal val="#ppt_x"/>
                                          </p:val>
                                        </p:tav>
                                        <p:tav tm="100000">
                                          <p:val>
                                            <p:strVal val="#ppt_x"/>
                                          </p:val>
                                        </p:tav>
                                      </p:tavLst>
                                    </p:anim>
                                    <p:anim calcmode="lin" valueType="num">
                                      <p:cBhvr>
                                        <p:cTn id="23" dur="750" fill="hold"/>
                                        <p:tgtEl>
                                          <p:spTgt spid="10"/>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175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53" presetClass="entr" presetSubtype="16" fill="hold" grpId="0" nodeType="withEffect">
                                  <p:stCondLst>
                                    <p:cond delay="30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500"/>
                            </p:stCondLst>
                            <p:childTnLst>
                              <p:par>
                                <p:cTn id="33" presetID="23" presetClass="entr" presetSubtype="16"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300" fill="hold"/>
                                        <p:tgtEl>
                                          <p:spTgt spid="12"/>
                                        </p:tgtEl>
                                        <p:attrNameLst>
                                          <p:attrName>ppt_w</p:attrName>
                                        </p:attrNameLst>
                                      </p:cBhvr>
                                      <p:tavLst>
                                        <p:tav tm="0">
                                          <p:val>
                                            <p:fltVal val="0"/>
                                          </p:val>
                                        </p:tav>
                                        <p:tav tm="100000">
                                          <p:val>
                                            <p:strVal val="#ppt_w"/>
                                          </p:val>
                                        </p:tav>
                                      </p:tavLst>
                                    </p:anim>
                                    <p:anim calcmode="lin" valueType="num">
                                      <p:cBhvr>
                                        <p:cTn id="36" dur="300" fill="hold"/>
                                        <p:tgtEl>
                                          <p:spTgt spid="12"/>
                                        </p:tgtEl>
                                        <p:attrNameLst>
                                          <p:attrName>ppt_h</p:attrName>
                                        </p:attrNameLst>
                                      </p:cBhvr>
                                      <p:tavLst>
                                        <p:tav tm="0">
                                          <p:val>
                                            <p:fltVal val="0"/>
                                          </p:val>
                                        </p:tav>
                                        <p:tav tm="100000">
                                          <p:val>
                                            <p:strVal val="#ppt_h"/>
                                          </p:val>
                                        </p:tav>
                                      </p:tavLst>
                                    </p:anim>
                                  </p:childTnLst>
                                </p:cTn>
                              </p:par>
                              <p:par>
                                <p:cTn id="37" presetID="10" presetClass="exit" presetSubtype="0" fill="hold" nodeType="withEffect">
                                  <p:stCondLst>
                                    <p:cond delay="30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5458"/>
            <a:ext cx="8927250" cy="6859588"/>
          </a:xfrm>
          <a:prstGeom prst="rect">
            <a:avLst/>
          </a:prstGeom>
        </p:spPr>
      </p:pic>
      <p:sp>
        <p:nvSpPr>
          <p:cNvPr id="4" name="TextBox 3"/>
          <p:cNvSpPr txBox="1"/>
          <p:nvPr/>
        </p:nvSpPr>
        <p:spPr>
          <a:xfrm>
            <a:off x="2881989" y="5439628"/>
            <a:ext cx="6426439" cy="1446550"/>
          </a:xfrm>
          <a:prstGeom prst="rect">
            <a:avLst/>
          </a:prstGeom>
          <a:noFill/>
        </p:spPr>
        <p:txBody>
          <a:bodyPr wrap="none" rtlCol="0">
            <a:spAutoFit/>
          </a:bodyPr>
          <a:lstStyle/>
          <a:p>
            <a:pPr algn="ctr"/>
            <a:r>
              <a:rPr lang="id-ID" sz="8800" spc="-300" dirty="0" smtClean="0">
                <a:ln w="28575">
                  <a:noFill/>
                </a:ln>
                <a:solidFill>
                  <a:srgbClr val="FC611F"/>
                </a:solidFill>
                <a:latin typeface="Arial Black" panose="020B0A04020102020204" pitchFamily="34" charset="0"/>
                <a:cs typeface="Arial" pitchFamily="34" charset="0"/>
              </a:rPr>
              <a:t>SOLUTION</a:t>
            </a:r>
            <a:endParaRPr lang="id-ID" sz="8800" spc="-300" dirty="0">
              <a:ln w="28575">
                <a:noFill/>
              </a:ln>
              <a:solidFill>
                <a:srgbClr val="FC611F"/>
              </a:solidFill>
              <a:latin typeface="Arial Black" panose="020B0A04020102020204" pitchFamily="34" charset="0"/>
              <a:cs typeface="Arial" pitchFamily="34" charset="0"/>
            </a:endParaRPr>
          </a:p>
        </p:txBody>
      </p:sp>
      <p:sp>
        <p:nvSpPr>
          <p:cNvPr id="5" name="TextBox 4"/>
          <p:cNvSpPr txBox="1"/>
          <p:nvPr/>
        </p:nvSpPr>
        <p:spPr>
          <a:xfrm>
            <a:off x="3647426" y="4941962"/>
            <a:ext cx="4895572" cy="646331"/>
          </a:xfrm>
          <a:prstGeom prst="rect">
            <a:avLst/>
          </a:prstGeom>
          <a:solidFill>
            <a:srgbClr val="184F78"/>
          </a:solidFill>
        </p:spPr>
        <p:txBody>
          <a:bodyPr wrap="none" rtlCol="0">
            <a:spAutoFit/>
          </a:bodyPr>
          <a:lstStyle/>
          <a:p>
            <a:pPr algn="ctr"/>
            <a:r>
              <a:rPr lang="id-ID" sz="3600" dirty="0" smtClean="0">
                <a:ln w="28575">
                  <a:noFill/>
                </a:ln>
                <a:solidFill>
                  <a:schemeClr val="bg1"/>
                </a:solidFill>
                <a:latin typeface="Arial" panose="020B0604020202020204" pitchFamily="34" charset="0"/>
                <a:cs typeface="Arial" panose="020B0604020202020204" pitchFamily="34" charset="0"/>
              </a:rPr>
              <a:t>WE CAN OFFER THE</a:t>
            </a:r>
            <a:endParaRPr lang="id-ID" sz="3600" dirty="0">
              <a:ln w="28575">
                <a:noFill/>
              </a:ln>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05458"/>
            <a:ext cx="8927250" cy="6859588"/>
          </a:xfrm>
          <a:prstGeom prst="rect">
            <a:avLst/>
          </a:prstGeom>
        </p:spPr>
      </p:pic>
      <p:pic>
        <p:nvPicPr>
          <p:cNvPr id="7" name="Picture 6" descr="Spark.png"/>
          <p:cNvPicPr>
            <a:picLocks noChangeAspect="1"/>
          </p:cNvPicPr>
          <p:nvPr/>
        </p:nvPicPr>
        <p:blipFill>
          <a:blip r:embed="rId4" cstate="print"/>
          <a:stretch>
            <a:fillRect/>
          </a:stretch>
        </p:blipFill>
        <p:spPr>
          <a:xfrm rot="20503321">
            <a:off x="8607329" y="2027167"/>
            <a:ext cx="833617" cy="839679"/>
          </a:xfrm>
          <a:prstGeom prst="rect">
            <a:avLst/>
          </a:prstGeom>
        </p:spPr>
      </p:pic>
    </p:spTree>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100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750"/>
                                        <p:tgtEl>
                                          <p:spTgt spid="4"/>
                                        </p:tgtEl>
                                      </p:cBhvr>
                                    </p:animEffect>
                                  </p:childTnLst>
                                </p:cTn>
                              </p:par>
                              <p:par>
                                <p:cTn id="18" presetID="22" presetClass="entr" presetSubtype="8" fill="hold" nodeType="with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xit" presetSubtype="8" fill="hold" nodeType="withEffect">
                                  <p:stCondLst>
                                    <p:cond delay="1500"/>
                                  </p:stCondLst>
                                  <p:childTnLst>
                                    <p:animEffect transition="out" filter="wipe(left)">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par>
                          <p:cTn id="24" fill="hold">
                            <p:stCondLst>
                              <p:cond delay="2000"/>
                            </p:stCondLst>
                            <p:childTnLst>
                              <p:par>
                                <p:cTn id="25" presetID="23" presetClass="entr" presetSubtype="3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300" fill="hold"/>
                                        <p:tgtEl>
                                          <p:spTgt spid="7"/>
                                        </p:tgtEl>
                                        <p:attrNameLst>
                                          <p:attrName>ppt_w</p:attrName>
                                        </p:attrNameLst>
                                      </p:cBhvr>
                                      <p:tavLst>
                                        <p:tav tm="0">
                                          <p:val>
                                            <p:strVal val="4*#ppt_w"/>
                                          </p:val>
                                        </p:tav>
                                        <p:tav tm="100000">
                                          <p:val>
                                            <p:strVal val="#ppt_w"/>
                                          </p:val>
                                        </p:tav>
                                      </p:tavLst>
                                    </p:anim>
                                    <p:anim calcmode="lin" valueType="num">
                                      <p:cBhvr>
                                        <p:cTn id="28" dur="300" fill="hold"/>
                                        <p:tgtEl>
                                          <p:spTgt spid="7"/>
                                        </p:tgtEl>
                                        <p:attrNameLst>
                                          <p:attrName>ppt_h</p:attrName>
                                        </p:attrNameLst>
                                      </p:cBhvr>
                                      <p:tavLst>
                                        <p:tav tm="0">
                                          <p:val>
                                            <p:strVal val="4*#ppt_h"/>
                                          </p:val>
                                        </p:tav>
                                        <p:tav tm="100000">
                                          <p:val>
                                            <p:strVal val="#ppt_h"/>
                                          </p:val>
                                        </p:tav>
                                      </p:tavLst>
                                    </p:anim>
                                  </p:childTnLst>
                                </p:cTn>
                              </p:par>
                              <p:par>
                                <p:cTn id="29" presetID="10" presetClass="exit" presetSubtype="0" fill="hold" nodeType="withEffect">
                                  <p:stCondLst>
                                    <p:cond delay="30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145" y="477466"/>
            <a:ext cx="9558122" cy="8632664"/>
          </a:xfrm>
          <a:prstGeom prst="rect">
            <a:avLst/>
          </a:prstGeom>
        </p:spPr>
      </p:pic>
      <p:sp>
        <p:nvSpPr>
          <p:cNvPr id="21" name="TextBox 20"/>
          <p:cNvSpPr txBox="1"/>
          <p:nvPr/>
        </p:nvSpPr>
        <p:spPr>
          <a:xfrm>
            <a:off x="3609975" y="1137732"/>
            <a:ext cx="4970464" cy="707886"/>
          </a:xfrm>
          <a:prstGeom prst="rect">
            <a:avLst/>
          </a:prstGeom>
          <a:noFill/>
        </p:spPr>
        <p:txBody>
          <a:bodyPr wrap="none" rtlCol="0">
            <a:spAutoFit/>
          </a:bodyPr>
          <a:lstStyle/>
          <a:p>
            <a:pPr algn="ctr"/>
            <a:r>
              <a:rPr lang="id-ID" sz="4000" dirty="0" smtClean="0">
                <a:ln w="28575">
                  <a:noFill/>
                </a:ln>
                <a:solidFill>
                  <a:srgbClr val="184F78"/>
                </a:solidFill>
                <a:latin typeface="Arial Black" panose="020B0A04020102020204" pitchFamily="34" charset="0"/>
                <a:cs typeface="Arial" panose="020B0604020202020204" pitchFamily="34" charset="0"/>
              </a:rPr>
              <a:t>- INTRODUCING -</a:t>
            </a:r>
            <a:endParaRPr lang="id-ID" sz="4000" dirty="0">
              <a:ln w="28575">
                <a:noFill/>
              </a:ln>
              <a:solidFill>
                <a:srgbClr val="184F78"/>
              </a:solidFill>
              <a:latin typeface="Arial Black" panose="020B0A04020102020204" pitchFamily="34" charset="0"/>
              <a:cs typeface="Arial" panose="020B0604020202020204" pitchFamily="34" charset="0"/>
            </a:endParaRPr>
          </a:p>
        </p:txBody>
      </p:sp>
      <p:grpSp>
        <p:nvGrpSpPr>
          <p:cNvPr id="23" name="Group 22"/>
          <p:cNvGrpSpPr/>
          <p:nvPr/>
        </p:nvGrpSpPr>
        <p:grpSpPr>
          <a:xfrm flipV="1">
            <a:off x="4673480" y="1902282"/>
            <a:ext cx="2843452" cy="2692605"/>
            <a:chOff x="308727" y="-325802"/>
            <a:chExt cx="7694896" cy="7286675"/>
          </a:xfrm>
          <a:solidFill>
            <a:schemeClr val="bg1"/>
          </a:solidFill>
        </p:grpSpPr>
        <p:sp>
          <p:nvSpPr>
            <p:cNvPr id="24" name="Rounded Rectangle 23"/>
            <p:cNvSpPr/>
            <p:nvPr/>
          </p:nvSpPr>
          <p:spPr>
            <a:xfrm>
              <a:off x="4166379" y="588930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ounded Rectangle 24"/>
            <p:cNvSpPr/>
            <p:nvPr/>
          </p:nvSpPr>
          <p:spPr>
            <a:xfrm>
              <a:off x="4166379" y="-32580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ounded Rectangle 25"/>
            <p:cNvSpPr/>
            <p:nvPr/>
          </p:nvSpPr>
          <p:spPr>
            <a:xfrm rot="5400000">
              <a:off x="773075" y="2751134"/>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ounded Rectangle 26"/>
            <p:cNvSpPr/>
            <p:nvPr/>
          </p:nvSpPr>
          <p:spPr>
            <a:xfrm rot="5400000">
              <a:off x="7396400" y="2751134"/>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ounded Rectangle 27"/>
            <p:cNvSpPr/>
            <p:nvPr/>
          </p:nvSpPr>
          <p:spPr>
            <a:xfrm rot="2100000">
              <a:off x="2103320" y="5333315"/>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ounded Rectangle 28"/>
            <p:cNvSpPr/>
            <p:nvPr/>
          </p:nvSpPr>
          <p:spPr>
            <a:xfrm rot="19500000" flipV="1">
              <a:off x="6158000" y="5333317"/>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ounded Rectangle 29"/>
            <p:cNvSpPr/>
            <p:nvPr/>
          </p:nvSpPr>
          <p:spPr>
            <a:xfrm rot="19500000" flipH="1">
              <a:off x="2120604" y="-9597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ounded Rectangle 30"/>
            <p:cNvSpPr/>
            <p:nvPr/>
          </p:nvSpPr>
          <p:spPr>
            <a:xfrm rot="2100000" flipH="1" flipV="1">
              <a:off x="6175284" y="-95972"/>
              <a:ext cx="142875" cy="10715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422" y="2337874"/>
            <a:ext cx="5957569" cy="1821422"/>
          </a:xfrm>
          <a:prstGeom prst="rect">
            <a:avLst/>
          </a:prstGeom>
        </p:spPr>
      </p:pic>
    </p:spTree>
    <p:extLst>
      <p:ext uri="{BB962C8B-B14F-4D97-AF65-F5344CB8AC3E}">
        <p14:creationId xmlns:p14="http://schemas.microsoft.com/office/powerpoint/2010/main" val="1888380627"/>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22" presetClass="entr" presetSubtype="8" fill="hold" grpId="0" nodeType="withEffect">
                                  <p:stCondLst>
                                    <p:cond delay="100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par>
                          <p:cTn id="14" fill="hold">
                            <p:stCondLst>
                              <p:cond delay="1500"/>
                            </p:stCondLst>
                            <p:childTnLst>
                              <p:par>
                                <p:cTn id="15" presetID="53" presetClass="entr" presetSubtype="0" fill="hold" nodeType="afterEffect">
                                  <p:stCondLst>
                                    <p:cond delay="0"/>
                                  </p:stCondLst>
                                  <p:iterate type="lt">
                                    <p:tmPct val="0"/>
                                  </p:iterate>
                                  <p:childTnLst>
                                    <p:set>
                                      <p:cBhvr>
                                        <p:cTn id="16" dur="1" fill="hold">
                                          <p:stCondLst>
                                            <p:cond delay="0"/>
                                          </p:stCondLst>
                                        </p:cTn>
                                        <p:tgtEl>
                                          <p:spTgt spid="22"/>
                                        </p:tgtEl>
                                        <p:attrNameLst>
                                          <p:attrName>style.visibility</p:attrName>
                                        </p:attrNameLst>
                                      </p:cBhvr>
                                      <p:to>
                                        <p:strVal val="visible"/>
                                      </p:to>
                                    </p:set>
                                    <p:anim calcmode="lin" valueType="num">
                                      <p:cBhvr>
                                        <p:cTn id="17" dur="750" fill="hold"/>
                                        <p:tgtEl>
                                          <p:spTgt spid="22"/>
                                        </p:tgtEl>
                                        <p:attrNameLst>
                                          <p:attrName>ppt_w</p:attrName>
                                        </p:attrNameLst>
                                      </p:cBhvr>
                                      <p:tavLst>
                                        <p:tav tm="0">
                                          <p:val>
                                            <p:fltVal val="0"/>
                                          </p:val>
                                        </p:tav>
                                        <p:tav tm="100000">
                                          <p:val>
                                            <p:strVal val="#ppt_w"/>
                                          </p:val>
                                        </p:tav>
                                      </p:tavLst>
                                    </p:anim>
                                    <p:anim calcmode="lin" valueType="num">
                                      <p:cBhvr>
                                        <p:cTn id="18" dur="750" fill="hold"/>
                                        <p:tgtEl>
                                          <p:spTgt spid="22"/>
                                        </p:tgtEl>
                                        <p:attrNameLst>
                                          <p:attrName>ppt_h</p:attrName>
                                        </p:attrNameLst>
                                      </p:cBhvr>
                                      <p:tavLst>
                                        <p:tav tm="0">
                                          <p:val>
                                            <p:fltVal val="0"/>
                                          </p:val>
                                        </p:tav>
                                        <p:tav tm="100000">
                                          <p:val>
                                            <p:strVal val="#ppt_h"/>
                                          </p:val>
                                        </p:tav>
                                      </p:tavLst>
                                    </p:anim>
                                    <p:animEffect transition="in" filter="fade">
                                      <p:cBhvr>
                                        <p:cTn id="19" dur="750"/>
                                        <p:tgtEl>
                                          <p:spTgt spid="22"/>
                                        </p:tgtEl>
                                      </p:cBhvr>
                                    </p:animEffect>
                                  </p:childTnLst>
                                </p:cTn>
                              </p:par>
                            </p:childTnLst>
                          </p:cTn>
                        </p:par>
                        <p:par>
                          <p:cTn id="20" fill="hold">
                            <p:stCondLst>
                              <p:cond delay="2250"/>
                            </p:stCondLst>
                            <p:childTnLst>
                              <p:par>
                                <p:cTn id="21" presetID="23" presetClass="entr" presetSubtype="16"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300" fill="hold"/>
                                        <p:tgtEl>
                                          <p:spTgt spid="23"/>
                                        </p:tgtEl>
                                        <p:attrNameLst>
                                          <p:attrName>ppt_w</p:attrName>
                                        </p:attrNameLst>
                                      </p:cBhvr>
                                      <p:tavLst>
                                        <p:tav tm="0">
                                          <p:val>
                                            <p:fltVal val="0"/>
                                          </p:val>
                                        </p:tav>
                                        <p:tav tm="100000">
                                          <p:val>
                                            <p:strVal val="#ppt_w"/>
                                          </p:val>
                                        </p:tav>
                                      </p:tavLst>
                                    </p:anim>
                                    <p:anim calcmode="lin" valueType="num">
                                      <p:cBhvr>
                                        <p:cTn id="24" dur="300" fill="hold"/>
                                        <p:tgtEl>
                                          <p:spTgt spid="23"/>
                                        </p:tgtEl>
                                        <p:attrNameLst>
                                          <p:attrName>ppt_h</p:attrName>
                                        </p:attrNameLst>
                                      </p:cBhvr>
                                      <p:tavLst>
                                        <p:tav tm="0">
                                          <p:val>
                                            <p:fltVal val="0"/>
                                          </p:val>
                                        </p:tav>
                                        <p:tav tm="100000">
                                          <p:val>
                                            <p:strVal val="#ppt_h"/>
                                          </p:val>
                                        </p:tav>
                                      </p:tavLst>
                                    </p:anim>
                                  </p:childTnLst>
                                </p:cTn>
                              </p:par>
                              <p:par>
                                <p:cTn id="25" presetID="10" presetClass="exit" presetSubtype="0" fill="hold" nodeType="withEffect">
                                  <p:stCondLst>
                                    <p:cond delay="300"/>
                                  </p:stCondLst>
                                  <p:childTnLst>
                                    <p:animEffect transition="out" filter="fade">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145" y="477466"/>
            <a:ext cx="9558122" cy="863266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422" y="960300"/>
            <a:ext cx="5957569" cy="1821422"/>
          </a:xfrm>
          <a:prstGeom prst="rect">
            <a:avLst/>
          </a:prstGeom>
        </p:spPr>
      </p:pic>
      <p:sp>
        <p:nvSpPr>
          <p:cNvPr id="14" name="TextBox 13"/>
          <p:cNvSpPr txBox="1"/>
          <p:nvPr/>
        </p:nvSpPr>
        <p:spPr>
          <a:xfrm>
            <a:off x="3138340" y="3834547"/>
            <a:ext cx="5935652" cy="1323439"/>
          </a:xfrm>
          <a:prstGeom prst="rect">
            <a:avLst/>
          </a:prstGeom>
          <a:solidFill>
            <a:srgbClr val="184F78"/>
          </a:solidFill>
        </p:spPr>
        <p:txBody>
          <a:bodyPr wrap="square" rtlCol="0">
            <a:spAutoFit/>
          </a:bodyPr>
          <a:lstStyle/>
          <a:p>
            <a:pPr algn="just"/>
            <a:r>
              <a:rPr lang="id-ID" sz="1600" dirty="0" smtClean="0">
                <a:solidFill>
                  <a:schemeClr val="bg1"/>
                </a:solidFill>
                <a:latin typeface="Arial" pitchFamily="34" charset="0"/>
                <a:cs typeface="Arial"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a:t>
            </a:r>
            <a:endParaRPr lang="id-ID" sz="1600" dirty="0">
              <a:solidFill>
                <a:schemeClr val="bg1"/>
              </a:solidFill>
              <a:latin typeface="Arial" pitchFamily="34" charset="0"/>
              <a:cs typeface="Arial" pitchFamily="34" charset="0"/>
            </a:endParaRPr>
          </a:p>
        </p:txBody>
      </p:sp>
      <p:sp>
        <p:nvSpPr>
          <p:cNvPr id="15" name="Rectangle 14"/>
          <p:cNvSpPr/>
          <p:nvPr/>
        </p:nvSpPr>
        <p:spPr>
          <a:xfrm>
            <a:off x="2916214" y="3146892"/>
            <a:ext cx="6286544"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smtClean="0">
                <a:solidFill>
                  <a:srgbClr val="FC611F"/>
                </a:solidFill>
                <a:latin typeface="Arial" pitchFamily="34" charset="0"/>
                <a:cs typeface="Arial" pitchFamily="34" charset="0"/>
              </a:rPr>
              <a:t>COMPANY DESCRIPTION</a:t>
            </a:r>
            <a:endParaRPr lang="id-ID" sz="3600" b="1" dirty="0">
              <a:solidFill>
                <a:srgbClr val="FC611F"/>
              </a:solidFill>
              <a:latin typeface="Arial" pitchFamily="34" charset="0"/>
              <a:cs typeface="Arial" pitchFamily="34" charset="0"/>
            </a:endParaRPr>
          </a:p>
        </p:txBody>
      </p:sp>
    </p:spTree>
    <p:extLst>
      <p:ext uri="{BB962C8B-B14F-4D97-AF65-F5344CB8AC3E}">
        <p14:creationId xmlns:p14="http://schemas.microsoft.com/office/powerpoint/2010/main" val="1072129844"/>
      </p:ext>
    </p:extLst>
  </p:cSld>
  <p:clrMapOvr>
    <a:masterClrMapping/>
  </p:clrMapOvr>
  <p:transition advClick="0" advTm="4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strVal val="#ppt_x"/>
                                          </p:val>
                                        </p:tav>
                                        <p:tav tm="100000">
                                          <p:val>
                                            <p:strVal val="#ppt_x"/>
                                          </p:val>
                                        </p:tav>
                                      </p:tavLst>
                                    </p:anim>
                                    <p:anim calcmode="lin" valueType="num">
                                      <p:cBhvr>
                                        <p:cTn id="15" dur="5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6017" y="2495046"/>
            <a:ext cx="2414644" cy="2414644"/>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7884" y="2495046"/>
            <a:ext cx="2414644" cy="2414644"/>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9751" y="2495046"/>
            <a:ext cx="2414644" cy="2414644"/>
          </a:xfrm>
          <a:prstGeom prst="rect">
            <a:avLst/>
          </a:prstGeom>
        </p:spPr>
      </p:pic>
      <p:sp>
        <p:nvSpPr>
          <p:cNvPr id="26" name="TextBox 25"/>
          <p:cNvSpPr txBox="1"/>
          <p:nvPr/>
        </p:nvSpPr>
        <p:spPr>
          <a:xfrm>
            <a:off x="1494579" y="5066814"/>
            <a:ext cx="2857520" cy="523220"/>
          </a:xfrm>
          <a:prstGeom prst="rect">
            <a:avLst/>
          </a:prstGeom>
          <a:noFill/>
        </p:spPr>
        <p:txBody>
          <a:bodyPr wrap="square" rtlCol="0">
            <a:spAutoFit/>
          </a:bodyPr>
          <a:lstStyle/>
          <a:p>
            <a:pPr algn="ctr"/>
            <a:r>
              <a:rPr lang="id-ID" sz="2800" dirty="0" smtClean="0">
                <a:solidFill>
                  <a:schemeClr val="tx1">
                    <a:lumMod val="75000"/>
                    <a:lumOff val="25000"/>
                  </a:schemeClr>
                </a:solidFill>
                <a:latin typeface="Arial" pitchFamily="34" charset="0"/>
                <a:cs typeface="Arial" pitchFamily="34" charset="0"/>
              </a:rPr>
              <a:t>POINT #1</a:t>
            </a:r>
            <a:endParaRPr lang="id-ID" sz="2800" dirty="0">
              <a:solidFill>
                <a:schemeClr val="tx1">
                  <a:lumMod val="75000"/>
                  <a:lumOff val="25000"/>
                </a:schemeClr>
              </a:solidFill>
              <a:latin typeface="Arial" pitchFamily="34" charset="0"/>
              <a:cs typeface="Arial" pitchFamily="34" charset="0"/>
            </a:endParaRPr>
          </a:p>
        </p:txBody>
      </p:sp>
      <p:sp>
        <p:nvSpPr>
          <p:cNvPr id="27" name="TextBox 26"/>
          <p:cNvSpPr txBox="1"/>
          <p:nvPr/>
        </p:nvSpPr>
        <p:spPr>
          <a:xfrm>
            <a:off x="4666446" y="5066814"/>
            <a:ext cx="2857520" cy="523220"/>
          </a:xfrm>
          <a:prstGeom prst="rect">
            <a:avLst/>
          </a:prstGeom>
          <a:noFill/>
        </p:spPr>
        <p:txBody>
          <a:bodyPr wrap="square" rtlCol="0">
            <a:spAutoFit/>
          </a:bodyPr>
          <a:lstStyle/>
          <a:p>
            <a:pPr algn="ctr"/>
            <a:r>
              <a:rPr lang="id-ID" sz="2800" dirty="0" smtClean="0">
                <a:solidFill>
                  <a:schemeClr val="tx1">
                    <a:lumMod val="75000"/>
                    <a:lumOff val="25000"/>
                  </a:schemeClr>
                </a:solidFill>
                <a:latin typeface="Arial" pitchFamily="34" charset="0"/>
                <a:cs typeface="Arial" pitchFamily="34" charset="0"/>
              </a:rPr>
              <a:t>POINT #2</a:t>
            </a:r>
            <a:endParaRPr lang="id-ID" sz="2800" dirty="0">
              <a:solidFill>
                <a:schemeClr val="tx1">
                  <a:lumMod val="75000"/>
                  <a:lumOff val="25000"/>
                </a:schemeClr>
              </a:solidFill>
              <a:latin typeface="Arial" pitchFamily="34" charset="0"/>
              <a:cs typeface="Arial" pitchFamily="34" charset="0"/>
            </a:endParaRPr>
          </a:p>
        </p:txBody>
      </p:sp>
      <p:sp>
        <p:nvSpPr>
          <p:cNvPr id="28" name="TextBox 27"/>
          <p:cNvSpPr txBox="1"/>
          <p:nvPr/>
        </p:nvSpPr>
        <p:spPr>
          <a:xfrm>
            <a:off x="7838313" y="5066814"/>
            <a:ext cx="2857520" cy="523220"/>
          </a:xfrm>
          <a:prstGeom prst="rect">
            <a:avLst/>
          </a:prstGeom>
          <a:noFill/>
        </p:spPr>
        <p:txBody>
          <a:bodyPr wrap="square" rtlCol="0">
            <a:spAutoFit/>
          </a:bodyPr>
          <a:lstStyle/>
          <a:p>
            <a:pPr algn="ctr"/>
            <a:r>
              <a:rPr lang="id-ID" sz="2800" dirty="0" smtClean="0">
                <a:solidFill>
                  <a:schemeClr val="tx1">
                    <a:lumMod val="75000"/>
                    <a:lumOff val="25000"/>
                  </a:schemeClr>
                </a:solidFill>
                <a:latin typeface="Arial" pitchFamily="34" charset="0"/>
                <a:cs typeface="Arial" pitchFamily="34" charset="0"/>
              </a:rPr>
              <a:t>POINT #3</a:t>
            </a:r>
            <a:endParaRPr lang="id-ID" sz="2800" dirty="0">
              <a:solidFill>
                <a:schemeClr val="tx1">
                  <a:lumMod val="75000"/>
                  <a:lumOff val="25000"/>
                </a:schemeClr>
              </a:solidFill>
              <a:latin typeface="Arial" pitchFamily="34" charset="0"/>
              <a:cs typeface="Arial" pitchFamily="34" charset="0"/>
            </a:endParaRPr>
          </a:p>
        </p:txBody>
      </p:sp>
      <p:sp>
        <p:nvSpPr>
          <p:cNvPr id="29" name="TextBox 28"/>
          <p:cNvSpPr txBox="1"/>
          <p:nvPr/>
        </p:nvSpPr>
        <p:spPr>
          <a:xfrm>
            <a:off x="1903193" y="613931"/>
            <a:ext cx="8384026" cy="1015663"/>
          </a:xfrm>
          <a:prstGeom prst="rect">
            <a:avLst/>
          </a:prstGeom>
          <a:noFill/>
        </p:spPr>
        <p:txBody>
          <a:bodyPr wrap="none" rtlCol="0">
            <a:spAutoFit/>
          </a:bodyPr>
          <a:lstStyle/>
          <a:p>
            <a:pPr algn="ctr"/>
            <a:r>
              <a:rPr lang="id-ID" sz="6000" spc="-300" dirty="0" smtClean="0">
                <a:ln w="28575">
                  <a:noFill/>
                </a:ln>
                <a:solidFill>
                  <a:srgbClr val="184F78"/>
                </a:solidFill>
                <a:latin typeface="Arial Black" panose="020B0A04020102020204" pitchFamily="34" charset="0"/>
                <a:cs typeface="Arial" pitchFamily="34" charset="0"/>
              </a:rPr>
              <a:t>INTERESTING POINT</a:t>
            </a:r>
            <a:endParaRPr lang="id-ID" sz="6000" spc="-300" dirty="0">
              <a:ln w="28575">
                <a:noFill/>
              </a:ln>
              <a:solidFill>
                <a:srgbClr val="184F78"/>
              </a:solidFill>
              <a:latin typeface="Arial Black" panose="020B0A04020102020204" pitchFamily="34" charset="0"/>
              <a:cs typeface="Arial" pitchFamily="34" charset="0"/>
            </a:endParaRPr>
          </a:p>
        </p:txBody>
      </p:sp>
    </p:spTree>
  </p:cSld>
  <p:clrMapOvr>
    <a:masterClrMapping/>
  </p:clrMapOvr>
  <p:transition spd="slow" advClick="0" advTm="4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37"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900" decel="100000" fill="hold"/>
                                        <p:tgtEl>
                                          <p:spTgt spid="2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5" presetID="37" presetClass="entr" presetSubtype="0" fill="hold" nodeType="withEffect">
                                  <p:stCondLst>
                                    <p:cond delay="25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900" decel="100000" fill="hold"/>
                                        <p:tgtEl>
                                          <p:spTgt spid="2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27" presetID="3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par>
                                <p:cTn id="33" presetID="31" presetClass="entr" presetSubtype="0" fill="hold" nodeType="withEffect">
                                  <p:stCondLst>
                                    <p:cond delay="250"/>
                                  </p:stCondLst>
                                  <p:childTnLst>
                                    <p:set>
                                      <p:cBhvr>
                                        <p:cTn id="34" dur="1" fill="hold">
                                          <p:stCondLst>
                                            <p:cond delay="0"/>
                                          </p:stCondLst>
                                        </p:cTn>
                                        <p:tgtEl>
                                          <p:spTgt spid="24"/>
                                        </p:tgtEl>
                                        <p:attrNameLst>
                                          <p:attrName>style.visibility</p:attrName>
                                        </p:attrNameLst>
                                      </p:cBhvr>
                                      <p:to>
                                        <p:strVal val="visible"/>
                                      </p:to>
                                    </p:set>
                                    <p:anim calcmode="lin" valueType="num">
                                      <p:cBhvr>
                                        <p:cTn id="35" dur="1000" fill="hold"/>
                                        <p:tgtEl>
                                          <p:spTgt spid="24"/>
                                        </p:tgtEl>
                                        <p:attrNameLst>
                                          <p:attrName>ppt_w</p:attrName>
                                        </p:attrNameLst>
                                      </p:cBhvr>
                                      <p:tavLst>
                                        <p:tav tm="0">
                                          <p:val>
                                            <p:fltVal val="0"/>
                                          </p:val>
                                        </p:tav>
                                        <p:tav tm="100000">
                                          <p:val>
                                            <p:strVal val="#ppt_w"/>
                                          </p:val>
                                        </p:tav>
                                      </p:tavLst>
                                    </p:anim>
                                    <p:anim calcmode="lin" valueType="num">
                                      <p:cBhvr>
                                        <p:cTn id="36" dur="1000" fill="hold"/>
                                        <p:tgtEl>
                                          <p:spTgt spid="24"/>
                                        </p:tgtEl>
                                        <p:attrNameLst>
                                          <p:attrName>ppt_h</p:attrName>
                                        </p:attrNameLst>
                                      </p:cBhvr>
                                      <p:tavLst>
                                        <p:tav tm="0">
                                          <p:val>
                                            <p:fltVal val="0"/>
                                          </p:val>
                                        </p:tav>
                                        <p:tav tm="100000">
                                          <p:val>
                                            <p:strVal val="#ppt_h"/>
                                          </p:val>
                                        </p:tav>
                                      </p:tavLst>
                                    </p:anim>
                                    <p:anim calcmode="lin" valueType="num">
                                      <p:cBhvr>
                                        <p:cTn id="37" dur="1000" fill="hold"/>
                                        <p:tgtEl>
                                          <p:spTgt spid="24"/>
                                        </p:tgtEl>
                                        <p:attrNameLst>
                                          <p:attrName>style.rotation</p:attrName>
                                        </p:attrNameLst>
                                      </p:cBhvr>
                                      <p:tavLst>
                                        <p:tav tm="0">
                                          <p:val>
                                            <p:fltVal val="90"/>
                                          </p:val>
                                        </p:tav>
                                        <p:tav tm="100000">
                                          <p:val>
                                            <p:fltVal val="0"/>
                                          </p:val>
                                        </p:tav>
                                      </p:tavLst>
                                    </p:anim>
                                    <p:animEffect transition="in" filter="fade">
                                      <p:cBhvr>
                                        <p:cTn id="38" dur="1000"/>
                                        <p:tgtEl>
                                          <p:spTgt spid="24"/>
                                        </p:tgtEl>
                                      </p:cBhvr>
                                    </p:animEffect>
                                  </p:childTnLst>
                                </p:cTn>
                              </p:par>
                              <p:par>
                                <p:cTn id="39" presetID="31" presetClass="entr" presetSubtype="0" fill="hold" nodeType="withEffect">
                                  <p:stCondLst>
                                    <p:cond delay="500"/>
                                  </p:stCondLst>
                                  <p:childTnLst>
                                    <p:set>
                                      <p:cBhvr>
                                        <p:cTn id="40" dur="1" fill="hold">
                                          <p:stCondLst>
                                            <p:cond delay="0"/>
                                          </p:stCondLst>
                                        </p:cTn>
                                        <p:tgtEl>
                                          <p:spTgt spid="25"/>
                                        </p:tgtEl>
                                        <p:attrNameLst>
                                          <p:attrName>style.visibility</p:attrName>
                                        </p:attrNameLst>
                                      </p:cBhvr>
                                      <p:to>
                                        <p:strVal val="visible"/>
                                      </p:to>
                                    </p:set>
                                    <p:anim calcmode="lin" valueType="num">
                                      <p:cBhvr>
                                        <p:cTn id="41" dur="1000" fill="hold"/>
                                        <p:tgtEl>
                                          <p:spTgt spid="25"/>
                                        </p:tgtEl>
                                        <p:attrNameLst>
                                          <p:attrName>ppt_w</p:attrName>
                                        </p:attrNameLst>
                                      </p:cBhvr>
                                      <p:tavLst>
                                        <p:tav tm="0">
                                          <p:val>
                                            <p:fltVal val="0"/>
                                          </p:val>
                                        </p:tav>
                                        <p:tav tm="100000">
                                          <p:val>
                                            <p:strVal val="#ppt_w"/>
                                          </p:val>
                                        </p:tav>
                                      </p:tavLst>
                                    </p:anim>
                                    <p:anim calcmode="lin" valueType="num">
                                      <p:cBhvr>
                                        <p:cTn id="42" dur="1000" fill="hold"/>
                                        <p:tgtEl>
                                          <p:spTgt spid="25"/>
                                        </p:tgtEl>
                                        <p:attrNameLst>
                                          <p:attrName>ppt_h</p:attrName>
                                        </p:attrNameLst>
                                      </p:cBhvr>
                                      <p:tavLst>
                                        <p:tav tm="0">
                                          <p:val>
                                            <p:fltVal val="0"/>
                                          </p:val>
                                        </p:tav>
                                        <p:tav tm="100000">
                                          <p:val>
                                            <p:strVal val="#ppt_h"/>
                                          </p:val>
                                        </p:tav>
                                      </p:tavLst>
                                    </p:anim>
                                    <p:anim calcmode="lin" valueType="num">
                                      <p:cBhvr>
                                        <p:cTn id="43" dur="1000" fill="hold"/>
                                        <p:tgtEl>
                                          <p:spTgt spid="25"/>
                                        </p:tgtEl>
                                        <p:attrNameLst>
                                          <p:attrName>style.rotation</p:attrName>
                                        </p:attrNameLst>
                                      </p:cBhvr>
                                      <p:tavLst>
                                        <p:tav tm="0">
                                          <p:val>
                                            <p:fltVal val="90"/>
                                          </p:val>
                                        </p:tav>
                                        <p:tav tm="100000">
                                          <p:val>
                                            <p:fltVal val="0"/>
                                          </p:val>
                                        </p:tav>
                                      </p:tavLst>
                                    </p:anim>
                                    <p:animEffect transition="in" filter="fade">
                                      <p:cBhvr>
                                        <p:cTn id="44" dur="1000"/>
                                        <p:tgtEl>
                                          <p:spTgt spid="25"/>
                                        </p:tgtEl>
                                      </p:cBhvr>
                                    </p:animEffect>
                                  </p:childTnLst>
                                </p:cTn>
                              </p:par>
                              <p:par>
                                <p:cTn id="45" presetID="18" presetClass="entr" presetSubtype="3" fill="hold" grpId="0" nodeType="with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strips(upRight)">
                                      <p:cBhvr>
                                        <p:cTn id="47" dur="500"/>
                                        <p:tgtEl>
                                          <p:spTgt spid="26"/>
                                        </p:tgtEl>
                                      </p:cBhvr>
                                    </p:animEffect>
                                  </p:childTnLst>
                                </p:cTn>
                              </p:par>
                              <p:par>
                                <p:cTn id="48" presetID="18" presetClass="entr" presetSubtype="3" fill="hold" grpId="0" nodeType="withEffect">
                                  <p:stCondLst>
                                    <p:cond delay="1250"/>
                                  </p:stCondLst>
                                  <p:childTnLst>
                                    <p:set>
                                      <p:cBhvr>
                                        <p:cTn id="49" dur="1" fill="hold">
                                          <p:stCondLst>
                                            <p:cond delay="0"/>
                                          </p:stCondLst>
                                        </p:cTn>
                                        <p:tgtEl>
                                          <p:spTgt spid="27"/>
                                        </p:tgtEl>
                                        <p:attrNameLst>
                                          <p:attrName>style.visibility</p:attrName>
                                        </p:attrNameLst>
                                      </p:cBhvr>
                                      <p:to>
                                        <p:strVal val="visible"/>
                                      </p:to>
                                    </p:set>
                                    <p:animEffect transition="in" filter="strips(upRight)">
                                      <p:cBhvr>
                                        <p:cTn id="50" dur="500"/>
                                        <p:tgtEl>
                                          <p:spTgt spid="27"/>
                                        </p:tgtEl>
                                      </p:cBhvr>
                                    </p:animEffect>
                                  </p:childTnLst>
                                </p:cTn>
                              </p:par>
                              <p:par>
                                <p:cTn id="51" presetID="18" presetClass="entr" presetSubtype="3" fill="hold" grpId="0" nodeType="withEffect">
                                  <p:stCondLst>
                                    <p:cond delay="1500"/>
                                  </p:stCondLst>
                                  <p:childTnLst>
                                    <p:set>
                                      <p:cBhvr>
                                        <p:cTn id="52" dur="1" fill="hold">
                                          <p:stCondLst>
                                            <p:cond delay="0"/>
                                          </p:stCondLst>
                                        </p:cTn>
                                        <p:tgtEl>
                                          <p:spTgt spid="28"/>
                                        </p:tgtEl>
                                        <p:attrNameLst>
                                          <p:attrName>style.visibility</p:attrName>
                                        </p:attrNameLst>
                                      </p:cBhvr>
                                      <p:to>
                                        <p:strVal val="visible"/>
                                      </p:to>
                                    </p:set>
                                    <p:animEffect transition="in" filter="strips(upRight)">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261" y="1929596"/>
            <a:ext cx="1234789" cy="1234789"/>
          </a:xfrm>
          <a:prstGeom prst="rect">
            <a:avLst/>
          </a:prstGeom>
        </p:spPr>
      </p:pic>
      <p:grpSp>
        <p:nvGrpSpPr>
          <p:cNvPr id="21" name="Group 20"/>
          <p:cNvGrpSpPr/>
          <p:nvPr/>
        </p:nvGrpSpPr>
        <p:grpSpPr>
          <a:xfrm>
            <a:off x="1737488" y="2001034"/>
            <a:ext cx="5786478" cy="1928826"/>
            <a:chOff x="1737488" y="2001034"/>
            <a:chExt cx="5786478" cy="1928826"/>
          </a:xfrm>
          <a:solidFill>
            <a:srgbClr val="184F78"/>
          </a:solidFill>
        </p:grpSpPr>
        <p:sp>
          <p:nvSpPr>
            <p:cNvPr id="22" name="Rounded Rectangle 21"/>
            <p:cNvSpPr/>
            <p:nvPr/>
          </p:nvSpPr>
          <p:spPr>
            <a:xfrm>
              <a:off x="2094678" y="2001034"/>
              <a:ext cx="5429288" cy="1928826"/>
            </a:xfrm>
            <a:prstGeom prst="round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dirty="0" smtClean="0">
                  <a:latin typeface="Arial" pitchFamily="34" charset="0"/>
                  <a:cs typeface="Arial" pitchFamily="34" charset="0"/>
                </a:rPr>
                <a:t>“ Lorem ipsum dolor sit amet, consectetuer adipiscing elit, sed diam nonummy nibh euismod tincidunt ut laoreet dolore magna aliquam ”</a:t>
              </a:r>
              <a:endParaRPr lang="id-ID" sz="2000" dirty="0">
                <a:latin typeface="Arial" pitchFamily="34" charset="0"/>
                <a:cs typeface="Arial" pitchFamily="34" charset="0"/>
              </a:endParaRPr>
            </a:p>
          </p:txBody>
        </p:sp>
        <p:sp>
          <p:nvSpPr>
            <p:cNvPr id="23" name="Isosceles Triangle 22"/>
            <p:cNvSpPr/>
            <p:nvPr/>
          </p:nvSpPr>
          <p:spPr>
            <a:xfrm rot="16200000">
              <a:off x="1808926" y="2286786"/>
              <a:ext cx="285752" cy="428628"/>
            </a:xfrm>
            <a:prstGeom prst="triangle">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2924" y="4358488"/>
            <a:ext cx="1234789" cy="1234789"/>
          </a:xfrm>
          <a:prstGeom prst="rect">
            <a:avLst/>
          </a:prstGeom>
        </p:spPr>
      </p:pic>
      <p:grpSp>
        <p:nvGrpSpPr>
          <p:cNvPr id="25" name="Group 24"/>
          <p:cNvGrpSpPr/>
          <p:nvPr/>
        </p:nvGrpSpPr>
        <p:grpSpPr>
          <a:xfrm>
            <a:off x="4595008" y="4429926"/>
            <a:ext cx="5786478" cy="1928826"/>
            <a:chOff x="4595008" y="4429926"/>
            <a:chExt cx="5786478" cy="1928826"/>
          </a:xfrm>
          <a:solidFill>
            <a:srgbClr val="184F78"/>
          </a:solidFill>
        </p:grpSpPr>
        <p:sp>
          <p:nvSpPr>
            <p:cNvPr id="26" name="Rounded Rectangle 25"/>
            <p:cNvSpPr/>
            <p:nvPr/>
          </p:nvSpPr>
          <p:spPr>
            <a:xfrm flipH="1">
              <a:off x="4595008" y="4429926"/>
              <a:ext cx="5429288" cy="192882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2000" dirty="0" smtClean="0">
                  <a:latin typeface="Arial" pitchFamily="34" charset="0"/>
                  <a:cs typeface="Arial" pitchFamily="34" charset="0"/>
                </a:rPr>
                <a:t>“ Lorem ipsum dolor sit amet, consectetuer adipiscing elit, sed diam nonummy nibh euismod tincidunt ut laoreet dolore magna aliquam ”</a:t>
              </a:r>
              <a:endParaRPr lang="id-ID" sz="2000" dirty="0">
                <a:latin typeface="Arial" pitchFamily="34" charset="0"/>
                <a:cs typeface="Arial" pitchFamily="34" charset="0"/>
              </a:endParaRPr>
            </a:p>
          </p:txBody>
        </p:sp>
        <p:sp>
          <p:nvSpPr>
            <p:cNvPr id="27" name="Isosceles Triangle 26"/>
            <p:cNvSpPr/>
            <p:nvPr/>
          </p:nvSpPr>
          <p:spPr>
            <a:xfrm rot="5400000" flipH="1">
              <a:off x="10024296" y="4929992"/>
              <a:ext cx="285752" cy="4286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8" name="TextBox 27"/>
          <p:cNvSpPr txBox="1"/>
          <p:nvPr/>
        </p:nvSpPr>
        <p:spPr>
          <a:xfrm>
            <a:off x="1417295" y="490240"/>
            <a:ext cx="9355831" cy="923330"/>
          </a:xfrm>
          <a:prstGeom prst="rect">
            <a:avLst/>
          </a:prstGeom>
          <a:noFill/>
        </p:spPr>
        <p:txBody>
          <a:bodyPr wrap="none" rtlCol="0">
            <a:spAutoFit/>
          </a:bodyPr>
          <a:lstStyle/>
          <a:p>
            <a:pPr algn="ctr"/>
            <a:r>
              <a:rPr lang="id-ID" sz="5400" spc="-300" dirty="0" smtClean="0">
                <a:ln w="28575">
                  <a:noFill/>
                </a:ln>
                <a:solidFill>
                  <a:srgbClr val="184F78"/>
                </a:solidFill>
                <a:latin typeface="Arial Black" panose="020B0A04020102020204" pitchFamily="34" charset="0"/>
                <a:cs typeface="Arial" pitchFamily="34" charset="0"/>
              </a:rPr>
              <a:t>CUSTOMER TESTIMONIAL</a:t>
            </a:r>
            <a:endParaRPr lang="id-ID" sz="5400" spc="-300" dirty="0">
              <a:ln w="28575">
                <a:noFill/>
              </a:ln>
              <a:solidFill>
                <a:srgbClr val="184F78"/>
              </a:solidFill>
              <a:latin typeface="Arial Black" panose="020B0A04020102020204" pitchFamily="34" charset="0"/>
              <a:cs typeface="Arial" pitchFamily="34" charset="0"/>
            </a:endParaRPr>
          </a:p>
        </p:txBody>
      </p:sp>
    </p:spTree>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30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22" presetClass="entr" presetSubtype="8" fill="hold" nodeType="withEffect">
                                  <p:stCondLst>
                                    <p:cond delay="80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300"/>
                            </p:stCondLst>
                            <p:childTnLst>
                              <p:par>
                                <p:cTn id="21" presetID="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22" presetClass="entr" presetSubtype="2" fill="hold" nodeType="withEffect">
                                  <p:stCondLst>
                                    <p:cond delay="50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par>
                          <p:cTn id="31" fill="hold">
                            <p:stCondLst>
                              <p:cond delay="2300"/>
                            </p:stCondLst>
                            <p:childTnLst>
                              <p:par>
                                <p:cTn id="32" presetID="22" presetClass="exit" presetSubtype="2" fill="hold" nodeType="afterEffect">
                                  <p:stCondLst>
                                    <p:cond delay="2500"/>
                                  </p:stCondLst>
                                  <p:childTnLst>
                                    <p:animEffect transition="out" filter="wipe(right)">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par>
                          <p:cTn id="35" fill="hold">
                            <p:stCondLst>
                              <p:cond delay="5300"/>
                            </p:stCondLst>
                            <p:childTnLst>
                              <p:par>
                                <p:cTn id="36" presetID="2" presetClass="exit" presetSubtype="8" fill="hold" nodeType="afterEffect">
                                  <p:stCondLst>
                                    <p:cond delay="0"/>
                                  </p:stCondLst>
                                  <p:childTnLst>
                                    <p:anim calcmode="lin" valueType="num">
                                      <p:cBhvr additive="base">
                                        <p:cTn id="37" dur="500"/>
                                        <p:tgtEl>
                                          <p:spTgt spid="20"/>
                                        </p:tgtEl>
                                        <p:attrNameLst>
                                          <p:attrName>ppt_x</p:attrName>
                                        </p:attrNameLst>
                                      </p:cBhvr>
                                      <p:tavLst>
                                        <p:tav tm="0">
                                          <p:val>
                                            <p:strVal val="ppt_x"/>
                                          </p:val>
                                        </p:tav>
                                        <p:tav tm="100000">
                                          <p:val>
                                            <p:strVal val="0-ppt_w/2"/>
                                          </p:val>
                                        </p:tav>
                                      </p:tavLst>
                                    </p:anim>
                                    <p:anim calcmode="lin" valueType="num">
                                      <p:cBhvr additive="base">
                                        <p:cTn id="38" dur="500"/>
                                        <p:tgtEl>
                                          <p:spTgt spid="20"/>
                                        </p:tgtEl>
                                        <p:attrNameLst>
                                          <p:attrName>ppt_y</p:attrName>
                                        </p:attrNameLst>
                                      </p:cBhvr>
                                      <p:tavLst>
                                        <p:tav tm="0">
                                          <p:val>
                                            <p:strVal val="ppt_y"/>
                                          </p:val>
                                        </p:tav>
                                        <p:tav tm="100000">
                                          <p:val>
                                            <p:strVal val="ppt_y"/>
                                          </p:val>
                                        </p:tav>
                                      </p:tavLst>
                                    </p:anim>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par>
                                <p:cTn id="43" presetID="22" presetClass="exit" presetSubtype="8" fill="hold" nodeType="withEffect">
                                  <p:stCondLst>
                                    <p:cond delay="300"/>
                                  </p:stCondLst>
                                  <p:childTnLst>
                                    <p:animEffect transition="out" filter="wipe(left)">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par>
                          <p:cTn id="46" fill="hold">
                            <p:stCondLst>
                              <p:cond delay="6100"/>
                            </p:stCondLst>
                            <p:childTnLst>
                              <p:par>
                                <p:cTn id="47" presetID="2" presetClass="exit" presetSubtype="2" fill="hold" nodeType="afterEffect">
                                  <p:stCondLst>
                                    <p:cond delay="0"/>
                                  </p:stCondLst>
                                  <p:childTnLst>
                                    <p:anim calcmode="lin" valueType="num">
                                      <p:cBhvr additive="base">
                                        <p:cTn id="48" dur="500"/>
                                        <p:tgtEl>
                                          <p:spTgt spid="24"/>
                                        </p:tgtEl>
                                        <p:attrNameLst>
                                          <p:attrName>ppt_x</p:attrName>
                                        </p:attrNameLst>
                                      </p:cBhvr>
                                      <p:tavLst>
                                        <p:tav tm="0">
                                          <p:val>
                                            <p:strVal val="ppt_x"/>
                                          </p:val>
                                        </p:tav>
                                        <p:tav tm="100000">
                                          <p:val>
                                            <p:strVal val="1+ppt_w/2"/>
                                          </p:val>
                                        </p:tav>
                                      </p:tavLst>
                                    </p:anim>
                                    <p:anim calcmode="lin" valueType="num">
                                      <p:cBhvr additive="base">
                                        <p:cTn id="49" dur="500"/>
                                        <p:tgtEl>
                                          <p:spTgt spid="24"/>
                                        </p:tgtEl>
                                        <p:attrNameLst>
                                          <p:attrName>ppt_y</p:attrName>
                                        </p:attrNameLst>
                                      </p:cBhvr>
                                      <p:tavLst>
                                        <p:tav tm="0">
                                          <p:val>
                                            <p:strVal val="ppt_y"/>
                                          </p:val>
                                        </p:tav>
                                        <p:tav tm="100000">
                                          <p:val>
                                            <p:strVal val="ppt_y"/>
                                          </p:val>
                                        </p:tav>
                                      </p:tavLst>
                                    </p:anim>
                                    <p:set>
                                      <p:cBhvr>
                                        <p:cTn id="50" dur="1" fill="hold">
                                          <p:stCondLst>
                                            <p:cond delay="499"/>
                                          </p:stCondLst>
                                        </p:cTn>
                                        <p:tgtEl>
                                          <p:spTgt spid="24"/>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6637</TotalTime>
  <Words>227</Words>
  <Application>Microsoft Office PowerPoint</Application>
  <PresentationFormat>Custom</PresentationFormat>
  <Paragraphs>36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Bibi</dc:creator>
  <cp:lastModifiedBy>Bibi</cp:lastModifiedBy>
  <cp:revision>1282</cp:revision>
  <dcterms:created xsi:type="dcterms:W3CDTF">2014-10-10T01:56:21Z</dcterms:created>
  <dcterms:modified xsi:type="dcterms:W3CDTF">2015-09-25T15:31:32Z</dcterms:modified>
</cp:coreProperties>
</file>