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74" r:id="rId3"/>
    <p:sldId id="257" r:id="rId4"/>
    <p:sldId id="258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60" r:id="rId14"/>
  </p:sldIdLst>
  <p:sldSz cx="12190413" cy="6859588"/>
  <p:notesSz cx="6858000" cy="9144000"/>
  <p:defaultTextStyle>
    <a:defPPr>
      <a:defRPr lang="id-ID"/>
    </a:defPPr>
    <a:lvl1pPr marL="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72D"/>
    <a:srgbClr val="F26B55"/>
    <a:srgbClr val="E74C3C"/>
    <a:srgbClr val="F2EFDC"/>
    <a:srgbClr val="FCAA18"/>
    <a:srgbClr val="899D2A"/>
    <a:srgbClr val="F26C58"/>
    <a:srgbClr val="663B32"/>
    <a:srgbClr val="3B2005"/>
    <a:srgbClr val="FDB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620" autoAdjust="0"/>
  </p:normalViewPr>
  <p:slideViewPr>
    <p:cSldViewPr>
      <p:cViewPr varScale="1">
        <p:scale>
          <a:sx n="68" d="100"/>
          <a:sy n="68" d="100"/>
        </p:scale>
        <p:origin x="246" y="4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8E5-1575-407A-8F4F-917A5DBB994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916F-A095-4689-9878-FDC957F3DF5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08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916F-A095-4689-9878-FDC957F3DF5B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951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916F-A095-4689-9878-FDC957F3DF5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05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28653"/>
            <a:ext cx="2742843" cy="48779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28653"/>
            <a:ext cx="8025355" cy="48779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333809"/>
            <a:ext cx="5384099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333809"/>
            <a:ext cx="5384099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3114"/>
            <a:ext cx="4010562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35433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0F03-7B85-4FBB-B663-5A09C269063F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578-DB0C-415C-B467-A7E0B280374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2261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1" y="1029104"/>
            <a:ext cx="10158730" cy="524444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523570" y="549474"/>
            <a:ext cx="3143272" cy="571504"/>
            <a:chOff x="4523570" y="5787248"/>
            <a:chExt cx="3143272" cy="571504"/>
          </a:xfrm>
          <a:solidFill>
            <a:srgbClr val="FCAA18"/>
          </a:solidFill>
        </p:grpSpPr>
        <p:sp>
          <p:nvSpPr>
            <p:cNvPr id="42" name="5-Point Star 41"/>
            <p:cNvSpPr/>
            <p:nvPr/>
          </p:nvSpPr>
          <p:spPr>
            <a:xfrm>
              <a:off x="4523570" y="5787248"/>
              <a:ext cx="571504" cy="571504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5166512" y="5787248"/>
              <a:ext cx="571504" cy="571504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5809454" y="5787248"/>
              <a:ext cx="571504" cy="571504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6452396" y="5787248"/>
              <a:ext cx="571504" cy="571504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7095338" y="5787248"/>
              <a:ext cx="571504" cy="571504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 flipV="1">
            <a:off x="717482" y="667503"/>
            <a:ext cx="3168486" cy="3000396"/>
            <a:chOff x="308727" y="-325802"/>
            <a:chExt cx="7694896" cy="7286675"/>
          </a:xfrm>
          <a:solidFill>
            <a:srgbClr val="F2EFDC"/>
          </a:solidFill>
        </p:grpSpPr>
        <p:sp>
          <p:nvSpPr>
            <p:cNvPr id="49" name="Rounded Rectangle 48"/>
            <p:cNvSpPr/>
            <p:nvPr/>
          </p:nvSpPr>
          <p:spPr>
            <a:xfrm>
              <a:off x="4166379" y="58893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66379" y="-3258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ounded Rectangle 50"/>
            <p:cNvSpPr/>
            <p:nvPr/>
          </p:nvSpPr>
          <p:spPr>
            <a:xfrm rot="5400000">
              <a:off x="773075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ounded Rectangle 51"/>
            <p:cNvSpPr/>
            <p:nvPr/>
          </p:nvSpPr>
          <p:spPr>
            <a:xfrm rot="5400000">
              <a:off x="7396400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ounded Rectangle 52"/>
            <p:cNvSpPr/>
            <p:nvPr/>
          </p:nvSpPr>
          <p:spPr>
            <a:xfrm rot="2100000">
              <a:off x="2103320" y="5333315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ounded Rectangle 53"/>
            <p:cNvSpPr/>
            <p:nvPr/>
          </p:nvSpPr>
          <p:spPr>
            <a:xfrm rot="19500000" flipV="1">
              <a:off x="6158000" y="5333317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ounded Rectangle 54"/>
            <p:cNvSpPr/>
            <p:nvPr/>
          </p:nvSpPr>
          <p:spPr>
            <a:xfrm rot="19500000" flipH="1">
              <a:off x="212060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ounded Rectangle 55"/>
            <p:cNvSpPr/>
            <p:nvPr/>
          </p:nvSpPr>
          <p:spPr>
            <a:xfrm rot="2100000" flipH="1" flipV="1">
              <a:off x="617528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7" name="Group 56"/>
          <p:cNvGrpSpPr/>
          <p:nvPr/>
        </p:nvGrpSpPr>
        <p:grpSpPr>
          <a:xfrm flipV="1">
            <a:off x="7480196" y="3619545"/>
            <a:ext cx="3168486" cy="3000396"/>
            <a:chOff x="308727" y="-325802"/>
            <a:chExt cx="7694896" cy="7286675"/>
          </a:xfrm>
          <a:solidFill>
            <a:srgbClr val="F26C58"/>
          </a:solidFill>
        </p:grpSpPr>
        <p:sp>
          <p:nvSpPr>
            <p:cNvPr id="58" name="Rounded Rectangle 57"/>
            <p:cNvSpPr/>
            <p:nvPr/>
          </p:nvSpPr>
          <p:spPr>
            <a:xfrm>
              <a:off x="4166379" y="58893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166379" y="-3258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773075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Rounded Rectangle 60"/>
            <p:cNvSpPr/>
            <p:nvPr/>
          </p:nvSpPr>
          <p:spPr>
            <a:xfrm rot="5400000">
              <a:off x="7396400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ounded Rectangle 61"/>
            <p:cNvSpPr/>
            <p:nvPr/>
          </p:nvSpPr>
          <p:spPr>
            <a:xfrm rot="2100000">
              <a:off x="2103320" y="5333315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Rounded Rectangle 62"/>
            <p:cNvSpPr/>
            <p:nvPr/>
          </p:nvSpPr>
          <p:spPr>
            <a:xfrm rot="19500000" flipV="1">
              <a:off x="6158000" y="5333317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Rounded Rectangle 63"/>
            <p:cNvSpPr/>
            <p:nvPr/>
          </p:nvSpPr>
          <p:spPr>
            <a:xfrm rot="19500000" flipH="1">
              <a:off x="212060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Rounded Rectangle 64"/>
            <p:cNvSpPr/>
            <p:nvPr/>
          </p:nvSpPr>
          <p:spPr>
            <a:xfrm rot="2100000" flipH="1" flipV="1">
              <a:off x="617528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6" name="Group 65"/>
          <p:cNvGrpSpPr/>
          <p:nvPr/>
        </p:nvGrpSpPr>
        <p:grpSpPr>
          <a:xfrm flipV="1">
            <a:off x="8337248" y="196152"/>
            <a:ext cx="3168486" cy="3000396"/>
            <a:chOff x="308727" y="-325802"/>
            <a:chExt cx="7694896" cy="7286675"/>
          </a:xfrm>
          <a:solidFill>
            <a:srgbClr val="FCAA18"/>
          </a:solidFill>
        </p:grpSpPr>
        <p:sp>
          <p:nvSpPr>
            <p:cNvPr id="67" name="Rounded Rectangle 66"/>
            <p:cNvSpPr/>
            <p:nvPr/>
          </p:nvSpPr>
          <p:spPr>
            <a:xfrm>
              <a:off x="4166379" y="58893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166379" y="-3258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ounded Rectangle 68"/>
            <p:cNvSpPr/>
            <p:nvPr/>
          </p:nvSpPr>
          <p:spPr>
            <a:xfrm rot="5400000">
              <a:off x="773075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0" name="Rounded Rectangle 69"/>
            <p:cNvSpPr/>
            <p:nvPr/>
          </p:nvSpPr>
          <p:spPr>
            <a:xfrm rot="5400000">
              <a:off x="7396400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Rounded Rectangle 70"/>
            <p:cNvSpPr/>
            <p:nvPr/>
          </p:nvSpPr>
          <p:spPr>
            <a:xfrm rot="2100000">
              <a:off x="2103320" y="5333315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Rounded Rectangle 71"/>
            <p:cNvSpPr/>
            <p:nvPr/>
          </p:nvSpPr>
          <p:spPr>
            <a:xfrm rot="19500000" flipV="1">
              <a:off x="6158000" y="5333317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Rounded Rectangle 72"/>
            <p:cNvSpPr/>
            <p:nvPr/>
          </p:nvSpPr>
          <p:spPr>
            <a:xfrm rot="19500000" flipH="1">
              <a:off x="212060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Rounded Rectangle 73"/>
            <p:cNvSpPr/>
            <p:nvPr/>
          </p:nvSpPr>
          <p:spPr>
            <a:xfrm rot="2100000" flipH="1" flipV="1">
              <a:off x="617528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5" name="Group 74"/>
          <p:cNvGrpSpPr/>
          <p:nvPr/>
        </p:nvGrpSpPr>
        <p:grpSpPr>
          <a:xfrm flipV="1">
            <a:off x="2445642" y="4175989"/>
            <a:ext cx="3168486" cy="3000396"/>
            <a:chOff x="308727" y="-325802"/>
            <a:chExt cx="7694896" cy="7286675"/>
          </a:xfrm>
          <a:solidFill>
            <a:srgbClr val="899D2A"/>
          </a:solidFill>
        </p:grpSpPr>
        <p:sp>
          <p:nvSpPr>
            <p:cNvPr id="76" name="Rounded Rectangle 75"/>
            <p:cNvSpPr/>
            <p:nvPr/>
          </p:nvSpPr>
          <p:spPr>
            <a:xfrm>
              <a:off x="4166379" y="58893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66379" y="-3258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Rounded Rectangle 77"/>
            <p:cNvSpPr/>
            <p:nvPr/>
          </p:nvSpPr>
          <p:spPr>
            <a:xfrm rot="5400000">
              <a:off x="773075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ounded Rectangle 78"/>
            <p:cNvSpPr/>
            <p:nvPr/>
          </p:nvSpPr>
          <p:spPr>
            <a:xfrm rot="5400000">
              <a:off x="7396400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Rounded Rectangle 79"/>
            <p:cNvSpPr/>
            <p:nvPr/>
          </p:nvSpPr>
          <p:spPr>
            <a:xfrm rot="2100000">
              <a:off x="2103320" y="5333315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ounded Rectangle 80"/>
            <p:cNvSpPr/>
            <p:nvPr/>
          </p:nvSpPr>
          <p:spPr>
            <a:xfrm rot="19500000" flipV="1">
              <a:off x="6158000" y="5333317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Rounded Rectangle 81"/>
            <p:cNvSpPr/>
            <p:nvPr/>
          </p:nvSpPr>
          <p:spPr>
            <a:xfrm rot="19500000" flipH="1">
              <a:off x="212060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Rounded Rectangle 82"/>
            <p:cNvSpPr/>
            <p:nvPr/>
          </p:nvSpPr>
          <p:spPr>
            <a:xfrm rot="2100000" flipH="1" flipV="1">
              <a:off x="617528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1541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PHOTO OR OTHER MEDIA  #2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1345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xit" presetSubtype="2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PHOTO OR OTHER MEDIA  #3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33541"/>
      </p:ext>
    </p:ext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86794" y="2205658"/>
            <a:ext cx="7416824" cy="646331"/>
          </a:xfrm>
          <a:prstGeom prst="rect">
            <a:avLst/>
          </a:prstGeom>
          <a:solidFill>
            <a:srgbClr val="E74C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WILL ENSURE YOUR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43831" y="2570922"/>
            <a:ext cx="7702751" cy="1938992"/>
            <a:chOff x="2243831" y="2543260"/>
            <a:chExt cx="7702751" cy="1938992"/>
          </a:xfrm>
        </p:grpSpPr>
        <p:sp>
          <p:nvSpPr>
            <p:cNvPr id="29" name="TextBox 28"/>
            <p:cNvSpPr txBox="1"/>
            <p:nvPr/>
          </p:nvSpPr>
          <p:spPr>
            <a:xfrm>
              <a:off x="2243831" y="2543260"/>
              <a:ext cx="770275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0" b="1" spc="-300" dirty="0" smtClean="0">
                  <a:solidFill>
                    <a:srgbClr val="48172D"/>
                  </a:solidFill>
                  <a:latin typeface="Arial" pitchFamily="34" charset="0"/>
                  <a:cs typeface="Arial" pitchFamily="34" charset="0"/>
                </a:rPr>
                <a:t>COMF   RT</a:t>
              </a:r>
              <a:endParaRPr lang="id-ID" sz="12000" b="1" spc="-300" dirty="0">
                <a:solidFill>
                  <a:srgbClr val="48172D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743278" y="2936692"/>
              <a:ext cx="1080120" cy="1152128"/>
              <a:chOff x="6743278" y="2936692"/>
              <a:chExt cx="1080120" cy="1152128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6743278" y="2936692"/>
                <a:ext cx="1080120" cy="11521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 </a:t>
                </a:r>
                <a:endParaRPr lang="id-ID" dirty="0"/>
              </a:p>
            </p:txBody>
          </p:sp>
          <p:sp>
            <p:nvSpPr>
              <p:cNvPr id="3" name="Heart 2"/>
              <p:cNvSpPr/>
              <p:nvPr/>
            </p:nvSpPr>
            <p:spPr>
              <a:xfrm>
                <a:off x="6995306" y="3233487"/>
                <a:ext cx="576064" cy="558538"/>
              </a:xfrm>
              <a:prstGeom prst="heart">
                <a:avLst/>
              </a:prstGeom>
              <a:solidFill>
                <a:srgbClr val="F26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 </a:t>
                </a:r>
                <a:endParaRPr lang="id-ID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 flipV="1">
            <a:off x="6622455" y="2944454"/>
            <a:ext cx="1272951" cy="1205420"/>
            <a:chOff x="308727" y="-325802"/>
            <a:chExt cx="7694896" cy="7286675"/>
          </a:xfrm>
          <a:solidFill>
            <a:srgbClr val="48172D"/>
          </a:solidFill>
        </p:grpSpPr>
        <p:sp>
          <p:nvSpPr>
            <p:cNvPr id="9" name="Rounded Rectangle 8"/>
            <p:cNvSpPr/>
            <p:nvPr/>
          </p:nvSpPr>
          <p:spPr>
            <a:xfrm>
              <a:off x="4166379" y="58893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66379" y="-32580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773075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7396400" y="2751134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ounded Rectangle 12"/>
            <p:cNvSpPr/>
            <p:nvPr/>
          </p:nvSpPr>
          <p:spPr>
            <a:xfrm rot="2100000">
              <a:off x="2103320" y="5333315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ounded Rectangle 13"/>
            <p:cNvSpPr/>
            <p:nvPr/>
          </p:nvSpPr>
          <p:spPr>
            <a:xfrm rot="19500000" flipV="1">
              <a:off x="6158000" y="5333317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ounded Rectangle 14"/>
            <p:cNvSpPr/>
            <p:nvPr/>
          </p:nvSpPr>
          <p:spPr>
            <a:xfrm rot="19500000" flipH="1">
              <a:off x="212060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ounded Rectangle 15"/>
            <p:cNvSpPr/>
            <p:nvPr/>
          </p:nvSpPr>
          <p:spPr>
            <a:xfrm rot="2100000" flipH="1" flipV="1">
              <a:off x="6175284" y="-95972"/>
              <a:ext cx="142875" cy="1071571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481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68013912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41" y="431417"/>
            <a:ext cx="6455330" cy="333256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34447" y="4358488"/>
            <a:ext cx="5143536" cy="571504"/>
            <a:chOff x="665918" y="3286918"/>
            <a:chExt cx="5143536" cy="571504"/>
          </a:xfrm>
        </p:grpSpPr>
        <p:sp>
          <p:nvSpPr>
            <p:cNvPr id="13" name="Rounded Rectangle 12"/>
            <p:cNvSpPr/>
            <p:nvPr/>
          </p:nvSpPr>
          <p:spPr>
            <a:xfrm>
              <a:off x="665918" y="3286918"/>
              <a:ext cx="5143536" cy="571504"/>
            </a:xfrm>
            <a:prstGeom prst="roundRect">
              <a:avLst>
                <a:gd name="adj" fmla="val 50000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FACEBOOK.COM/URL</a:t>
              </a:r>
              <a:endParaRPr lang="id-ID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13" descr="socmed-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356" y="3322637"/>
              <a:ext cx="500066" cy="50006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412430" y="4358488"/>
            <a:ext cx="5143536" cy="571504"/>
            <a:chOff x="665918" y="3286918"/>
            <a:chExt cx="5143536" cy="571504"/>
          </a:xfrm>
        </p:grpSpPr>
        <p:sp>
          <p:nvSpPr>
            <p:cNvPr id="16" name="Rounded Rectangle 15"/>
            <p:cNvSpPr/>
            <p:nvPr/>
          </p:nvSpPr>
          <p:spPr>
            <a:xfrm>
              <a:off x="665918" y="3286918"/>
              <a:ext cx="5143536" cy="571504"/>
            </a:xfrm>
            <a:prstGeom prst="roundRect">
              <a:avLst>
                <a:gd name="adj" fmla="val 50000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TWITTER.COM/URL</a:t>
              </a:r>
              <a:endParaRPr lang="id-ID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16" descr="socmed-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356" y="3322637"/>
              <a:ext cx="500066" cy="50006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34447" y="5358620"/>
            <a:ext cx="5143536" cy="571504"/>
            <a:chOff x="665918" y="3286918"/>
            <a:chExt cx="5143536" cy="571504"/>
          </a:xfrm>
        </p:grpSpPr>
        <p:sp>
          <p:nvSpPr>
            <p:cNvPr id="19" name="Rounded Rectangle 18"/>
            <p:cNvSpPr/>
            <p:nvPr/>
          </p:nvSpPr>
          <p:spPr>
            <a:xfrm>
              <a:off x="665918" y="3286918"/>
              <a:ext cx="5143536" cy="571504"/>
            </a:xfrm>
            <a:prstGeom prst="roundRect">
              <a:avLst>
                <a:gd name="adj" fmla="val 50000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YOUTUBE.COM/URL</a:t>
              </a:r>
              <a:endParaRPr lang="id-ID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19" descr="socmed-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356" y="3322637"/>
              <a:ext cx="500066" cy="50006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412430" y="5358620"/>
            <a:ext cx="5143536" cy="571504"/>
            <a:chOff x="665918" y="3286918"/>
            <a:chExt cx="5143536" cy="571504"/>
          </a:xfrm>
        </p:grpSpPr>
        <p:sp>
          <p:nvSpPr>
            <p:cNvPr id="22" name="Rounded Rectangle 21"/>
            <p:cNvSpPr/>
            <p:nvPr/>
          </p:nvSpPr>
          <p:spPr>
            <a:xfrm>
              <a:off x="665918" y="3286918"/>
              <a:ext cx="5143536" cy="571504"/>
            </a:xfrm>
            <a:prstGeom prst="roundRect">
              <a:avLst>
                <a:gd name="adj" fmla="val 50000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WEBSITE.COM/RSS</a:t>
              </a:r>
              <a:endParaRPr lang="id-ID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2" descr="socmed-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356" y="3322637"/>
              <a:ext cx="500066" cy="50006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8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5" y="2493690"/>
            <a:ext cx="2304256" cy="230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34" y="2493690"/>
            <a:ext cx="2304256" cy="2304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23" y="2493690"/>
            <a:ext cx="2304256" cy="230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712" y="2493690"/>
            <a:ext cx="2304256" cy="230425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867400" y="706264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WE SPECIALIZE IN</a:t>
            </a:r>
            <a:endParaRPr lang="id-ID" sz="5400" b="1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558" y="497070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481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id-ID" sz="2000" b="1" dirty="0">
              <a:solidFill>
                <a:srgbClr val="4817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2647" y="497070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FCA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id-ID" sz="2000" b="1" dirty="0">
              <a:solidFill>
                <a:srgbClr val="FCAA1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7736" y="497070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899D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id-ID" sz="2000" b="1" dirty="0">
              <a:solidFill>
                <a:srgbClr val="899D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2825" y="497070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E7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id-ID" sz="2000" b="1" dirty="0">
              <a:solidFill>
                <a:srgbClr val="E7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84571"/>
      </p:ext>
    </p:extLst>
  </p:cSld>
  <p:clrMapOvr>
    <a:masterClrMapping/>
  </p:clrMapOvr>
  <p:transition spd="slow" advClick="0" advTm="4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7311" y="2337188"/>
            <a:ext cx="56957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5000" b="1" spc="-300" dirty="0" smtClean="0">
                <a:solidFill>
                  <a:srgbClr val="48172D"/>
                </a:solidFill>
                <a:latin typeface="Arial" pitchFamily="34" charset="0"/>
                <a:cs typeface="Arial" pitchFamily="34" charset="0"/>
              </a:rPr>
              <a:t>MENU</a:t>
            </a:r>
            <a:endParaRPr lang="id-ID" sz="15000" b="1" spc="-300" dirty="0">
              <a:solidFill>
                <a:srgbClr val="48172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9365" y="2121744"/>
            <a:ext cx="5211683" cy="646331"/>
          </a:xfrm>
          <a:prstGeom prst="rect">
            <a:avLst/>
          </a:prstGeom>
          <a:solidFill>
            <a:srgbClr val="E74C3C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SOME OF OUR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spc="-1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730949" y="2143910"/>
            <a:ext cx="8880799" cy="830997"/>
            <a:chOff x="808794" y="1858158"/>
            <a:chExt cx="8880799" cy="830997"/>
          </a:xfrm>
        </p:grpSpPr>
        <p:grpSp>
          <p:nvGrpSpPr>
            <p:cNvPr id="72" name="Group 71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381222" y="1858158"/>
              <a:ext cx="13083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$5.0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844513" y="3215480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730949" y="3429794"/>
            <a:ext cx="8880799" cy="830997"/>
            <a:chOff x="808794" y="1858158"/>
            <a:chExt cx="8880799" cy="830997"/>
          </a:xfrm>
        </p:grpSpPr>
        <p:grpSp>
          <p:nvGrpSpPr>
            <p:cNvPr id="78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381222" y="1858158"/>
              <a:ext cx="13083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$8.5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44513" y="4501364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30949" y="4785528"/>
            <a:ext cx="8880799" cy="830997"/>
            <a:chOff x="808794" y="1858158"/>
            <a:chExt cx="8880799" cy="830997"/>
          </a:xfrm>
        </p:grpSpPr>
        <p:grpSp>
          <p:nvGrpSpPr>
            <p:cNvPr id="84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381222" y="1858158"/>
              <a:ext cx="13083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$7.5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844513" y="5857098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APPETIZER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0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SOUP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spc="-1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40"/>
          <p:cNvGrpSpPr/>
          <p:nvPr/>
        </p:nvGrpSpPr>
        <p:grpSpPr>
          <a:xfrm>
            <a:off x="1492903" y="2143910"/>
            <a:ext cx="9204606" cy="830997"/>
            <a:chOff x="808794" y="1858158"/>
            <a:chExt cx="9204606" cy="830997"/>
          </a:xfrm>
        </p:grpSpPr>
        <p:grpSp>
          <p:nvGrpSpPr>
            <p:cNvPr id="24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$15.0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844513" y="3215480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3"/>
          <p:cNvGrpSpPr/>
          <p:nvPr/>
        </p:nvGrpSpPr>
        <p:grpSpPr>
          <a:xfrm>
            <a:off x="1492903" y="3429794"/>
            <a:ext cx="9204606" cy="830997"/>
            <a:chOff x="808794" y="1858158"/>
            <a:chExt cx="9204606" cy="830997"/>
          </a:xfrm>
        </p:grpSpPr>
        <p:grpSp>
          <p:nvGrpSpPr>
            <p:cNvPr id="30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$10.5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844513" y="4501364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9"/>
          <p:cNvGrpSpPr/>
          <p:nvPr/>
        </p:nvGrpSpPr>
        <p:grpSpPr>
          <a:xfrm>
            <a:off x="1492903" y="4785528"/>
            <a:ext cx="9204606" cy="830997"/>
            <a:chOff x="808794" y="1858158"/>
            <a:chExt cx="9204606" cy="830997"/>
          </a:xfrm>
        </p:grpSpPr>
        <p:grpSp>
          <p:nvGrpSpPr>
            <p:cNvPr id="36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$20.0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844513" y="5857098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9896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0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COURSE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spc="-1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0"/>
          <p:cNvGrpSpPr/>
          <p:nvPr/>
        </p:nvGrpSpPr>
        <p:grpSpPr>
          <a:xfrm>
            <a:off x="1492903" y="2143910"/>
            <a:ext cx="9204606" cy="830997"/>
            <a:chOff x="808794" y="1858158"/>
            <a:chExt cx="9204606" cy="830997"/>
          </a:xfrm>
        </p:grpSpPr>
        <p:grpSp>
          <p:nvGrpSpPr>
            <p:cNvPr id="43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$25.0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44513" y="3215480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3"/>
          <p:cNvGrpSpPr/>
          <p:nvPr/>
        </p:nvGrpSpPr>
        <p:grpSpPr>
          <a:xfrm>
            <a:off x="1492903" y="3429794"/>
            <a:ext cx="9204606" cy="830997"/>
            <a:chOff x="808794" y="1858158"/>
            <a:chExt cx="9204606" cy="830997"/>
          </a:xfrm>
        </p:grpSpPr>
        <p:grpSp>
          <p:nvGrpSpPr>
            <p:cNvPr id="49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$30.5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844513" y="4501364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49"/>
          <p:cNvGrpSpPr/>
          <p:nvPr/>
        </p:nvGrpSpPr>
        <p:grpSpPr>
          <a:xfrm>
            <a:off x="1492903" y="4785528"/>
            <a:ext cx="9204606" cy="830997"/>
            <a:chOff x="808794" y="1858158"/>
            <a:chExt cx="9204606" cy="830997"/>
          </a:xfrm>
        </p:grpSpPr>
        <p:grpSp>
          <p:nvGrpSpPr>
            <p:cNvPr id="55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$20.0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844513" y="5857098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521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0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BEVERAGES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spc="-1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40"/>
          <p:cNvGrpSpPr/>
          <p:nvPr/>
        </p:nvGrpSpPr>
        <p:grpSpPr>
          <a:xfrm>
            <a:off x="1492903" y="2143910"/>
            <a:ext cx="9204606" cy="830997"/>
            <a:chOff x="808794" y="1858158"/>
            <a:chExt cx="9204606" cy="830997"/>
          </a:xfrm>
        </p:grpSpPr>
        <p:grpSp>
          <p:nvGrpSpPr>
            <p:cNvPr id="24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$55.0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844513" y="3215480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3"/>
          <p:cNvGrpSpPr/>
          <p:nvPr/>
        </p:nvGrpSpPr>
        <p:grpSpPr>
          <a:xfrm>
            <a:off x="1492903" y="3429794"/>
            <a:ext cx="9204606" cy="830997"/>
            <a:chOff x="808794" y="1858158"/>
            <a:chExt cx="9204606" cy="830997"/>
          </a:xfrm>
        </p:grpSpPr>
        <p:grpSp>
          <p:nvGrpSpPr>
            <p:cNvPr id="30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$70.5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844513" y="4501364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9"/>
          <p:cNvGrpSpPr/>
          <p:nvPr/>
        </p:nvGrpSpPr>
        <p:grpSpPr>
          <a:xfrm>
            <a:off x="1492903" y="4785528"/>
            <a:ext cx="9204606" cy="830997"/>
            <a:chOff x="808794" y="1858158"/>
            <a:chExt cx="9204606" cy="830997"/>
          </a:xfrm>
        </p:grpSpPr>
        <p:grpSp>
          <p:nvGrpSpPr>
            <p:cNvPr id="36" name="Group 39"/>
            <p:cNvGrpSpPr/>
            <p:nvPr/>
          </p:nvGrpSpPr>
          <p:grpSpPr>
            <a:xfrm>
              <a:off x="808794" y="1910395"/>
              <a:ext cx="5865708" cy="726522"/>
              <a:chOff x="808794" y="1929596"/>
              <a:chExt cx="5865708" cy="72652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08794" y="1929596"/>
                <a:ext cx="19880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MENU NAME</a:t>
                </a:r>
                <a:endParaRPr lang="id-ID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08794" y="2286786"/>
                <a:ext cx="586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18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Lorem ipsum dolor sit amet, consectetuer adipiscing elit</a:t>
                </a:r>
                <a:endParaRPr lang="id-ID" sz="18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381222" y="1858158"/>
              <a:ext cx="1632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800" b="1" spc="-1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$60.0</a:t>
              </a:r>
              <a:endParaRPr lang="id-ID" sz="48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844513" y="5857098"/>
            <a:ext cx="10501386" cy="1588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0562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37422" y="-602654"/>
            <a:ext cx="9715568" cy="6031572"/>
            <a:chOff x="1237422" y="-242614"/>
            <a:chExt cx="9715568" cy="6031572"/>
          </a:xfrm>
        </p:grpSpPr>
        <p:grpSp>
          <p:nvGrpSpPr>
            <p:cNvPr id="17" name="Group 16"/>
            <p:cNvGrpSpPr/>
            <p:nvPr/>
          </p:nvGrpSpPr>
          <p:grpSpPr>
            <a:xfrm>
              <a:off x="1381438" y="-242614"/>
              <a:ext cx="9427536" cy="2160240"/>
              <a:chOff x="1198662" y="-170606"/>
              <a:chExt cx="9427536" cy="2160240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V="1">
                <a:off x="1198662" y="-170606"/>
                <a:ext cx="4713768" cy="2160240"/>
              </a:xfrm>
              <a:prstGeom prst="line">
                <a:avLst/>
              </a:prstGeom>
              <a:ln w="57150">
                <a:solidFill>
                  <a:srgbClr val="E74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5912430" y="-170606"/>
                <a:ext cx="4713768" cy="2160240"/>
              </a:xfrm>
              <a:prstGeom prst="line">
                <a:avLst/>
              </a:prstGeom>
              <a:ln w="57150">
                <a:solidFill>
                  <a:srgbClr val="E74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ounded Rectangle 4"/>
            <p:cNvSpPr/>
            <p:nvPr/>
          </p:nvSpPr>
          <p:spPr>
            <a:xfrm>
              <a:off x="1237422" y="1773610"/>
              <a:ext cx="9715568" cy="4015348"/>
            </a:xfrm>
            <a:prstGeom prst="roundRect">
              <a:avLst>
                <a:gd name="adj" fmla="val 4384"/>
              </a:avLst>
            </a:prstGeom>
            <a:solidFill>
              <a:srgbClr val="F2EFDC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 spc="-1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 flipH="1">
            <a:off x="2708385" y="1629594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 INFO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7979" y="2450071"/>
            <a:ext cx="251222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PLACE ORDER :</a:t>
            </a:r>
            <a:endParaRPr lang="id-ID" b="1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890" y="2450071"/>
            <a:ext cx="57775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From your restaurant for delivery &amp; takeout</a:t>
            </a:r>
            <a:endParaRPr lang="id-ID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6036" y="3012751"/>
            <a:ext cx="14141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PHONE :</a:t>
            </a:r>
            <a:endParaRPr lang="id-ID" b="1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890" y="3012751"/>
            <a:ext cx="22926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(000) 123-456-7</a:t>
            </a:r>
            <a:endParaRPr lang="id-ID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0006" y="3575431"/>
            <a:ext cx="14302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HOURS :</a:t>
            </a:r>
            <a:endParaRPr lang="id-ID" b="1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674" y="3575431"/>
            <a:ext cx="19395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11am – 11pm</a:t>
            </a:r>
            <a:endParaRPr lang="id-ID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4530" y="4146935"/>
            <a:ext cx="155792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SERVES :</a:t>
            </a:r>
            <a:endParaRPr lang="id-ID" b="1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674" y="4146935"/>
            <a:ext cx="2016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Lunch, Dinner</a:t>
            </a:r>
            <a:endParaRPr lang="id-ID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49940" y="4718439"/>
            <a:ext cx="19325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FEATURES :</a:t>
            </a:r>
            <a:endParaRPr lang="id-ID" b="1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33525" y="4718439"/>
            <a:ext cx="47441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rgbClr val="E74C3C"/>
                </a:solidFill>
                <a:latin typeface="Arial" pitchFamily="34" charset="0"/>
                <a:cs typeface="Arial" pitchFamily="34" charset="0"/>
              </a:rPr>
              <a:t>Delivery, Catering, Online Ordering</a:t>
            </a:r>
            <a:endParaRPr lang="id-ID" dirty="0">
              <a:solidFill>
                <a:srgbClr val="E74C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04278"/>
      </p:ext>
    </p:extLst>
  </p:cSld>
  <p:clrMapOvr>
    <a:masterClrMapping/>
  </p:clrMapOvr>
  <p:transition spd="slow" advClick="0" advTm="6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51604" y="1500968"/>
            <a:ext cx="11287204" cy="5000660"/>
          </a:xfrm>
          <a:prstGeom prst="roundRect">
            <a:avLst>
              <a:gd name="adj" fmla="val 4384"/>
            </a:avLst>
          </a:prstGeom>
          <a:solidFill>
            <a:srgbClr val="48172D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PHOTO OR OTHER MEDIA  #1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2708385" y="477465"/>
            <a:ext cx="6773640" cy="612040"/>
          </a:xfrm>
          <a:custGeom>
            <a:avLst/>
            <a:gdLst>
              <a:gd name="connsiteX0" fmla="*/ 6129125 w 6773640"/>
              <a:gd name="connsiteY0" fmla="*/ 0 h 612040"/>
              <a:gd name="connsiteX1" fmla="*/ 772853 w 6773640"/>
              <a:gd name="connsiteY1" fmla="*/ 0 h 612040"/>
              <a:gd name="connsiteX2" fmla="*/ 772853 w 6773640"/>
              <a:gd name="connsiteY2" fmla="*/ 2 h 612040"/>
              <a:gd name="connsiteX3" fmla="*/ 459204 w 6773640"/>
              <a:gd name="connsiteY3" fmla="*/ 2 h 612040"/>
              <a:gd name="connsiteX4" fmla="*/ 436109 w 6773640"/>
              <a:gd name="connsiteY4" fmla="*/ 2 h 612040"/>
              <a:gd name="connsiteX5" fmla="*/ 0 w 6773640"/>
              <a:gd name="connsiteY5" fmla="*/ 2 h 612040"/>
              <a:gd name="connsiteX6" fmla="*/ 420937 w 6773640"/>
              <a:gd name="connsiteY6" fmla="*/ 306021 h 612040"/>
              <a:gd name="connsiteX7" fmla="*/ 1 w 6773640"/>
              <a:gd name="connsiteY7" fmla="*/ 612040 h 612040"/>
              <a:gd name="connsiteX8" fmla="*/ 436109 w 6773640"/>
              <a:gd name="connsiteY8" fmla="*/ 612040 h 612040"/>
              <a:gd name="connsiteX9" fmla="*/ 459205 w 6773640"/>
              <a:gd name="connsiteY9" fmla="*/ 612040 h 612040"/>
              <a:gd name="connsiteX10" fmla="*/ 844290 w 6773640"/>
              <a:gd name="connsiteY10" fmla="*/ 612040 h 612040"/>
              <a:gd name="connsiteX11" fmla="*/ 844290 w 6773640"/>
              <a:gd name="connsiteY11" fmla="*/ 612037 h 612040"/>
              <a:gd name="connsiteX12" fmla="*/ 5906257 w 6773640"/>
              <a:gd name="connsiteY12" fmla="*/ 612037 h 612040"/>
              <a:gd name="connsiteX13" fmla="*/ 5906257 w 6773640"/>
              <a:gd name="connsiteY13" fmla="*/ 612040 h 612040"/>
              <a:gd name="connsiteX14" fmla="*/ 6314437 w 6773640"/>
              <a:gd name="connsiteY14" fmla="*/ 612040 h 612040"/>
              <a:gd name="connsiteX15" fmla="*/ 6314437 w 6773640"/>
              <a:gd name="connsiteY15" fmla="*/ 612040 h 612040"/>
              <a:gd name="connsiteX16" fmla="*/ 6773640 w 6773640"/>
              <a:gd name="connsiteY16" fmla="*/ 612040 h 612040"/>
              <a:gd name="connsiteX17" fmla="*/ 6352704 w 6773640"/>
              <a:gd name="connsiteY17" fmla="*/ 306021 h 612040"/>
              <a:gd name="connsiteX18" fmla="*/ 6773640 w 6773640"/>
              <a:gd name="connsiteY18" fmla="*/ 2 h 612040"/>
              <a:gd name="connsiteX19" fmla="*/ 6314437 w 6773640"/>
              <a:gd name="connsiteY19" fmla="*/ 2 h 612040"/>
              <a:gd name="connsiteX20" fmla="*/ 6314437 w 6773640"/>
              <a:gd name="connsiteY20" fmla="*/ 2 h 612040"/>
              <a:gd name="connsiteX21" fmla="*/ 6129125 w 6773640"/>
              <a:gd name="connsiteY21" fmla="*/ 2 h 61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73640" h="612040">
                <a:moveTo>
                  <a:pt x="6129125" y="0"/>
                </a:moveTo>
                <a:lnTo>
                  <a:pt x="772853" y="0"/>
                </a:lnTo>
                <a:lnTo>
                  <a:pt x="772853" y="2"/>
                </a:lnTo>
                <a:lnTo>
                  <a:pt x="459204" y="2"/>
                </a:lnTo>
                <a:lnTo>
                  <a:pt x="436109" y="2"/>
                </a:lnTo>
                <a:lnTo>
                  <a:pt x="0" y="2"/>
                </a:lnTo>
                <a:lnTo>
                  <a:pt x="420937" y="306021"/>
                </a:lnTo>
                <a:lnTo>
                  <a:pt x="1" y="612040"/>
                </a:lnTo>
                <a:lnTo>
                  <a:pt x="436109" y="612040"/>
                </a:lnTo>
                <a:lnTo>
                  <a:pt x="459205" y="612040"/>
                </a:lnTo>
                <a:lnTo>
                  <a:pt x="844290" y="612040"/>
                </a:lnTo>
                <a:lnTo>
                  <a:pt x="844290" y="612037"/>
                </a:lnTo>
                <a:lnTo>
                  <a:pt x="5906257" y="612037"/>
                </a:lnTo>
                <a:lnTo>
                  <a:pt x="5906257" y="612040"/>
                </a:lnTo>
                <a:lnTo>
                  <a:pt x="6314437" y="612040"/>
                </a:lnTo>
                <a:lnTo>
                  <a:pt x="6314437" y="612040"/>
                </a:lnTo>
                <a:lnTo>
                  <a:pt x="6773640" y="612040"/>
                </a:lnTo>
                <a:lnTo>
                  <a:pt x="6352704" y="306021"/>
                </a:lnTo>
                <a:lnTo>
                  <a:pt x="6773640" y="2"/>
                </a:lnTo>
                <a:lnTo>
                  <a:pt x="6314437" y="2"/>
                </a:lnTo>
                <a:lnTo>
                  <a:pt x="6314437" y="2"/>
                </a:lnTo>
                <a:lnTo>
                  <a:pt x="6129125" y="2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endParaRPr lang="id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4324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xit" presetSubtype="2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</TotalTime>
  <Words>249</Words>
  <Application>Microsoft Office PowerPoint</Application>
  <PresentationFormat>Custom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Bibi</dc:creator>
  <cp:lastModifiedBy>Bibi</cp:lastModifiedBy>
  <cp:revision>1567</cp:revision>
  <dcterms:created xsi:type="dcterms:W3CDTF">2014-10-10T01:56:21Z</dcterms:created>
  <dcterms:modified xsi:type="dcterms:W3CDTF">2015-09-25T15:33:26Z</dcterms:modified>
</cp:coreProperties>
</file>