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6" r:id="rId4"/>
    <p:sldId id="271" r:id="rId5"/>
    <p:sldId id="259" r:id="rId6"/>
    <p:sldId id="272" r:id="rId7"/>
    <p:sldId id="273" r:id="rId8"/>
    <p:sldId id="262" r:id="rId9"/>
    <p:sldId id="274" r:id="rId10"/>
    <p:sldId id="267" r:id="rId11"/>
    <p:sldId id="275" r:id="rId12"/>
    <p:sldId id="276" r:id="rId13"/>
    <p:sldId id="277" r:id="rId14"/>
    <p:sldId id="264" r:id="rId15"/>
    <p:sldId id="278" r:id="rId16"/>
    <p:sldId id="279" r:id="rId17"/>
    <p:sldId id="265" r:id="rId18"/>
  </p:sldIdLst>
  <p:sldSz cx="12190413" cy="6859588"/>
  <p:notesSz cx="6858000" cy="9144000"/>
  <p:defaultText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021"/>
    <a:srgbClr val="404040"/>
    <a:srgbClr val="E75D4F"/>
    <a:srgbClr val="DC301E"/>
    <a:srgbClr val="E44D3C"/>
    <a:srgbClr val="ED897F"/>
    <a:srgbClr val="F2ABA4"/>
    <a:srgbClr val="E24C3D"/>
    <a:srgbClr val="E74C3C"/>
    <a:srgbClr val="138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20" autoAdjust="0"/>
  </p:normalViewPr>
  <p:slideViewPr>
    <p:cSldViewPr>
      <p:cViewPr>
        <p:scale>
          <a:sx n="66" d="100"/>
          <a:sy n="66" d="100"/>
        </p:scale>
        <p:origin x="312" y="102"/>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8E5-1575-407A-8F4F-917A5DBB9944}" type="datetimeFigureOut">
              <a:rPr lang="id-ID" smtClean="0"/>
              <a:pPr/>
              <a:t>25/09/2015</a:t>
            </a:fld>
            <a:endParaRPr lang="id-ID"/>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8916F-A095-4689-9878-FDC957F3DF5B}" type="slidenum">
              <a:rPr lang="id-ID" smtClean="0"/>
              <a:pPr/>
              <a:t>‹#›</a:t>
            </a:fld>
            <a:endParaRPr lang="id-ID"/>
          </a:p>
        </p:txBody>
      </p:sp>
    </p:spTree>
    <p:extLst>
      <p:ext uri="{BB962C8B-B14F-4D97-AF65-F5344CB8AC3E}">
        <p14:creationId xmlns:p14="http://schemas.microsoft.com/office/powerpoint/2010/main" val="2390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4C58916F-A095-4689-9878-FDC957F3DF5B}" type="slidenum">
              <a:rPr lang="id-ID" smtClean="0"/>
              <a:pPr/>
              <a:t>1</a:t>
            </a:fld>
            <a:endParaRPr lang="id-ID"/>
          </a:p>
        </p:txBody>
      </p:sp>
    </p:spTree>
    <p:extLst>
      <p:ext uri="{BB962C8B-B14F-4D97-AF65-F5344CB8AC3E}">
        <p14:creationId xmlns:p14="http://schemas.microsoft.com/office/powerpoint/2010/main" val="85127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6"/>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28653"/>
            <a:ext cx="2742843" cy="487792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521" y="228653"/>
            <a:ext cx="8025355" cy="48779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1"/>
          </a:xfrm>
        </p:spPr>
        <p:txBody>
          <a:bodyPr anchor="t"/>
          <a:lstStyle>
            <a:lvl1pPr algn="l">
              <a:defRPr sz="5100" b="1" cap="all"/>
            </a:lvl1pPr>
          </a:lstStyle>
          <a:p>
            <a:r>
              <a:rPr lang="en-US" smtClean="0"/>
              <a:t>Click to edit Master title style</a:t>
            </a:r>
            <a:endParaRPr lang="id-ID"/>
          </a:p>
        </p:txBody>
      </p:sp>
      <p:sp>
        <p:nvSpPr>
          <p:cNvPr id="3" name="Text Placeholder 2"/>
          <p:cNvSpPr>
            <a:spLocks noGrp="1"/>
          </p:cNvSpPr>
          <p:nvPr>
            <p:ph type="body" idx="1"/>
          </p:nvPr>
        </p:nvSpPr>
        <p:spPr>
          <a:xfrm>
            <a:off x="962959" y="2907386"/>
            <a:ext cx="10361851" cy="1500535"/>
          </a:xfrm>
        </p:spPr>
        <p:txBody>
          <a:bodyPr anchor="b"/>
          <a:lstStyle>
            <a:lvl1pPr marL="0" indent="0">
              <a:buNone/>
              <a:defRPr sz="2600">
                <a:solidFill>
                  <a:schemeClr val="tx1">
                    <a:tint val="75000"/>
                  </a:schemeClr>
                </a:solidFill>
              </a:defRPr>
            </a:lvl1pPr>
            <a:lvl2pPr marL="586130" indent="0">
              <a:buNone/>
              <a:defRPr sz="2300">
                <a:solidFill>
                  <a:schemeClr val="tx1">
                    <a:tint val="75000"/>
                  </a:schemeClr>
                </a:solidFill>
              </a:defRPr>
            </a:lvl2pPr>
            <a:lvl3pPr marL="1172261" indent="0">
              <a:buNone/>
              <a:defRPr sz="2100">
                <a:solidFill>
                  <a:schemeClr val="tx1">
                    <a:tint val="75000"/>
                  </a:schemeClr>
                </a:solidFill>
              </a:defRPr>
            </a:lvl3pPr>
            <a:lvl4pPr marL="1758391" indent="0">
              <a:buNone/>
              <a:defRPr sz="1800">
                <a:solidFill>
                  <a:schemeClr val="tx1">
                    <a:tint val="75000"/>
                  </a:schemeClr>
                </a:solidFill>
              </a:defRPr>
            </a:lvl4pPr>
            <a:lvl5pPr marL="2344522" indent="0">
              <a:buNone/>
              <a:defRPr sz="1800">
                <a:solidFill>
                  <a:schemeClr val="tx1">
                    <a:tint val="75000"/>
                  </a:schemeClr>
                </a:solidFill>
              </a:defRPr>
            </a:lvl5pPr>
            <a:lvl6pPr marL="2930652" indent="0">
              <a:buNone/>
              <a:defRPr sz="1800">
                <a:solidFill>
                  <a:schemeClr val="tx1">
                    <a:tint val="75000"/>
                  </a:schemeClr>
                </a:solidFill>
              </a:defRPr>
            </a:lvl6pPr>
            <a:lvl7pPr marL="3516782" indent="0">
              <a:buNone/>
              <a:defRPr sz="1800">
                <a:solidFill>
                  <a:schemeClr val="tx1">
                    <a:tint val="75000"/>
                  </a:schemeClr>
                </a:solidFill>
              </a:defRPr>
            </a:lvl7pPr>
            <a:lvl8pPr marL="4102913" indent="0">
              <a:buNone/>
              <a:defRPr sz="1800">
                <a:solidFill>
                  <a:schemeClr val="tx1">
                    <a:tint val="75000"/>
                  </a:schemeClr>
                </a:solidFill>
              </a:defRPr>
            </a:lvl8pPr>
            <a:lvl9pPr marL="4689043"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521"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6793"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521" y="1535469"/>
            <a:ext cx="5386216"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600" b="1"/>
            </a:lvl1pPr>
          </a:lstStyle>
          <a:p>
            <a:r>
              <a:rPr lang="en-US" smtClean="0"/>
              <a:t>Click to edit Master title style</a:t>
            </a:r>
            <a:endParaRPr lang="id-ID"/>
          </a:p>
        </p:txBody>
      </p:sp>
      <p:sp>
        <p:nvSpPr>
          <p:cNvPr id="3" name="Content Placeholder 2"/>
          <p:cNvSpPr>
            <a:spLocks noGrp="1"/>
          </p:cNvSpPr>
          <p:nvPr>
            <p:ph idx="1"/>
          </p:nvPr>
        </p:nvSpPr>
        <p:spPr>
          <a:xfrm>
            <a:off x="4766113" y="273114"/>
            <a:ext cx="6814779" cy="5854468"/>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523" y="1435433"/>
            <a:ext cx="4010562" cy="4692149"/>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1"/>
            <a:ext cx="7314248" cy="566870"/>
          </a:xfrm>
        </p:spPr>
        <p:txBody>
          <a:bodyPr anchor="b"/>
          <a:lstStyle>
            <a:lvl1pPr algn="l">
              <a:defRPr sz="2600" b="1"/>
            </a:lvl1pPr>
          </a:lstStyle>
          <a:p>
            <a:r>
              <a:rPr lang="en-US" smtClean="0"/>
              <a:t>Click to edit Master title style</a:t>
            </a:r>
            <a:endParaRPr lang="id-ID"/>
          </a:p>
        </p:txBody>
      </p:sp>
      <p:sp>
        <p:nvSpPr>
          <p:cNvPr id="3" name="Picture Placeholder 2"/>
          <p:cNvSpPr>
            <a:spLocks noGrp="1"/>
          </p:cNvSpPr>
          <p:nvPr>
            <p:ph type="pic" idx="1"/>
          </p:nvPr>
        </p:nvSpPr>
        <p:spPr>
          <a:xfrm>
            <a:off x="2389406" y="612917"/>
            <a:ext cx="7314248" cy="4115753"/>
          </a:xfrm>
        </p:spPr>
        <p:txBody>
          <a:bodyPr/>
          <a:lstStyle>
            <a:lvl1pPr marL="0" indent="0">
              <a:buNone/>
              <a:defRPr sz="4100"/>
            </a:lvl1pPr>
            <a:lvl2pPr marL="586130" indent="0">
              <a:buNone/>
              <a:defRPr sz="3600"/>
            </a:lvl2pPr>
            <a:lvl3pPr marL="1172261" indent="0">
              <a:buNone/>
              <a:defRPr sz="3100"/>
            </a:lvl3pPr>
            <a:lvl4pPr marL="1758391" indent="0">
              <a:buNone/>
              <a:defRPr sz="2600"/>
            </a:lvl4pPr>
            <a:lvl5pPr marL="2344522" indent="0">
              <a:buNone/>
              <a:defRPr sz="2600"/>
            </a:lvl5pPr>
            <a:lvl6pPr marL="2930652" indent="0">
              <a:buNone/>
              <a:defRPr sz="2600"/>
            </a:lvl6pPr>
            <a:lvl7pPr marL="3516782" indent="0">
              <a:buNone/>
              <a:defRPr sz="2600"/>
            </a:lvl7pPr>
            <a:lvl8pPr marL="4102913" indent="0">
              <a:buNone/>
              <a:defRPr sz="2600"/>
            </a:lvl8pPr>
            <a:lvl9pPr marL="4689043" indent="0">
              <a:buNone/>
              <a:defRPr sz="2600"/>
            </a:lvl9pPr>
          </a:lstStyle>
          <a:p>
            <a:endParaRPr lang="id-ID"/>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7226" tIns="58613" rIns="117226" bIns="58613"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09521" y="1600571"/>
            <a:ext cx="10971372" cy="4527011"/>
          </a:xfrm>
          <a:prstGeom prst="rect">
            <a:avLst/>
          </a:prstGeom>
        </p:spPr>
        <p:txBody>
          <a:bodyPr vert="horz" lIns="117226" tIns="58613" rIns="117226" bIns="586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09521" y="6357823"/>
            <a:ext cx="2844430" cy="365210"/>
          </a:xfrm>
          <a:prstGeom prst="rect">
            <a:avLst/>
          </a:prstGeom>
        </p:spPr>
        <p:txBody>
          <a:bodyPr vert="horz" lIns="117226" tIns="58613" rIns="117226" bIns="58613" rtlCol="0" anchor="ctr"/>
          <a:lstStyle>
            <a:lvl1pPr algn="l">
              <a:defRPr sz="1500">
                <a:solidFill>
                  <a:schemeClr val="tx1">
                    <a:tint val="75000"/>
                  </a:schemeClr>
                </a:solidFill>
              </a:defRPr>
            </a:lvl1pPr>
          </a:lstStyle>
          <a:p>
            <a:fld id="{7CF60F03-7B85-4FBB-B663-5A09C269063F}" type="datetimeFigureOut">
              <a:rPr lang="id-ID" smtClean="0"/>
              <a:pPr/>
              <a:t>25/09/2015</a:t>
            </a:fld>
            <a:endParaRPr lang="id-ID"/>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17226" tIns="58613" rIns="117226" bIns="58613" rtlCol="0" anchor="ctr"/>
          <a:lstStyle>
            <a:lvl1pPr algn="ctr">
              <a:defRPr sz="15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17226" tIns="58613" rIns="117226" bIns="58613" rtlCol="0" anchor="ctr"/>
          <a:lstStyle>
            <a:lvl1pPr algn="r">
              <a:defRPr sz="1500">
                <a:solidFill>
                  <a:schemeClr val="tx1">
                    <a:tint val="75000"/>
                  </a:schemeClr>
                </a:solidFill>
              </a:defRPr>
            </a:lvl1pPr>
          </a:lstStyle>
          <a:p>
            <a:fld id="{CC150578-DB0C-415C-B467-A7E0B280374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72261" rtl="0" eaLnBrk="1" latinLnBrk="0" hangingPunct="1">
        <a:spcBef>
          <a:spcPct val="0"/>
        </a:spcBef>
        <a:buNone/>
        <a:defRPr sz="5600" kern="1200">
          <a:solidFill>
            <a:schemeClr val="tx1"/>
          </a:solidFill>
          <a:latin typeface="+mj-lt"/>
          <a:ea typeface="+mj-ea"/>
          <a:cs typeface="+mj-cs"/>
        </a:defRPr>
      </a:lvl1pPr>
    </p:titleStyle>
    <p:bodyStyle>
      <a:lvl1pPr marL="439598" indent="-439598" algn="l" defTabSz="1172261"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462" indent="-366332" algn="l" defTabSz="1172261"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326" indent="-293065" algn="l" defTabSz="1172261"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456"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58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71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84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97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210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846" y="1035528"/>
            <a:ext cx="2970102" cy="4788532"/>
          </a:xfrm>
          <a:prstGeom prst="rect">
            <a:avLst/>
          </a:prstGeom>
        </p:spPr>
      </p:pic>
      <p:sp>
        <p:nvSpPr>
          <p:cNvPr id="26" name="TextBox 25"/>
          <p:cNvSpPr txBox="1"/>
          <p:nvPr/>
        </p:nvSpPr>
        <p:spPr>
          <a:xfrm>
            <a:off x="468705" y="2537242"/>
            <a:ext cx="3950120" cy="1785104"/>
          </a:xfrm>
          <a:prstGeom prst="rect">
            <a:avLst/>
          </a:prstGeom>
          <a:noFill/>
        </p:spPr>
        <p:txBody>
          <a:bodyPr wrap="none" rtlCol="0">
            <a:spAutoFit/>
          </a:bodyPr>
          <a:lstStyle/>
          <a:p>
            <a:pPr algn="ctr"/>
            <a:r>
              <a:rPr lang="id-ID" sz="11000" b="1" spc="-300" dirty="0" smtClean="0">
                <a:solidFill>
                  <a:schemeClr val="bg1"/>
                </a:solidFill>
                <a:latin typeface="Arial" pitchFamily="34" charset="0"/>
                <a:cs typeface="Arial" pitchFamily="34" charset="0"/>
              </a:rPr>
              <a:t>MEET</a:t>
            </a:r>
            <a:endParaRPr lang="id-ID" sz="11000" b="1" spc="-300" dirty="0">
              <a:solidFill>
                <a:schemeClr val="bg1"/>
              </a:solidFill>
              <a:latin typeface="Arial" pitchFamily="34" charset="0"/>
              <a:cs typeface="Arial" pitchFamily="34" charset="0"/>
            </a:endParaRPr>
          </a:p>
        </p:txBody>
      </p:sp>
      <p:sp>
        <p:nvSpPr>
          <p:cNvPr id="27" name="TextBox 26"/>
          <p:cNvSpPr txBox="1"/>
          <p:nvPr/>
        </p:nvSpPr>
        <p:spPr>
          <a:xfrm>
            <a:off x="7797043" y="2537242"/>
            <a:ext cx="3924664" cy="1785104"/>
          </a:xfrm>
          <a:prstGeom prst="rect">
            <a:avLst/>
          </a:prstGeom>
          <a:noFill/>
        </p:spPr>
        <p:txBody>
          <a:bodyPr wrap="none" rtlCol="0">
            <a:spAutoFit/>
          </a:bodyPr>
          <a:lstStyle/>
          <a:p>
            <a:pPr algn="ctr"/>
            <a:r>
              <a:rPr lang="id-ID" sz="11000" b="1" spc="-300" dirty="0" smtClean="0">
                <a:solidFill>
                  <a:schemeClr val="bg1"/>
                </a:solidFill>
                <a:latin typeface="Arial" pitchFamily="34" charset="0"/>
                <a:cs typeface="Arial" pitchFamily="34" charset="0"/>
              </a:rPr>
              <a:t>TONY</a:t>
            </a:r>
            <a:endParaRPr lang="id-ID" sz="11000" b="1" spc="-300" dirty="0">
              <a:solidFill>
                <a:schemeClr val="bg1"/>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2500"/>
    </mc:Choice>
    <mc:Fallback xmlns="">
      <p:transition advClick="0" advTm="25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675" decel="100000" fill="hold"/>
                                            <p:tgtEl>
                                              <p:spTgt spid="2"/>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750"/>
                                </p:stCondLst>
                                <p:childTnLst>
                                  <p:par>
                                    <p:cTn id="12" presetID="2" presetClass="entr" presetSubtype="8" fill="hold" grpId="0" nodeType="afterEffect" p14:presetBounceEnd="40000">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14:bounceEnd="40000">
                                          <p:cBhvr additive="base">
                                            <p:cTn id="14" dur="750" fill="hold"/>
                                            <p:tgtEl>
                                              <p:spTgt spid="26"/>
                                            </p:tgtEl>
                                            <p:attrNameLst>
                                              <p:attrName>ppt_x</p:attrName>
                                            </p:attrNameLst>
                                          </p:cBhvr>
                                          <p:tavLst>
                                            <p:tav tm="0">
                                              <p:val>
                                                <p:strVal val="0-#ppt_w/2"/>
                                              </p:val>
                                            </p:tav>
                                            <p:tav tm="100000">
                                              <p:val>
                                                <p:strVal val="#ppt_x"/>
                                              </p:val>
                                            </p:tav>
                                          </p:tavLst>
                                        </p:anim>
                                        <p:anim calcmode="lin" valueType="num" p14:bounceEnd="40000">
                                          <p:cBhvr additive="base">
                                            <p:cTn id="15" dur="750" fill="hold"/>
                                            <p:tgtEl>
                                              <p:spTgt spid="26"/>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14:presetBounceEnd="40000">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14:bounceEnd="40000">
                                          <p:cBhvr additive="base">
                                            <p:cTn id="18" dur="75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19"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675" decel="100000" fill="hold"/>
                                            <p:tgtEl>
                                              <p:spTgt spid="2"/>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750"/>
                                </p:stCondLst>
                                <p:childTnLst>
                                  <p:par>
                                    <p:cTn id="12" presetID="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750" fill="hold"/>
                                            <p:tgtEl>
                                              <p:spTgt spid="26"/>
                                            </p:tgtEl>
                                            <p:attrNameLst>
                                              <p:attrName>ppt_x</p:attrName>
                                            </p:attrNameLst>
                                          </p:cBhvr>
                                          <p:tavLst>
                                            <p:tav tm="0">
                                              <p:val>
                                                <p:strVal val="0-#ppt_w/2"/>
                                              </p:val>
                                            </p:tav>
                                            <p:tav tm="100000">
                                              <p:val>
                                                <p:strVal val="#ppt_x"/>
                                              </p:val>
                                            </p:tav>
                                          </p:tavLst>
                                        </p:anim>
                                        <p:anim calcmode="lin" valueType="num">
                                          <p:cBhvr additive="base">
                                            <p:cTn id="15" dur="750" fill="hold"/>
                                            <p:tgtEl>
                                              <p:spTgt spid="26"/>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750" fill="hold"/>
                                            <p:tgtEl>
                                              <p:spTgt spid="27"/>
                                            </p:tgtEl>
                                            <p:attrNameLst>
                                              <p:attrName>ppt_x</p:attrName>
                                            </p:attrNameLst>
                                          </p:cBhvr>
                                          <p:tavLst>
                                            <p:tav tm="0">
                                              <p:val>
                                                <p:strVal val="1+#ppt_w/2"/>
                                              </p:val>
                                            </p:tav>
                                            <p:tav tm="100000">
                                              <p:val>
                                                <p:strVal val="#ppt_x"/>
                                              </p:val>
                                            </p:tav>
                                          </p:tavLst>
                                        </p:anim>
                                        <p:anim calcmode="lin" valueType="num">
                                          <p:cBhvr additive="base">
                                            <p:cTn id="19"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0770" y="705684"/>
            <a:ext cx="7848872" cy="4788532"/>
          </a:xfrm>
          <a:prstGeom prst="roundRect">
            <a:avLst>
              <a:gd name="adj" fmla="val 5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lumMod val="50000"/>
                    <a:lumOff val="50000"/>
                  </a:schemeClr>
                </a:solidFill>
                <a:latin typeface="Arial" panose="020B0604020202020204" pitchFamily="34" charset="0"/>
                <a:cs typeface="Arial" panose="020B0604020202020204" pitchFamily="34" charset="0"/>
              </a:rPr>
              <a:t>YOUR IMAGE OR VIDEO</a:t>
            </a:r>
            <a:endParaRPr lang="id-ID"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2242778" y="5674236"/>
            <a:ext cx="7704856" cy="584775"/>
          </a:xfrm>
          <a:prstGeom prst="rect">
            <a:avLst/>
          </a:prstGeom>
          <a:solidFill>
            <a:srgbClr val="000000">
              <a:alpha val="0"/>
            </a:srgbClr>
          </a:solidFill>
          <a:effectLst/>
        </p:spPr>
        <p:txBody>
          <a:bodyPr wrap="square" rtlCol="0">
            <a:spAutoFit/>
          </a:bodyPr>
          <a:lstStyle/>
          <a:p>
            <a:pPr algn="ctr"/>
            <a:r>
              <a:rPr lang="id-ID" sz="3200" b="1" dirty="0" smtClean="0">
                <a:solidFill>
                  <a:schemeClr val="bg1"/>
                </a:solidFill>
                <a:latin typeface="Arial" pitchFamily="34" charset="0"/>
                <a:cs typeface="Arial" pitchFamily="34" charset="0"/>
              </a:rPr>
              <a:t>PICTURE OR VIDEO NUMBER ONE</a:t>
            </a:r>
            <a:endParaRPr lang="id-ID" sz="3200" b="1" dirty="0">
              <a:solidFill>
                <a:schemeClr val="bg1"/>
              </a:solidFill>
              <a:latin typeface="Arial" pitchFamily="34" charset="0"/>
              <a:cs typeface="Arial" pitchFamily="34" charset="0"/>
            </a:endParaRPr>
          </a:p>
        </p:txBody>
      </p:sp>
    </p:spTree>
  </p:cSld>
  <p:clrMapOvr>
    <a:masterClrMapping/>
  </p:clrMapOvr>
  <p:transition spd="slow" advClick="0"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0770" y="705684"/>
            <a:ext cx="7848872" cy="4788532"/>
          </a:xfrm>
          <a:prstGeom prst="roundRect">
            <a:avLst>
              <a:gd name="adj" fmla="val 5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lumMod val="50000"/>
                    <a:lumOff val="50000"/>
                  </a:schemeClr>
                </a:solidFill>
                <a:latin typeface="Arial" panose="020B0604020202020204" pitchFamily="34" charset="0"/>
                <a:cs typeface="Arial" panose="020B0604020202020204" pitchFamily="34" charset="0"/>
              </a:rPr>
              <a:t>YOUR IMAGE OR VIDEO</a:t>
            </a:r>
            <a:endParaRPr lang="id-ID"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2242778" y="5674236"/>
            <a:ext cx="7704856" cy="584775"/>
          </a:xfrm>
          <a:prstGeom prst="rect">
            <a:avLst/>
          </a:prstGeom>
          <a:solidFill>
            <a:srgbClr val="000000">
              <a:alpha val="0"/>
            </a:srgbClr>
          </a:solidFill>
          <a:effectLst/>
        </p:spPr>
        <p:txBody>
          <a:bodyPr wrap="square" rtlCol="0">
            <a:spAutoFit/>
          </a:bodyPr>
          <a:lstStyle/>
          <a:p>
            <a:pPr algn="ctr"/>
            <a:r>
              <a:rPr lang="id-ID" sz="3200" b="1" dirty="0" smtClean="0">
                <a:solidFill>
                  <a:schemeClr val="bg1"/>
                </a:solidFill>
                <a:latin typeface="Arial" pitchFamily="34" charset="0"/>
                <a:cs typeface="Arial" pitchFamily="34" charset="0"/>
              </a:rPr>
              <a:t>PICTURE OR VIDEO NUMBER TWO</a:t>
            </a:r>
            <a:endParaRPr lang="id-ID" sz="3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84795129"/>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0770" y="705684"/>
            <a:ext cx="7848872" cy="4788532"/>
          </a:xfrm>
          <a:prstGeom prst="roundRect">
            <a:avLst>
              <a:gd name="adj" fmla="val 5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lumMod val="50000"/>
                    <a:lumOff val="50000"/>
                  </a:schemeClr>
                </a:solidFill>
                <a:latin typeface="Arial" panose="020B0604020202020204" pitchFamily="34" charset="0"/>
                <a:cs typeface="Arial" panose="020B0604020202020204" pitchFamily="34" charset="0"/>
              </a:rPr>
              <a:t>YOUR IMAGE OR VIDEO</a:t>
            </a:r>
            <a:endParaRPr lang="id-ID"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2242778" y="5674236"/>
            <a:ext cx="7704856" cy="584775"/>
          </a:xfrm>
          <a:prstGeom prst="rect">
            <a:avLst/>
          </a:prstGeom>
          <a:solidFill>
            <a:srgbClr val="000000">
              <a:alpha val="0"/>
            </a:srgbClr>
          </a:solidFill>
          <a:effectLst/>
        </p:spPr>
        <p:txBody>
          <a:bodyPr wrap="square" rtlCol="0">
            <a:spAutoFit/>
          </a:bodyPr>
          <a:lstStyle/>
          <a:p>
            <a:pPr algn="ctr"/>
            <a:r>
              <a:rPr lang="id-ID" sz="3200" b="1" dirty="0" smtClean="0">
                <a:solidFill>
                  <a:schemeClr val="bg1"/>
                </a:solidFill>
                <a:latin typeface="Arial" pitchFamily="34" charset="0"/>
                <a:cs typeface="Arial" pitchFamily="34" charset="0"/>
              </a:rPr>
              <a:t>PICTURE OR VIDEO NUMBER THREE</a:t>
            </a:r>
            <a:endParaRPr lang="id-ID" sz="3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47994359"/>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70770" y="705684"/>
            <a:ext cx="7848872" cy="4788532"/>
          </a:xfrm>
          <a:prstGeom prst="roundRect">
            <a:avLst>
              <a:gd name="adj" fmla="val 5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lumMod val="50000"/>
                    <a:lumOff val="50000"/>
                  </a:schemeClr>
                </a:solidFill>
                <a:latin typeface="Arial" panose="020B0604020202020204" pitchFamily="34" charset="0"/>
                <a:cs typeface="Arial" panose="020B0604020202020204" pitchFamily="34" charset="0"/>
              </a:rPr>
              <a:t>YOUR IMAGE OR VIDEO</a:t>
            </a:r>
            <a:endParaRPr lang="id-ID"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2242778" y="5674236"/>
            <a:ext cx="7704856" cy="584775"/>
          </a:xfrm>
          <a:prstGeom prst="rect">
            <a:avLst/>
          </a:prstGeom>
          <a:solidFill>
            <a:srgbClr val="000000">
              <a:alpha val="0"/>
            </a:srgbClr>
          </a:solidFill>
          <a:effectLst/>
        </p:spPr>
        <p:txBody>
          <a:bodyPr wrap="square" rtlCol="0">
            <a:spAutoFit/>
          </a:bodyPr>
          <a:lstStyle/>
          <a:p>
            <a:pPr algn="ctr"/>
            <a:r>
              <a:rPr lang="id-ID" sz="3200" b="1" dirty="0" smtClean="0">
                <a:solidFill>
                  <a:schemeClr val="bg1"/>
                </a:solidFill>
                <a:latin typeface="Arial" pitchFamily="34" charset="0"/>
                <a:cs typeface="Arial" pitchFamily="34" charset="0"/>
              </a:rPr>
              <a:t>PICTURE OR VIDEO NUMBER FOUR</a:t>
            </a:r>
            <a:endParaRPr lang="id-ID" sz="3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52096749"/>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xit" presetSubtype="8" accel="20000" decel="20000" fill="hold" grpId="1" nodeType="afterEffect">
                                      <p:stCondLst>
                                        <p:cond delay="2500"/>
                                      </p:stCondLst>
                                      <p:childTnLst>
                                        <p:anim calcmode="lin" valueType="num">
                                          <p:cBhvr additive="base">
                                            <p:cTn id="15" dur="500"/>
                                            <p:tgtEl>
                                              <p:spTgt spid="2"/>
                                            </p:tgtEl>
                                            <p:attrNameLst>
                                              <p:attrName>ppt_x</p:attrName>
                                            </p:attrNameLst>
                                          </p:cBhvr>
                                          <p:tavLst>
                                            <p:tav tm="0">
                                              <p:val>
                                                <p:strVal val="ppt_x"/>
                                              </p:val>
                                            </p:tav>
                                            <p:tav tm="100000">
                                              <p:val>
                                                <p:strVal val="0-ppt_w/2"/>
                                              </p:val>
                                            </p:tav>
                                          </p:tavLst>
                                        </p:anim>
                                        <p:anim calcmode="lin" valueType="num">
                                          <p:cBhvr additive="base">
                                            <p:cTn id="16" dur="500"/>
                                            <p:tgtEl>
                                              <p:spTgt spid="2"/>
                                            </p:tgtEl>
                                            <p:attrNameLst>
                                              <p:attrName>ppt_y</p:attrName>
                                            </p:attrNameLst>
                                          </p:cBhvr>
                                          <p:tavLst>
                                            <p:tav tm="0">
                                              <p:val>
                                                <p:strVal val="ppt_y"/>
                                              </p:val>
                                            </p:tav>
                                            <p:tav tm="100000">
                                              <p:val>
                                                <p:strVal val="ppt_y"/>
                                              </p:val>
                                            </p:tav>
                                          </p:tavLst>
                                        </p:anim>
                                        <p:set>
                                          <p:cBhvr>
                                            <p:cTn id="17" dur="1" fill="hold">
                                              <p:stCondLst>
                                                <p:cond delay="499"/>
                                              </p:stCondLst>
                                            </p:cTn>
                                            <p:tgtEl>
                                              <p:spTgt spid="2"/>
                                            </p:tgtEl>
                                            <p:attrNameLst>
                                              <p:attrName>style.visibility</p:attrName>
                                            </p:attrNameLst>
                                          </p:cBhvr>
                                          <p:to>
                                            <p:strVal val="hidden"/>
                                          </p:to>
                                        </p:set>
                                      </p:childTnLst>
                                    </p:cTn>
                                  </p:par>
                                  <p:par>
                                    <p:cTn id="18" presetID="2" presetClass="exit" presetSubtype="8" accel="20000" decel="20000" fill="hold" grpId="1" nodeType="withEffect">
                                      <p:stCondLst>
                                        <p:cond delay="2500"/>
                                      </p:stCondLst>
                                      <p:childTnLst>
                                        <p:anim calcmode="lin" valueType="num">
                                          <p:cBhvr additive="base">
                                            <p:cTn id="19" dur="500"/>
                                            <p:tgtEl>
                                              <p:spTgt spid="5"/>
                                            </p:tgtEl>
                                            <p:attrNameLst>
                                              <p:attrName>ppt_x</p:attrName>
                                            </p:attrNameLst>
                                          </p:cBhvr>
                                          <p:tavLst>
                                            <p:tav tm="0">
                                              <p:val>
                                                <p:strVal val="ppt_x"/>
                                              </p:val>
                                            </p:tav>
                                            <p:tav tm="100000">
                                              <p:val>
                                                <p:strVal val="0-ppt_w/2"/>
                                              </p:val>
                                            </p:tav>
                                          </p:tavLst>
                                        </p:anim>
                                        <p:anim calcmode="lin" valueType="num">
                                          <p:cBhvr additive="base">
                                            <p:cTn id="20" dur="500"/>
                                            <p:tgtEl>
                                              <p:spTgt spid="5"/>
                                            </p:tgtEl>
                                            <p:attrNameLst>
                                              <p:attrName>ppt_y</p:attrName>
                                            </p:attrNameLst>
                                          </p:cBhvr>
                                          <p:tavLst>
                                            <p:tav tm="0">
                                              <p:val>
                                                <p:strVal val="ppt_y"/>
                                              </p:val>
                                            </p:tav>
                                            <p:tav tm="100000">
                                              <p:val>
                                                <p:strVal val="ppt_y"/>
                                              </p:val>
                                            </p:tav>
                                          </p:tavLst>
                                        </p:anim>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58" y="549474"/>
            <a:ext cx="3601226" cy="5806057"/>
          </a:xfrm>
          <a:prstGeom prst="rect">
            <a:avLst/>
          </a:prstGeom>
        </p:spPr>
      </p:pic>
      <p:sp>
        <p:nvSpPr>
          <p:cNvPr id="22" name="TextBox 21"/>
          <p:cNvSpPr txBox="1"/>
          <p:nvPr/>
        </p:nvSpPr>
        <p:spPr>
          <a:xfrm>
            <a:off x="3862958" y="2159779"/>
            <a:ext cx="8064896" cy="2862322"/>
          </a:xfrm>
          <a:prstGeom prst="rect">
            <a:avLst/>
          </a:prstGeom>
          <a:solidFill>
            <a:srgbClr val="000000">
              <a:alpha val="0"/>
            </a:srgbClr>
          </a:solidFill>
          <a:effectLst/>
        </p:spPr>
        <p:txBody>
          <a:bodyPr wrap="square" rtlCol="0">
            <a:spAutoFit/>
          </a:bodyPr>
          <a:lstStyle/>
          <a:p>
            <a:pPr algn="ctr"/>
            <a:r>
              <a:rPr lang="id-ID" sz="18000" b="1" spc="-300" dirty="0" smtClean="0">
                <a:solidFill>
                  <a:schemeClr val="bg1"/>
                </a:solidFill>
                <a:latin typeface="Arial" pitchFamily="34" charset="0"/>
                <a:cs typeface="Arial" pitchFamily="34" charset="0"/>
              </a:rPr>
              <a:t>HAPPY</a:t>
            </a:r>
            <a:endParaRPr lang="id-ID" sz="18000" b="1" spc="-300" dirty="0">
              <a:solidFill>
                <a:schemeClr val="bg1"/>
              </a:solidFill>
              <a:latin typeface="Arial" pitchFamily="34" charset="0"/>
              <a:cs typeface="Arial" pitchFamily="34" charset="0"/>
            </a:endParaRPr>
          </a:p>
        </p:txBody>
      </p:sp>
      <p:sp>
        <p:nvSpPr>
          <p:cNvPr id="2" name="Rectangle 1"/>
          <p:cNvSpPr/>
          <p:nvPr/>
        </p:nvSpPr>
        <p:spPr>
          <a:xfrm>
            <a:off x="4222998" y="1837487"/>
            <a:ext cx="7560840" cy="720080"/>
          </a:xfrm>
          <a:prstGeom prst="rect">
            <a:avLst/>
          </a:pr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spc="600" dirty="0" smtClean="0">
                <a:solidFill>
                  <a:schemeClr val="tx1">
                    <a:lumMod val="75000"/>
                    <a:lumOff val="25000"/>
                  </a:schemeClr>
                </a:solidFill>
                <a:latin typeface="Arial" panose="020B0604020202020204" pitchFamily="34" charset="0"/>
                <a:cs typeface="Arial" panose="020B0604020202020204" pitchFamily="34" charset="0"/>
              </a:rPr>
              <a:t>AND NOW HE IS</a:t>
            </a:r>
            <a:endParaRPr lang="id-ID" sz="6000" spc="6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advClick="0" advTm="2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169" y="1485578"/>
            <a:ext cx="10657184" cy="738664"/>
          </a:xfrm>
          <a:prstGeom prst="rect">
            <a:avLst/>
          </a:prstGeom>
          <a:solidFill>
            <a:srgbClr val="000000">
              <a:alpha val="0"/>
            </a:srgbClr>
          </a:solidFill>
          <a:effectLst/>
        </p:spPr>
        <p:txBody>
          <a:bodyPr wrap="square" rtlCol="0">
            <a:spAutoFit/>
          </a:bodyPr>
          <a:lstStyle/>
          <a:p>
            <a:pPr algn="ctr"/>
            <a:r>
              <a:rPr lang="id-ID" sz="4200" b="1" spc="-300" dirty="0" smtClean="0">
                <a:solidFill>
                  <a:schemeClr val="bg1"/>
                </a:solidFill>
                <a:latin typeface="Arial Black" panose="020B0A04020102020204" pitchFamily="34" charset="0"/>
                <a:cs typeface="Arial" pitchFamily="34" charset="0"/>
              </a:rPr>
              <a:t>FIND OUT MORE ON SOCIAL MEDIA</a:t>
            </a:r>
            <a:endParaRPr lang="id-ID" sz="4200" b="1" spc="-300" dirty="0">
              <a:solidFill>
                <a:schemeClr val="bg1"/>
              </a:solidFill>
              <a:latin typeface="Arial Black" panose="020B0A04020102020204" pitchFamily="34" charset="0"/>
              <a:cs typeface="Arial" pitchFamily="34" charset="0"/>
            </a:endParaRPr>
          </a:p>
        </p:txBody>
      </p:sp>
      <p:grpSp>
        <p:nvGrpSpPr>
          <p:cNvPr id="14" name="Group 13"/>
          <p:cNvGrpSpPr/>
          <p:nvPr/>
        </p:nvGrpSpPr>
        <p:grpSpPr>
          <a:xfrm>
            <a:off x="1089857" y="2519993"/>
            <a:ext cx="2135521" cy="2567695"/>
            <a:chOff x="1089857" y="2519993"/>
            <a:chExt cx="2135521" cy="256769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54" y="2519993"/>
              <a:ext cx="2061929" cy="2061929"/>
            </a:xfrm>
            <a:prstGeom prst="rect">
              <a:avLst/>
            </a:prstGeom>
          </p:spPr>
        </p:pic>
        <p:sp>
          <p:nvSpPr>
            <p:cNvPr id="10" name="TextBox 9"/>
            <p:cNvSpPr txBox="1"/>
            <p:nvPr/>
          </p:nvSpPr>
          <p:spPr>
            <a:xfrm>
              <a:off x="1089857" y="4687578"/>
              <a:ext cx="2135521" cy="400110"/>
            </a:xfrm>
            <a:prstGeom prst="rect">
              <a:avLst/>
            </a:prstGeom>
            <a:noFill/>
          </p:spPr>
          <p:txBody>
            <a:bodyPr wrap="none" rtlCol="0">
              <a:spAutoFit/>
            </a:bodyPr>
            <a:lstStyle/>
            <a:p>
              <a:r>
                <a:rPr lang="id-ID" sz="2000" dirty="0">
                  <a:solidFill>
                    <a:schemeClr val="bg1"/>
                  </a:solidFill>
                  <a:latin typeface="Arial" pitchFamily="34" charset="0"/>
                  <a:cs typeface="Arial" pitchFamily="34" charset="0"/>
                </a:rPr>
                <a:t>f</a:t>
              </a:r>
              <a:r>
                <a:rPr lang="id-ID" sz="2000" dirty="0" smtClean="0">
                  <a:solidFill>
                    <a:schemeClr val="bg1"/>
                  </a:solidFill>
                  <a:latin typeface="Arial" pitchFamily="34" charset="0"/>
                  <a:cs typeface="Arial" pitchFamily="34" charset="0"/>
                </a:rPr>
                <a:t>acebook.com/url</a:t>
              </a:r>
              <a:endParaRPr lang="id-ID" sz="2000" dirty="0">
                <a:solidFill>
                  <a:schemeClr val="bg1"/>
                </a:solidFill>
                <a:latin typeface="Arial" pitchFamily="34" charset="0"/>
                <a:cs typeface="Arial" pitchFamily="34" charset="0"/>
              </a:endParaRPr>
            </a:p>
          </p:txBody>
        </p:sp>
      </p:grpSp>
      <p:grpSp>
        <p:nvGrpSpPr>
          <p:cNvPr id="15" name="Group 14"/>
          <p:cNvGrpSpPr/>
          <p:nvPr/>
        </p:nvGrpSpPr>
        <p:grpSpPr>
          <a:xfrm>
            <a:off x="3702083" y="2519993"/>
            <a:ext cx="2061929" cy="2567695"/>
            <a:chOff x="3702083" y="2519993"/>
            <a:chExt cx="2061929" cy="256769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083" y="2519993"/>
              <a:ext cx="2061929" cy="2061929"/>
            </a:xfrm>
            <a:prstGeom prst="rect">
              <a:avLst/>
            </a:prstGeom>
          </p:spPr>
        </p:pic>
        <p:sp>
          <p:nvSpPr>
            <p:cNvPr id="11" name="TextBox 10"/>
            <p:cNvSpPr txBox="1"/>
            <p:nvPr/>
          </p:nvSpPr>
          <p:spPr>
            <a:xfrm>
              <a:off x="3851106" y="4687578"/>
              <a:ext cx="1763881" cy="400110"/>
            </a:xfrm>
            <a:prstGeom prst="rect">
              <a:avLst/>
            </a:prstGeom>
            <a:noFill/>
          </p:spPr>
          <p:txBody>
            <a:bodyPr wrap="none" rtlCol="0">
              <a:spAutoFit/>
            </a:bodyPr>
            <a:lstStyle/>
            <a:p>
              <a:r>
                <a:rPr lang="id-ID" sz="2000" dirty="0">
                  <a:solidFill>
                    <a:schemeClr val="bg1"/>
                  </a:solidFill>
                  <a:latin typeface="Arial" pitchFamily="34" charset="0"/>
                  <a:cs typeface="Arial" pitchFamily="34" charset="0"/>
                </a:rPr>
                <a:t>t</a:t>
              </a:r>
              <a:r>
                <a:rPr lang="id-ID" sz="2000" dirty="0" smtClean="0">
                  <a:solidFill>
                    <a:schemeClr val="bg1"/>
                  </a:solidFill>
                  <a:latin typeface="Arial" pitchFamily="34" charset="0"/>
                  <a:cs typeface="Arial" pitchFamily="34" charset="0"/>
                </a:rPr>
                <a:t>witter.com/url</a:t>
              </a:r>
              <a:endParaRPr lang="id-ID" sz="2000" dirty="0">
                <a:solidFill>
                  <a:schemeClr val="bg1"/>
                </a:solidFill>
                <a:latin typeface="Arial" pitchFamily="34" charset="0"/>
                <a:cs typeface="Arial" pitchFamily="34" charset="0"/>
              </a:endParaRPr>
            </a:p>
          </p:txBody>
        </p:sp>
      </p:grpSp>
      <p:grpSp>
        <p:nvGrpSpPr>
          <p:cNvPr id="17" name="Group 16"/>
          <p:cNvGrpSpPr/>
          <p:nvPr/>
        </p:nvGrpSpPr>
        <p:grpSpPr>
          <a:xfrm>
            <a:off x="8852940" y="2519993"/>
            <a:ext cx="2061929" cy="2567695"/>
            <a:chOff x="8852940" y="2519993"/>
            <a:chExt cx="2061929" cy="2567695"/>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940" y="2519993"/>
              <a:ext cx="2061929" cy="2061929"/>
            </a:xfrm>
            <a:prstGeom prst="rect">
              <a:avLst/>
            </a:prstGeom>
          </p:spPr>
        </p:pic>
        <p:sp>
          <p:nvSpPr>
            <p:cNvPr id="12" name="TextBox 11"/>
            <p:cNvSpPr txBox="1"/>
            <p:nvPr/>
          </p:nvSpPr>
          <p:spPr>
            <a:xfrm>
              <a:off x="8880263" y="4687578"/>
              <a:ext cx="2007281" cy="400110"/>
            </a:xfrm>
            <a:prstGeom prst="rect">
              <a:avLst/>
            </a:prstGeom>
            <a:noFill/>
          </p:spPr>
          <p:txBody>
            <a:bodyPr wrap="none" rtlCol="0">
              <a:spAutoFit/>
            </a:bodyPr>
            <a:lstStyle/>
            <a:p>
              <a:r>
                <a:rPr lang="id-ID" sz="2000" dirty="0">
                  <a:solidFill>
                    <a:schemeClr val="bg1"/>
                  </a:solidFill>
                  <a:latin typeface="Arial" pitchFamily="34" charset="0"/>
                  <a:cs typeface="Arial" pitchFamily="34" charset="0"/>
                </a:rPr>
                <a:t>y</a:t>
              </a:r>
              <a:r>
                <a:rPr lang="id-ID" sz="2000" dirty="0" smtClean="0">
                  <a:solidFill>
                    <a:schemeClr val="bg1"/>
                  </a:solidFill>
                  <a:latin typeface="Arial" pitchFamily="34" charset="0"/>
                  <a:cs typeface="Arial" pitchFamily="34" charset="0"/>
                </a:rPr>
                <a:t>outube.com/url</a:t>
              </a:r>
              <a:endParaRPr lang="id-ID" sz="2000" dirty="0">
                <a:solidFill>
                  <a:schemeClr val="bg1"/>
                </a:solidFill>
                <a:latin typeface="Arial" pitchFamily="34" charset="0"/>
                <a:cs typeface="Arial" pitchFamily="34" charset="0"/>
              </a:endParaRPr>
            </a:p>
          </p:txBody>
        </p:sp>
      </p:grpSp>
      <p:grpSp>
        <p:nvGrpSpPr>
          <p:cNvPr id="16" name="Group 15"/>
          <p:cNvGrpSpPr/>
          <p:nvPr/>
        </p:nvGrpSpPr>
        <p:grpSpPr>
          <a:xfrm>
            <a:off x="6277512" y="2519993"/>
            <a:ext cx="2061929" cy="2567695"/>
            <a:chOff x="6277512" y="2519993"/>
            <a:chExt cx="2061929" cy="2567695"/>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7512" y="2519993"/>
              <a:ext cx="2061929" cy="2061929"/>
            </a:xfrm>
            <a:prstGeom prst="rect">
              <a:avLst/>
            </a:prstGeom>
          </p:spPr>
        </p:pic>
        <p:sp>
          <p:nvSpPr>
            <p:cNvPr id="13" name="TextBox 12"/>
            <p:cNvSpPr txBox="1"/>
            <p:nvPr/>
          </p:nvSpPr>
          <p:spPr>
            <a:xfrm>
              <a:off x="6297622" y="4687578"/>
              <a:ext cx="2021707" cy="400110"/>
            </a:xfrm>
            <a:prstGeom prst="rect">
              <a:avLst/>
            </a:prstGeom>
            <a:noFill/>
          </p:spPr>
          <p:txBody>
            <a:bodyPr wrap="none" rtlCol="0">
              <a:spAutoFit/>
            </a:bodyPr>
            <a:lstStyle/>
            <a:p>
              <a:r>
                <a:rPr lang="id-ID" sz="2000" dirty="0">
                  <a:solidFill>
                    <a:schemeClr val="bg1"/>
                  </a:solidFill>
                  <a:latin typeface="Arial" pitchFamily="34" charset="0"/>
                  <a:cs typeface="Arial" pitchFamily="34" charset="0"/>
                </a:rPr>
                <a:t>w</a:t>
              </a:r>
              <a:r>
                <a:rPr lang="id-ID" sz="2000" dirty="0" smtClean="0">
                  <a:solidFill>
                    <a:schemeClr val="bg1"/>
                  </a:solidFill>
                  <a:latin typeface="Arial" pitchFamily="34" charset="0"/>
                  <a:cs typeface="Arial" pitchFamily="34" charset="0"/>
                </a:rPr>
                <a:t>ebsite.com/rss</a:t>
              </a:r>
              <a:endParaRPr lang="id-ID" sz="2000"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20356291"/>
      </p:ext>
    </p:extLst>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675" decel="100000" fill="hold"/>
                                        <p:tgtEl>
                                          <p:spTgt spid="14"/>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750"/>
                                        <p:tgtEl>
                                          <p:spTgt spid="15"/>
                                        </p:tgtEl>
                                      </p:cBhvr>
                                    </p:animEffect>
                                    <p:anim calcmode="lin" valueType="num">
                                      <p:cBhvr>
                                        <p:cTn id="14" dur="750" fill="hold"/>
                                        <p:tgtEl>
                                          <p:spTgt spid="15"/>
                                        </p:tgtEl>
                                        <p:attrNameLst>
                                          <p:attrName>ppt_x</p:attrName>
                                        </p:attrNameLst>
                                      </p:cBhvr>
                                      <p:tavLst>
                                        <p:tav tm="0">
                                          <p:val>
                                            <p:strVal val="#ppt_x"/>
                                          </p:val>
                                        </p:tav>
                                        <p:tav tm="100000">
                                          <p:val>
                                            <p:strVal val="#ppt_x"/>
                                          </p:val>
                                        </p:tav>
                                      </p:tavLst>
                                    </p:anim>
                                    <p:anim calcmode="lin" valueType="num">
                                      <p:cBhvr>
                                        <p:cTn id="15" dur="675" decel="100000" fill="hold"/>
                                        <p:tgtEl>
                                          <p:spTgt spid="15"/>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750"/>
                                        <p:tgtEl>
                                          <p:spTgt spid="16"/>
                                        </p:tgtEl>
                                      </p:cBhvr>
                                    </p:animEffect>
                                    <p:anim calcmode="lin" valueType="num">
                                      <p:cBhvr>
                                        <p:cTn id="20" dur="750" fill="hold"/>
                                        <p:tgtEl>
                                          <p:spTgt spid="16"/>
                                        </p:tgtEl>
                                        <p:attrNameLst>
                                          <p:attrName>ppt_x</p:attrName>
                                        </p:attrNameLst>
                                      </p:cBhvr>
                                      <p:tavLst>
                                        <p:tav tm="0">
                                          <p:val>
                                            <p:strVal val="#ppt_x"/>
                                          </p:val>
                                        </p:tav>
                                        <p:tav tm="100000">
                                          <p:val>
                                            <p:strVal val="#ppt_x"/>
                                          </p:val>
                                        </p:tav>
                                      </p:tavLst>
                                    </p:anim>
                                    <p:anim calcmode="lin" valueType="num">
                                      <p:cBhvr>
                                        <p:cTn id="21" dur="675" decel="100000" fill="hold"/>
                                        <p:tgtEl>
                                          <p:spTgt spid="16"/>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750"/>
                                        <p:tgtEl>
                                          <p:spTgt spid="17"/>
                                        </p:tgtEl>
                                      </p:cBhvr>
                                    </p:animEffect>
                                    <p:anim calcmode="lin" valueType="num">
                                      <p:cBhvr>
                                        <p:cTn id="26" dur="750" fill="hold"/>
                                        <p:tgtEl>
                                          <p:spTgt spid="17"/>
                                        </p:tgtEl>
                                        <p:attrNameLst>
                                          <p:attrName>ppt_x</p:attrName>
                                        </p:attrNameLst>
                                      </p:cBhvr>
                                      <p:tavLst>
                                        <p:tav tm="0">
                                          <p:val>
                                            <p:strVal val="#ppt_x"/>
                                          </p:val>
                                        </p:tav>
                                        <p:tav tm="100000">
                                          <p:val>
                                            <p:strVal val="#ppt_x"/>
                                          </p:val>
                                        </p:tav>
                                      </p:tavLst>
                                    </p:anim>
                                    <p:anim calcmode="lin" valueType="num">
                                      <p:cBhvr>
                                        <p:cTn id="27" dur="675" decel="100000" fill="hold"/>
                                        <p:tgtEl>
                                          <p:spTgt spid="17"/>
                                        </p:tgtEl>
                                        <p:attrNameLst>
                                          <p:attrName>ppt_y</p:attrName>
                                        </p:attrNameLst>
                                      </p:cBhvr>
                                      <p:tavLst>
                                        <p:tav tm="0">
                                          <p:val>
                                            <p:strVal val="#ppt_y+1"/>
                                          </p:val>
                                        </p:tav>
                                        <p:tav tm="100000">
                                          <p:val>
                                            <p:strVal val="#ppt_y-.03"/>
                                          </p:val>
                                        </p:tav>
                                      </p:tavLst>
                                    </p:anim>
                                    <p:anim calcmode="lin" valueType="num">
                                      <p:cBhvr>
                                        <p:cTn id="28"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02" y="333450"/>
            <a:ext cx="4705044" cy="7585684"/>
          </a:xfrm>
          <a:prstGeom prst="rect">
            <a:avLst/>
          </a:prstGeom>
        </p:spPr>
      </p:pic>
      <p:grpSp>
        <p:nvGrpSpPr>
          <p:cNvPr id="18" name="Group 17"/>
          <p:cNvGrpSpPr/>
          <p:nvPr/>
        </p:nvGrpSpPr>
        <p:grpSpPr>
          <a:xfrm>
            <a:off x="310042" y="1917626"/>
            <a:ext cx="6768752" cy="2160240"/>
            <a:chOff x="310042" y="1917626"/>
            <a:chExt cx="6768752" cy="2160240"/>
          </a:xfrm>
        </p:grpSpPr>
        <p:sp>
          <p:nvSpPr>
            <p:cNvPr id="17" name="Freeform 16"/>
            <p:cNvSpPr/>
            <p:nvPr/>
          </p:nvSpPr>
          <p:spPr>
            <a:xfrm>
              <a:off x="310042" y="1917626"/>
              <a:ext cx="6768752" cy="2160240"/>
            </a:xfrm>
            <a:custGeom>
              <a:avLst/>
              <a:gdLst>
                <a:gd name="connsiteX0" fmla="*/ 214901 w 6768752"/>
                <a:gd name="connsiteY0" fmla="*/ 0 h 2160240"/>
                <a:gd name="connsiteX1" fmla="*/ 6121803 w 6768752"/>
                <a:gd name="connsiteY1" fmla="*/ 0 h 2160240"/>
                <a:gd name="connsiteX2" fmla="*/ 6336704 w 6768752"/>
                <a:gd name="connsiteY2" fmla="*/ 214901 h 2160240"/>
                <a:gd name="connsiteX3" fmla="*/ 6336704 w 6768752"/>
                <a:gd name="connsiteY3" fmla="*/ 1080120 h 2160240"/>
                <a:gd name="connsiteX4" fmla="*/ 6768752 w 6768752"/>
                <a:gd name="connsiteY4" fmla="*/ 1296144 h 2160240"/>
                <a:gd name="connsiteX5" fmla="*/ 6336704 w 6768752"/>
                <a:gd name="connsiteY5" fmla="*/ 1296144 h 2160240"/>
                <a:gd name="connsiteX6" fmla="*/ 6336704 w 6768752"/>
                <a:gd name="connsiteY6" fmla="*/ 1945339 h 2160240"/>
                <a:gd name="connsiteX7" fmla="*/ 6121803 w 6768752"/>
                <a:gd name="connsiteY7" fmla="*/ 2160240 h 2160240"/>
                <a:gd name="connsiteX8" fmla="*/ 214901 w 6768752"/>
                <a:gd name="connsiteY8" fmla="*/ 2160240 h 2160240"/>
                <a:gd name="connsiteX9" fmla="*/ 0 w 6768752"/>
                <a:gd name="connsiteY9" fmla="*/ 1945339 h 2160240"/>
                <a:gd name="connsiteX10" fmla="*/ 0 w 6768752"/>
                <a:gd name="connsiteY10" fmla="*/ 214901 h 2160240"/>
                <a:gd name="connsiteX11" fmla="*/ 214901 w 6768752"/>
                <a:gd name="connsiteY11"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68752" h="2160240">
                  <a:moveTo>
                    <a:pt x="214901" y="0"/>
                  </a:moveTo>
                  <a:lnTo>
                    <a:pt x="6121803" y="0"/>
                  </a:lnTo>
                  <a:cubicBezTo>
                    <a:pt x="6240490" y="0"/>
                    <a:pt x="6336704" y="96214"/>
                    <a:pt x="6336704" y="214901"/>
                  </a:cubicBezTo>
                  <a:lnTo>
                    <a:pt x="6336704" y="1080120"/>
                  </a:lnTo>
                  <a:lnTo>
                    <a:pt x="6768752" y="1296144"/>
                  </a:lnTo>
                  <a:lnTo>
                    <a:pt x="6336704" y="1296144"/>
                  </a:lnTo>
                  <a:lnTo>
                    <a:pt x="6336704" y="1945339"/>
                  </a:lnTo>
                  <a:cubicBezTo>
                    <a:pt x="6336704" y="2064026"/>
                    <a:pt x="6240490" y="2160240"/>
                    <a:pt x="6121803" y="2160240"/>
                  </a:cubicBezTo>
                  <a:lnTo>
                    <a:pt x="214901" y="2160240"/>
                  </a:lnTo>
                  <a:cubicBezTo>
                    <a:pt x="96214" y="2160240"/>
                    <a:pt x="0" y="2064026"/>
                    <a:pt x="0" y="1945339"/>
                  </a:cubicBezTo>
                  <a:lnTo>
                    <a:pt x="0" y="214901"/>
                  </a:lnTo>
                  <a:cubicBezTo>
                    <a:pt x="0" y="96214"/>
                    <a:pt x="96214" y="0"/>
                    <a:pt x="214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p:nvSpPr>
          <p:spPr>
            <a:xfrm>
              <a:off x="406830" y="2365241"/>
              <a:ext cx="6095900" cy="769441"/>
            </a:xfrm>
            <a:prstGeom prst="rect">
              <a:avLst/>
            </a:prstGeom>
            <a:noFill/>
          </p:spPr>
          <p:txBody>
            <a:bodyPr wrap="none" rtlCol="0">
              <a:spAutoFit/>
            </a:bodyPr>
            <a:lstStyle/>
            <a:p>
              <a:pPr algn="ctr"/>
              <a:r>
                <a:rPr lang="id-ID" sz="4400" b="1" dirty="0" smtClean="0">
                  <a:solidFill>
                    <a:schemeClr val="tx1">
                      <a:lumMod val="75000"/>
                      <a:lumOff val="25000"/>
                    </a:schemeClr>
                  </a:solidFill>
                  <a:latin typeface="Arial Black" pitchFamily="34" charset="0"/>
                  <a:cs typeface="Arial" pitchFamily="34" charset="0"/>
                </a:rPr>
                <a:t>SO WHAT ARE YOU</a:t>
              </a:r>
              <a:endParaRPr lang="id-ID" sz="4400" b="1" dirty="0">
                <a:solidFill>
                  <a:schemeClr val="tx1">
                    <a:lumMod val="75000"/>
                    <a:lumOff val="25000"/>
                  </a:schemeClr>
                </a:solidFill>
                <a:latin typeface="Arial Black" pitchFamily="34" charset="0"/>
                <a:cs typeface="Arial" pitchFamily="34" charset="0"/>
              </a:endParaRPr>
            </a:p>
          </p:txBody>
        </p:sp>
        <p:sp>
          <p:nvSpPr>
            <p:cNvPr id="14" name="TextBox 13"/>
            <p:cNvSpPr txBox="1"/>
            <p:nvPr/>
          </p:nvSpPr>
          <p:spPr>
            <a:xfrm>
              <a:off x="451394" y="2781722"/>
              <a:ext cx="6006773" cy="1015663"/>
            </a:xfrm>
            <a:prstGeom prst="rect">
              <a:avLst/>
            </a:prstGeom>
            <a:noFill/>
          </p:spPr>
          <p:txBody>
            <a:bodyPr wrap="none" rtlCol="0">
              <a:spAutoFit/>
            </a:bodyPr>
            <a:lstStyle/>
            <a:p>
              <a:pPr algn="ctr"/>
              <a:r>
                <a:rPr lang="id-ID" sz="6000" b="1" spc="-300" dirty="0" smtClean="0">
                  <a:solidFill>
                    <a:schemeClr val="tx1">
                      <a:lumMod val="75000"/>
                      <a:lumOff val="25000"/>
                    </a:schemeClr>
                  </a:solidFill>
                  <a:latin typeface="Arial Black" pitchFamily="34" charset="0"/>
                  <a:cs typeface="Arial" pitchFamily="34" charset="0"/>
                </a:rPr>
                <a:t>WAITING FOR?</a:t>
              </a:r>
              <a:endParaRPr lang="id-ID" sz="6000" b="1" spc="-300" dirty="0">
                <a:solidFill>
                  <a:schemeClr val="tx1">
                    <a:lumMod val="75000"/>
                    <a:lumOff val="25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1521015008"/>
      </p:ext>
    </p:extLst>
  </p:cSld>
  <p:clrMapOvr>
    <a:masterClrMapping/>
  </p:clrMapOvr>
  <p:transition spd="slow" advClick="0" advTm="25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1043" y="1008112"/>
            <a:ext cx="4428327" cy="4077866"/>
          </a:xfrm>
          <a:prstGeom prst="rect">
            <a:avLst/>
          </a:prstGeom>
        </p:spPr>
      </p:pic>
      <p:sp>
        <p:nvSpPr>
          <p:cNvPr id="2" name="TextBox 1"/>
          <p:cNvSpPr txBox="1"/>
          <p:nvPr/>
        </p:nvSpPr>
        <p:spPr>
          <a:xfrm>
            <a:off x="4078982" y="5229994"/>
            <a:ext cx="4032448" cy="446276"/>
          </a:xfrm>
          <a:prstGeom prst="rect">
            <a:avLst/>
          </a:prstGeom>
          <a:solidFill>
            <a:srgbClr val="D9E021"/>
          </a:solidFill>
        </p:spPr>
        <p:txBody>
          <a:bodyPr wrap="square" rtlCol="0">
            <a:spAutoFit/>
          </a:bodyPr>
          <a:lstStyle/>
          <a:p>
            <a:pPr algn="ctr"/>
            <a:r>
              <a:rPr lang="id-ID" spc="300" dirty="0" smtClean="0">
                <a:solidFill>
                  <a:schemeClr val="tx1">
                    <a:lumMod val="75000"/>
                    <a:lumOff val="25000"/>
                  </a:schemeClr>
                </a:solidFill>
                <a:latin typeface="Arial" panose="020B0604020202020204" pitchFamily="34" charset="0"/>
                <a:cs typeface="Arial" panose="020B0604020202020204" pitchFamily="34" charset="0"/>
              </a:rPr>
              <a:t>www.yourwebsite.com</a:t>
            </a:r>
            <a:endParaRPr lang="id-ID" spc="3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advClick="0"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34" y="1867828"/>
            <a:ext cx="6525312" cy="2400657"/>
          </a:xfrm>
          <a:prstGeom prst="rect">
            <a:avLst/>
          </a:prstGeom>
          <a:noFill/>
        </p:spPr>
        <p:txBody>
          <a:bodyPr wrap="none" rtlCol="0">
            <a:spAutoFit/>
          </a:bodyPr>
          <a:lstStyle/>
          <a:p>
            <a:pPr algn="ctr"/>
            <a:r>
              <a:rPr lang="id-ID" sz="15000" b="1" spc="-300" dirty="0" smtClean="0">
                <a:solidFill>
                  <a:schemeClr val="bg1"/>
                </a:solidFill>
                <a:latin typeface="Arial" pitchFamily="34" charset="0"/>
                <a:cs typeface="Arial" pitchFamily="34" charset="0"/>
              </a:rPr>
              <a:t>HE’S A</a:t>
            </a:r>
            <a:endParaRPr lang="id-ID" sz="15000" b="1" spc="-300" dirty="0">
              <a:solidFill>
                <a:schemeClr val="bg1"/>
              </a:solidFill>
              <a:latin typeface="Arial" pitchFamily="34" charset="0"/>
              <a:cs typeface="Arial" pitchFamily="34" charset="0"/>
            </a:endParaRPr>
          </a:p>
        </p:txBody>
      </p:sp>
      <p:sp>
        <p:nvSpPr>
          <p:cNvPr id="7" name="Rectangle 6"/>
          <p:cNvSpPr/>
          <p:nvPr/>
        </p:nvSpPr>
        <p:spPr>
          <a:xfrm>
            <a:off x="302598" y="3789834"/>
            <a:ext cx="6013185" cy="1107996"/>
          </a:xfrm>
          <a:prstGeom prst="rect">
            <a:avLst/>
          </a:prstGeom>
        </p:spPr>
        <p:txBody>
          <a:bodyPr wrap="none">
            <a:spAutoFit/>
          </a:bodyPr>
          <a:lstStyle/>
          <a:p>
            <a:pPr algn="ctr"/>
            <a:r>
              <a:rPr lang="id-ID" sz="6600" b="1" spc="-300" dirty="0" smtClean="0">
                <a:solidFill>
                  <a:schemeClr val="bg1"/>
                </a:solidFill>
                <a:latin typeface="Arial" pitchFamily="34" charset="0"/>
                <a:cs typeface="Arial" pitchFamily="34" charset="0"/>
              </a:rPr>
              <a:t>BUSINESSMAN</a:t>
            </a:r>
            <a:endParaRPr lang="id-ID" sz="6600" b="1" spc="-300" dirty="0">
              <a:solidFill>
                <a:schemeClr val="bg1"/>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924" y="208116"/>
            <a:ext cx="5036914" cy="81207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338" y="4678793"/>
            <a:ext cx="2511578" cy="127128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7917" y="5950074"/>
            <a:ext cx="5544807" cy="3213770"/>
          </a:xfrm>
          <a:prstGeom prst="rect">
            <a:avLst/>
          </a:prstGeom>
        </p:spPr>
      </p:pic>
    </p:spTree>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1000"/>
                                        <p:tgtEl>
                                          <p:spTgt spid="6"/>
                                        </p:tgtEl>
                                      </p:cBhvr>
                                    </p:animEffect>
                                  </p:childTnLst>
                                </p:cTn>
                              </p:par>
                              <p:par>
                                <p:cTn id="26" presetID="47" presetClass="entr" presetSubtype="0" fill="hold" grpId="0" nodeType="withEffect">
                                  <p:stCondLst>
                                    <p:cond delay="125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51868" y="5182954"/>
            <a:ext cx="7286676" cy="1631216"/>
          </a:xfrm>
          <a:prstGeom prst="rect">
            <a:avLst/>
          </a:prstGeom>
          <a:solidFill>
            <a:srgbClr val="000000">
              <a:alpha val="0"/>
            </a:srgbClr>
          </a:solidFill>
          <a:effectLst/>
        </p:spPr>
        <p:txBody>
          <a:bodyPr wrap="square" rtlCol="0">
            <a:spAutoFit/>
          </a:bodyPr>
          <a:lstStyle/>
          <a:p>
            <a:pPr algn="ctr"/>
            <a:r>
              <a:rPr lang="id-ID" sz="10000" b="1" spc="-300" dirty="0" smtClean="0">
                <a:solidFill>
                  <a:schemeClr val="bg1"/>
                </a:solidFill>
                <a:latin typeface="Arial" pitchFamily="34" charset="0"/>
                <a:cs typeface="Arial" pitchFamily="34" charset="0"/>
              </a:rPr>
              <a:t>6 MONTHS</a:t>
            </a:r>
            <a:endParaRPr lang="id-ID" sz="10000" b="1" spc="-300" dirty="0">
              <a:solidFill>
                <a:schemeClr val="bg1"/>
              </a:solidFill>
              <a:latin typeface="Arial" pitchFamily="34" charset="0"/>
              <a:cs typeface="Arial" pitchFamily="34" charset="0"/>
            </a:endParaRPr>
          </a:p>
        </p:txBody>
      </p:sp>
      <p:sp>
        <p:nvSpPr>
          <p:cNvPr id="9" name="Rectangle 8"/>
          <p:cNvSpPr/>
          <p:nvPr/>
        </p:nvSpPr>
        <p:spPr>
          <a:xfrm>
            <a:off x="3011972" y="4885802"/>
            <a:ext cx="6166468" cy="441168"/>
          </a:xfrm>
          <a:prstGeom prst="rect">
            <a:avLst/>
          </a:prstGeom>
          <a:solidFill>
            <a:srgbClr val="D9E02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000" spc="-150" dirty="0" smtClean="0">
                <a:solidFill>
                  <a:schemeClr val="tx1">
                    <a:lumMod val="75000"/>
                    <a:lumOff val="25000"/>
                  </a:schemeClr>
                </a:solidFill>
              </a:rPr>
              <a:t>HE RUN THIS GREAT BUSINESS FOR ABOUT</a:t>
            </a:r>
            <a:endParaRPr lang="id-ID" sz="3000" spc="-150" baseline="-25000" dirty="0">
              <a:solidFill>
                <a:schemeClr val="tx1">
                  <a:lumMod val="75000"/>
                  <a:lumOff val="2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940" y="189434"/>
            <a:ext cx="6598586" cy="4593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anim calcmode="lin" valueType="num">
                                      <p:cBhvr>
                                        <p:cTn id="15" dur="750" fill="hold"/>
                                        <p:tgtEl>
                                          <p:spTgt spid="8"/>
                                        </p:tgtEl>
                                        <p:attrNameLst>
                                          <p:attrName>ppt_x</p:attrName>
                                        </p:attrNameLst>
                                      </p:cBhvr>
                                      <p:tavLst>
                                        <p:tav tm="0">
                                          <p:val>
                                            <p:strVal val="#ppt_x"/>
                                          </p:val>
                                        </p:tav>
                                        <p:tav tm="100000">
                                          <p:val>
                                            <p:strVal val="#ppt_x"/>
                                          </p:val>
                                        </p:tav>
                                      </p:tavLst>
                                    </p:anim>
                                    <p:anim calcmode="lin" valueType="num">
                                      <p:cBhvr>
                                        <p:cTn id="16" dur="75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87888" y="2328476"/>
            <a:ext cx="6912768" cy="830997"/>
          </a:xfrm>
          <a:prstGeom prst="rect">
            <a:avLst/>
          </a:prstGeom>
          <a:solidFill>
            <a:srgbClr val="000000">
              <a:alpha val="0"/>
            </a:srgbClr>
          </a:solidFill>
          <a:effectLst/>
        </p:spPr>
        <p:txBody>
          <a:bodyPr wrap="square" rtlCol="0">
            <a:spAutoFit/>
          </a:bodyPr>
          <a:lstStyle/>
          <a:p>
            <a:pPr algn="ctr"/>
            <a:r>
              <a:rPr lang="id-ID" sz="4800" b="1" spc="-300" dirty="0" smtClean="0">
                <a:solidFill>
                  <a:schemeClr val="bg1"/>
                </a:solidFill>
                <a:latin typeface="Arial" pitchFamily="34" charset="0"/>
                <a:cs typeface="Arial" pitchFamily="34" charset="0"/>
              </a:rPr>
              <a:t>AND RECENTLY HE HAD</a:t>
            </a:r>
            <a:endParaRPr lang="id-ID" sz="4800" b="1" spc="-300" dirty="0">
              <a:solidFill>
                <a:schemeClr val="bg1"/>
              </a:solidFill>
              <a:latin typeface="Arial" pitchFamily="34" charset="0"/>
              <a:cs typeface="Arial" pitchFamily="34" charset="0"/>
            </a:endParaRPr>
          </a:p>
        </p:txBody>
      </p:sp>
      <p:sp>
        <p:nvSpPr>
          <p:cNvPr id="11" name="TextBox 10"/>
          <p:cNvSpPr txBox="1"/>
          <p:nvPr/>
        </p:nvSpPr>
        <p:spPr>
          <a:xfrm>
            <a:off x="4832698" y="2868246"/>
            <a:ext cx="7023148" cy="1569660"/>
          </a:xfrm>
          <a:prstGeom prst="rect">
            <a:avLst/>
          </a:prstGeom>
          <a:solidFill>
            <a:srgbClr val="000000">
              <a:alpha val="0"/>
            </a:srgbClr>
          </a:solidFill>
          <a:effectLst/>
        </p:spPr>
        <p:txBody>
          <a:bodyPr wrap="square" rtlCol="0">
            <a:spAutoFit/>
          </a:bodyPr>
          <a:lstStyle/>
          <a:p>
            <a:pPr algn="ctr"/>
            <a:r>
              <a:rPr lang="id-ID" sz="9600" b="1" spc="-300" dirty="0" smtClean="0">
                <a:solidFill>
                  <a:schemeClr val="bg1"/>
                </a:solidFill>
                <a:latin typeface="Arial" pitchFamily="34" charset="0"/>
                <a:cs typeface="Arial" pitchFamily="34" charset="0"/>
              </a:rPr>
              <a:t>PROBLEMS</a:t>
            </a:r>
            <a:endParaRPr lang="id-ID" sz="9600" b="1" spc="-3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66" y="202729"/>
            <a:ext cx="4003194" cy="6454130"/>
          </a:xfrm>
          <a:prstGeom prst="rect">
            <a:avLst/>
          </a:prstGeom>
        </p:spPr>
      </p:pic>
      <p:grpSp>
        <p:nvGrpSpPr>
          <p:cNvPr id="5" name="Group 4"/>
          <p:cNvGrpSpPr/>
          <p:nvPr/>
        </p:nvGrpSpPr>
        <p:grpSpPr>
          <a:xfrm>
            <a:off x="4361473" y="621481"/>
            <a:ext cx="1594192" cy="1561423"/>
            <a:chOff x="8364251" y="3929860"/>
            <a:chExt cx="1802921" cy="1765862"/>
          </a:xfrm>
          <a:effectLst/>
        </p:grpSpPr>
        <p:sp>
          <p:nvSpPr>
            <p:cNvPr id="6" name="Oval 5"/>
            <p:cNvSpPr/>
            <p:nvPr/>
          </p:nvSpPr>
          <p:spPr>
            <a:xfrm>
              <a:off x="8452660" y="3929860"/>
              <a:ext cx="1714512" cy="17145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Isosceles Triangle 6"/>
            <p:cNvSpPr/>
            <p:nvPr/>
          </p:nvSpPr>
          <p:spPr>
            <a:xfrm rot="13606090">
              <a:off x="8435689" y="5267094"/>
              <a:ext cx="357190" cy="5000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9" name="Picture 8" descr="scribble.png"/>
          <p:cNvPicPr>
            <a:picLocks noChangeAspect="1"/>
          </p:cNvPicPr>
          <p:nvPr/>
        </p:nvPicPr>
        <p:blipFill>
          <a:blip r:embed="rId3"/>
          <a:stretch>
            <a:fillRect/>
          </a:stretch>
        </p:blipFill>
        <p:spPr>
          <a:xfrm>
            <a:off x="4664164" y="837506"/>
            <a:ext cx="1073847" cy="1073847"/>
          </a:xfrm>
          <a:prstGeom prst="rect">
            <a:avLst/>
          </a:prstGeom>
        </p:spPr>
      </p:pic>
    </p:spTree>
    <p:extLst>
      <p:ext uri="{BB962C8B-B14F-4D97-AF65-F5344CB8AC3E}">
        <p14:creationId xmlns:p14="http://schemas.microsoft.com/office/powerpoint/2010/main" val="2073462450"/>
      </p:ext>
    </p:extLst>
  </p:cSld>
  <p:clrMapOvr>
    <a:masterClrMapping/>
  </p:clrMapOvr>
  <p:transition spd="slow" advClick="0"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53" presetClass="entr" presetSubtype="16" fill="hold" grpId="1"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par>
                                <p:cTn id="28" presetID="53"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8" presetClass="emph" presetSubtype="0" fill="hold" nodeType="withEffect">
                                  <p:stCondLst>
                                    <p:cond delay="0"/>
                                  </p:stCondLst>
                                  <p:childTnLst>
                                    <p:animRot by="21600000">
                                      <p:cBhvr>
                                        <p:cTn id="34" dur="25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55" y="1233551"/>
            <a:ext cx="2970102" cy="4788531"/>
          </a:xfrm>
          <a:prstGeom prst="rect">
            <a:avLst/>
          </a:prstGeom>
        </p:spPr>
      </p:pic>
      <p:grpSp>
        <p:nvGrpSpPr>
          <p:cNvPr id="7" name="Group 6"/>
          <p:cNvGrpSpPr/>
          <p:nvPr/>
        </p:nvGrpSpPr>
        <p:grpSpPr>
          <a:xfrm>
            <a:off x="334566" y="1107536"/>
            <a:ext cx="3960440" cy="1584931"/>
            <a:chOff x="334566" y="909514"/>
            <a:chExt cx="3960440" cy="1584931"/>
          </a:xfrm>
        </p:grpSpPr>
        <p:sp>
          <p:nvSpPr>
            <p:cNvPr id="5" name="Rectangle 4"/>
            <p:cNvSpPr/>
            <p:nvPr/>
          </p:nvSpPr>
          <p:spPr>
            <a:xfrm>
              <a:off x="334566" y="909514"/>
              <a:ext cx="396044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sp>
          <p:nvSpPr>
            <p:cNvPr id="6" name="Isosceles Triangle 5"/>
            <p:cNvSpPr/>
            <p:nvPr/>
          </p:nvSpPr>
          <p:spPr>
            <a:xfrm rot="8765867">
              <a:off x="3986413" y="1558341"/>
              <a:ext cx="288032" cy="9361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0" name="Group 29"/>
          <p:cNvGrpSpPr/>
          <p:nvPr/>
        </p:nvGrpSpPr>
        <p:grpSpPr>
          <a:xfrm flipH="1">
            <a:off x="7895406" y="1108292"/>
            <a:ext cx="3960440" cy="1584931"/>
            <a:chOff x="334566" y="909514"/>
            <a:chExt cx="3960440" cy="1584931"/>
          </a:xfrm>
        </p:grpSpPr>
        <p:sp>
          <p:nvSpPr>
            <p:cNvPr id="31" name="Rectangle 30"/>
            <p:cNvSpPr/>
            <p:nvPr/>
          </p:nvSpPr>
          <p:spPr>
            <a:xfrm>
              <a:off x="334566" y="909514"/>
              <a:ext cx="396044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sp>
          <p:nvSpPr>
            <p:cNvPr id="32" name="Isosceles Triangle 31"/>
            <p:cNvSpPr/>
            <p:nvPr/>
          </p:nvSpPr>
          <p:spPr>
            <a:xfrm rot="8765867">
              <a:off x="3986413" y="1558341"/>
              <a:ext cx="288032" cy="9361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3" name="Group 32"/>
          <p:cNvGrpSpPr/>
          <p:nvPr/>
        </p:nvGrpSpPr>
        <p:grpSpPr>
          <a:xfrm flipV="1">
            <a:off x="334566" y="3410281"/>
            <a:ext cx="3960440" cy="1584931"/>
            <a:chOff x="334566" y="909514"/>
            <a:chExt cx="3960440" cy="1584931"/>
          </a:xfrm>
        </p:grpSpPr>
        <p:sp>
          <p:nvSpPr>
            <p:cNvPr id="34" name="Rectangle 33"/>
            <p:cNvSpPr/>
            <p:nvPr/>
          </p:nvSpPr>
          <p:spPr>
            <a:xfrm>
              <a:off x="334566" y="909514"/>
              <a:ext cx="396044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sp>
          <p:nvSpPr>
            <p:cNvPr id="35" name="Isosceles Triangle 34"/>
            <p:cNvSpPr/>
            <p:nvPr/>
          </p:nvSpPr>
          <p:spPr>
            <a:xfrm rot="8765867">
              <a:off x="3986413" y="1558341"/>
              <a:ext cx="288032" cy="9361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6" name="Group 35"/>
          <p:cNvGrpSpPr/>
          <p:nvPr/>
        </p:nvGrpSpPr>
        <p:grpSpPr>
          <a:xfrm flipH="1" flipV="1">
            <a:off x="7895406" y="3411037"/>
            <a:ext cx="3960440" cy="1584931"/>
            <a:chOff x="334566" y="909514"/>
            <a:chExt cx="3960440" cy="1584931"/>
          </a:xfrm>
        </p:grpSpPr>
        <p:sp>
          <p:nvSpPr>
            <p:cNvPr id="37" name="Rectangle 36"/>
            <p:cNvSpPr/>
            <p:nvPr/>
          </p:nvSpPr>
          <p:spPr>
            <a:xfrm>
              <a:off x="334566" y="909514"/>
              <a:ext cx="396044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    </a:t>
              </a:r>
              <a:endParaRPr lang="id-ID" dirty="0"/>
            </a:p>
          </p:txBody>
        </p:sp>
        <p:sp>
          <p:nvSpPr>
            <p:cNvPr id="38" name="Isosceles Triangle 37"/>
            <p:cNvSpPr/>
            <p:nvPr/>
          </p:nvSpPr>
          <p:spPr>
            <a:xfrm rot="8765867">
              <a:off x="3986413" y="1558341"/>
              <a:ext cx="288032" cy="9361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TextBox 38"/>
          <p:cNvSpPr txBox="1"/>
          <p:nvPr/>
        </p:nvSpPr>
        <p:spPr>
          <a:xfrm>
            <a:off x="795584" y="1240374"/>
            <a:ext cx="3038404" cy="584775"/>
          </a:xfrm>
          <a:prstGeom prst="rect">
            <a:avLst/>
          </a:prstGeom>
          <a:solidFill>
            <a:srgbClr val="000000">
              <a:alpha val="0"/>
            </a:srgbClr>
          </a:solidFill>
          <a:effectLst/>
        </p:spPr>
        <p:txBody>
          <a:bodyPr wrap="square" rtlCol="0">
            <a:spAutoFit/>
          </a:bodyPr>
          <a:lstStyle/>
          <a:p>
            <a:pPr algn="ctr"/>
            <a:r>
              <a:rPr lang="id-ID" sz="3200" b="1" dirty="0" smtClean="0">
                <a:solidFill>
                  <a:srgbClr val="E74C3C"/>
                </a:solidFill>
                <a:latin typeface="Arial" pitchFamily="34" charset="0"/>
                <a:cs typeface="Arial" pitchFamily="34" charset="0"/>
              </a:rPr>
              <a:t>PROBLEM #1</a:t>
            </a:r>
            <a:endParaRPr lang="id-ID" sz="3200" b="1" dirty="0">
              <a:solidFill>
                <a:srgbClr val="E74C3C"/>
              </a:solidFill>
              <a:latin typeface="Arial" pitchFamily="34" charset="0"/>
              <a:cs typeface="Arial" pitchFamily="34" charset="0"/>
            </a:endParaRPr>
          </a:p>
        </p:txBody>
      </p:sp>
      <p:sp>
        <p:nvSpPr>
          <p:cNvPr id="40" name="TextBox 39"/>
          <p:cNvSpPr txBox="1"/>
          <p:nvPr/>
        </p:nvSpPr>
        <p:spPr>
          <a:xfrm>
            <a:off x="8433687" y="1240374"/>
            <a:ext cx="3038404" cy="584775"/>
          </a:xfrm>
          <a:prstGeom prst="rect">
            <a:avLst/>
          </a:prstGeom>
          <a:solidFill>
            <a:srgbClr val="000000">
              <a:alpha val="0"/>
            </a:srgbClr>
          </a:solidFill>
          <a:effectLst/>
        </p:spPr>
        <p:txBody>
          <a:bodyPr wrap="square" rtlCol="0">
            <a:spAutoFit/>
          </a:bodyPr>
          <a:lstStyle/>
          <a:p>
            <a:pPr algn="ctr"/>
            <a:r>
              <a:rPr lang="id-ID" sz="3200" b="1" dirty="0" smtClean="0">
                <a:solidFill>
                  <a:srgbClr val="E74C3C"/>
                </a:solidFill>
                <a:latin typeface="Arial" pitchFamily="34" charset="0"/>
                <a:cs typeface="Arial" pitchFamily="34" charset="0"/>
              </a:rPr>
              <a:t>PROBLEM #2</a:t>
            </a:r>
            <a:endParaRPr lang="id-ID" sz="3200" b="1" dirty="0">
              <a:solidFill>
                <a:srgbClr val="E74C3C"/>
              </a:solidFill>
              <a:latin typeface="Arial" pitchFamily="34" charset="0"/>
              <a:cs typeface="Arial" pitchFamily="34" charset="0"/>
            </a:endParaRPr>
          </a:p>
        </p:txBody>
      </p:sp>
      <p:sp>
        <p:nvSpPr>
          <p:cNvPr id="41" name="TextBox 40"/>
          <p:cNvSpPr txBox="1"/>
          <p:nvPr/>
        </p:nvSpPr>
        <p:spPr>
          <a:xfrm>
            <a:off x="795584" y="4267932"/>
            <a:ext cx="3038404" cy="584775"/>
          </a:xfrm>
          <a:prstGeom prst="rect">
            <a:avLst/>
          </a:prstGeom>
          <a:solidFill>
            <a:srgbClr val="000000">
              <a:alpha val="0"/>
            </a:srgbClr>
          </a:solidFill>
          <a:effectLst/>
        </p:spPr>
        <p:txBody>
          <a:bodyPr wrap="square" rtlCol="0">
            <a:spAutoFit/>
          </a:bodyPr>
          <a:lstStyle/>
          <a:p>
            <a:pPr algn="ctr"/>
            <a:r>
              <a:rPr lang="id-ID" sz="3200" b="1" dirty="0" smtClean="0">
                <a:solidFill>
                  <a:srgbClr val="E74C3C"/>
                </a:solidFill>
                <a:latin typeface="Arial" pitchFamily="34" charset="0"/>
                <a:cs typeface="Arial" pitchFamily="34" charset="0"/>
              </a:rPr>
              <a:t>PROBLEM #3</a:t>
            </a:r>
            <a:endParaRPr lang="id-ID" sz="3200" b="1" dirty="0">
              <a:solidFill>
                <a:srgbClr val="E74C3C"/>
              </a:solidFill>
              <a:latin typeface="Arial" pitchFamily="34" charset="0"/>
              <a:cs typeface="Arial" pitchFamily="34" charset="0"/>
            </a:endParaRPr>
          </a:p>
        </p:txBody>
      </p:sp>
      <p:sp>
        <p:nvSpPr>
          <p:cNvPr id="42" name="TextBox 41"/>
          <p:cNvSpPr txBox="1"/>
          <p:nvPr/>
        </p:nvSpPr>
        <p:spPr>
          <a:xfrm>
            <a:off x="8433687" y="4267932"/>
            <a:ext cx="3038404" cy="584775"/>
          </a:xfrm>
          <a:prstGeom prst="rect">
            <a:avLst/>
          </a:prstGeom>
          <a:solidFill>
            <a:srgbClr val="000000">
              <a:alpha val="0"/>
            </a:srgbClr>
          </a:solidFill>
          <a:effectLst/>
        </p:spPr>
        <p:txBody>
          <a:bodyPr wrap="square" rtlCol="0">
            <a:spAutoFit/>
          </a:bodyPr>
          <a:lstStyle/>
          <a:p>
            <a:pPr algn="ctr"/>
            <a:r>
              <a:rPr lang="id-ID" sz="3200" b="1" dirty="0" smtClean="0">
                <a:solidFill>
                  <a:srgbClr val="E74C3C"/>
                </a:solidFill>
                <a:latin typeface="Arial" pitchFamily="34" charset="0"/>
                <a:cs typeface="Arial" pitchFamily="34" charset="0"/>
              </a:rPr>
              <a:t>PROBLEM #4</a:t>
            </a:r>
            <a:endParaRPr lang="id-ID" sz="3200" b="1" dirty="0">
              <a:solidFill>
                <a:srgbClr val="E74C3C"/>
              </a:solidFill>
              <a:latin typeface="Arial" pitchFamily="34" charset="0"/>
              <a:cs typeface="Arial" pitchFamily="34" charset="0"/>
            </a:endParaRPr>
          </a:p>
        </p:txBody>
      </p:sp>
    </p:spTree>
  </p:cSld>
  <p:clrMapOvr>
    <a:masterClrMapping/>
  </p:clrMapOvr>
  <p:transition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675" decel="100000" fill="hold"/>
                                        <p:tgtEl>
                                          <p:spTgt spid="16"/>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childTnLst>
                          </p:cTn>
                        </p:par>
                        <p:par>
                          <p:cTn id="11" fill="hold">
                            <p:stCondLst>
                              <p:cond delay="750"/>
                            </p:stCondLst>
                            <p:childTnLst>
                              <p:par>
                                <p:cTn id="12" presetID="22"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right)">
                                      <p:cBhvr>
                                        <p:cTn id="17" dur="500"/>
                                        <p:tgtEl>
                                          <p:spTgt spid="39"/>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22" presetClass="entr" presetSubtype="8"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2" fill="hold" nodeType="withEffect">
                                  <p:stCondLst>
                                    <p:cond delay="500"/>
                                  </p:stCondLst>
                                  <p:childTnLst>
                                    <p:set>
                                      <p:cBhvr>
                                        <p:cTn id="25" dur="1" fill="hold">
                                          <p:stCondLst>
                                            <p:cond delay="0"/>
                                          </p:stCondLst>
                                        </p:cTn>
                                        <p:tgtEl>
                                          <p:spTgt spid="33"/>
                                        </p:tgtEl>
                                        <p:attrNameLst>
                                          <p:attrName>style.visibility</p:attrName>
                                        </p:attrNameLst>
                                      </p:cBhvr>
                                      <p:to>
                                        <p:strVal val="visible"/>
                                      </p:to>
                                    </p:set>
                                    <p:animEffect transition="in" filter="wipe(right)">
                                      <p:cBhvr>
                                        <p:cTn id="26" dur="500"/>
                                        <p:tgtEl>
                                          <p:spTgt spid="33"/>
                                        </p:tgtEl>
                                      </p:cBhvr>
                                    </p:animEffect>
                                  </p:childTnLst>
                                </p:cTn>
                              </p:par>
                              <p:par>
                                <p:cTn id="27" presetID="22" presetClass="entr" presetSubtype="2" fill="hold" grpId="0" nodeType="withEffect">
                                  <p:stCondLst>
                                    <p:cond delay="500"/>
                                  </p:stCondLst>
                                  <p:childTnLst>
                                    <p:set>
                                      <p:cBhvr>
                                        <p:cTn id="28" dur="1" fill="hold">
                                          <p:stCondLst>
                                            <p:cond delay="0"/>
                                          </p:stCondLst>
                                        </p:cTn>
                                        <p:tgtEl>
                                          <p:spTgt spid="41"/>
                                        </p:tgtEl>
                                        <p:attrNameLst>
                                          <p:attrName>style.visibility</p:attrName>
                                        </p:attrNameLst>
                                      </p:cBhvr>
                                      <p:to>
                                        <p:strVal val="visible"/>
                                      </p:to>
                                    </p:set>
                                    <p:animEffect transition="in" filter="wipe(right)">
                                      <p:cBhvr>
                                        <p:cTn id="29" dur="500"/>
                                        <p:tgtEl>
                                          <p:spTgt spid="41"/>
                                        </p:tgtEl>
                                      </p:cBhvr>
                                    </p:animEffect>
                                  </p:childTnLst>
                                </p:cTn>
                              </p:par>
                              <p:par>
                                <p:cTn id="30" presetID="22" presetClass="entr" presetSubtype="8" fill="hold" nodeType="withEffect">
                                  <p:stCondLst>
                                    <p:cond delay="75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570" y="2061642"/>
            <a:ext cx="2797288" cy="4509914"/>
          </a:xfrm>
          <a:prstGeom prst="rect">
            <a:avLst/>
          </a:prstGeom>
        </p:spPr>
      </p:pic>
      <p:sp>
        <p:nvSpPr>
          <p:cNvPr id="12" name="Rectangle 11"/>
          <p:cNvSpPr/>
          <p:nvPr/>
        </p:nvSpPr>
        <p:spPr>
          <a:xfrm>
            <a:off x="1772164" y="252898"/>
            <a:ext cx="8646085" cy="523220"/>
          </a:xfrm>
          <a:prstGeom prst="rect">
            <a:avLst/>
          </a:prstGeom>
          <a:solidFill>
            <a:srgbClr val="D9E021"/>
          </a:solidFill>
        </p:spPr>
        <p:txBody>
          <a:bodyPr wrap="none">
            <a:spAutoFit/>
          </a:bodyPr>
          <a:lstStyle/>
          <a:p>
            <a:pPr algn="ctr"/>
            <a:r>
              <a:rPr lang="id-ID" sz="2800" spc="300" dirty="0" smtClean="0">
                <a:solidFill>
                  <a:schemeClr val="tx1">
                    <a:lumMod val="75000"/>
                    <a:lumOff val="25000"/>
                  </a:schemeClr>
                </a:solidFill>
                <a:latin typeface="Arial" pitchFamily="34" charset="0"/>
                <a:cs typeface="Arial" pitchFamily="34" charset="0"/>
              </a:rPr>
              <a:t>BUT </a:t>
            </a:r>
            <a:r>
              <a:rPr lang="id-ID" sz="2800" spc="300" dirty="0" smtClean="0">
                <a:solidFill>
                  <a:schemeClr val="tx1">
                    <a:lumMod val="75000"/>
                    <a:lumOff val="25000"/>
                  </a:schemeClr>
                </a:solidFill>
                <a:latin typeface="Arial" pitchFamily="34" charset="0"/>
                <a:cs typeface="Arial" pitchFamily="34" charset="0"/>
              </a:rPr>
              <a:t>HE </a:t>
            </a:r>
            <a:r>
              <a:rPr lang="id-ID" sz="2800" spc="300" dirty="0" smtClean="0">
                <a:solidFill>
                  <a:schemeClr val="tx1">
                    <a:lumMod val="75000"/>
                    <a:lumOff val="25000"/>
                  </a:schemeClr>
                </a:solidFill>
                <a:latin typeface="Arial" pitchFamily="34" charset="0"/>
                <a:cs typeface="Arial" pitchFamily="34" charset="0"/>
              </a:rPr>
              <a:t>CAN’T FIND A WAY TO SOLVE IT</a:t>
            </a:r>
            <a:endParaRPr lang="id-ID" sz="2800" spc="300" dirty="0">
              <a:solidFill>
                <a:schemeClr val="tx1">
                  <a:lumMod val="75000"/>
                  <a:lumOff val="25000"/>
                </a:schemeClr>
              </a:solidFill>
              <a:latin typeface="Arial" pitchFamily="34" charset="0"/>
              <a:cs typeface="Arial" pitchFamily="34" charset="0"/>
            </a:endParaRPr>
          </a:p>
        </p:txBody>
      </p:sp>
      <p:grpSp>
        <p:nvGrpSpPr>
          <p:cNvPr id="15" name="Group 14"/>
          <p:cNvGrpSpPr/>
          <p:nvPr/>
        </p:nvGrpSpPr>
        <p:grpSpPr>
          <a:xfrm>
            <a:off x="2523554" y="693490"/>
            <a:ext cx="5714168" cy="5950074"/>
            <a:chOff x="2523554" y="693490"/>
            <a:chExt cx="5714168" cy="5950074"/>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554" y="693490"/>
              <a:ext cx="5714168" cy="5950074"/>
            </a:xfrm>
            <a:prstGeom prst="rect">
              <a:avLst/>
            </a:prstGeom>
          </p:spPr>
        </p:pic>
        <p:sp>
          <p:nvSpPr>
            <p:cNvPr id="13" name="TextBox 12"/>
            <p:cNvSpPr txBox="1"/>
            <p:nvPr/>
          </p:nvSpPr>
          <p:spPr>
            <a:xfrm>
              <a:off x="2978111" y="2997746"/>
              <a:ext cx="3436902" cy="923330"/>
            </a:xfrm>
            <a:prstGeom prst="rect">
              <a:avLst/>
            </a:prstGeom>
            <a:noFill/>
          </p:spPr>
          <p:txBody>
            <a:bodyPr wrap="none" rtlCol="0">
              <a:spAutoFit/>
            </a:bodyPr>
            <a:lstStyle/>
            <a:p>
              <a:pPr algn="ctr"/>
              <a:r>
                <a:rPr lang="id-ID" sz="5400" b="1" spc="-300" dirty="0" smtClean="0">
                  <a:solidFill>
                    <a:schemeClr val="bg1"/>
                  </a:solidFill>
                  <a:latin typeface="Arial Black" pitchFamily="34" charset="0"/>
                  <a:cs typeface="Arial" pitchFamily="34" charset="0"/>
                </a:rPr>
                <a:t>AND GOT</a:t>
              </a:r>
              <a:endParaRPr lang="id-ID" sz="5400" b="1" spc="-300" dirty="0">
                <a:solidFill>
                  <a:schemeClr val="bg1"/>
                </a:solidFill>
                <a:latin typeface="Arial Black" pitchFamily="34" charset="0"/>
                <a:cs typeface="Arial" pitchFamily="34" charset="0"/>
              </a:endParaRPr>
            </a:p>
          </p:txBody>
        </p:sp>
        <p:sp>
          <p:nvSpPr>
            <p:cNvPr id="14" name="TextBox 13"/>
            <p:cNvSpPr txBox="1"/>
            <p:nvPr/>
          </p:nvSpPr>
          <p:spPr>
            <a:xfrm>
              <a:off x="2905046" y="3614206"/>
              <a:ext cx="3583032" cy="1200329"/>
            </a:xfrm>
            <a:prstGeom prst="rect">
              <a:avLst/>
            </a:prstGeom>
            <a:noFill/>
          </p:spPr>
          <p:txBody>
            <a:bodyPr wrap="none" rtlCol="0">
              <a:spAutoFit/>
            </a:bodyPr>
            <a:lstStyle/>
            <a:p>
              <a:pPr algn="ctr"/>
              <a:r>
                <a:rPr lang="id-ID" sz="7200" b="1" spc="-300" dirty="0" smtClean="0">
                  <a:solidFill>
                    <a:schemeClr val="bg1"/>
                  </a:solidFill>
                  <a:latin typeface="Arial Black" pitchFamily="34" charset="0"/>
                  <a:cs typeface="Arial" pitchFamily="34" charset="0"/>
                </a:rPr>
                <a:t>STUCK</a:t>
              </a:r>
              <a:endParaRPr lang="id-ID" sz="7200" b="1" spc="-300" dirty="0">
                <a:solidFill>
                  <a:schemeClr val="bg1"/>
                </a:solidFill>
                <a:latin typeface="Arial Black" pitchFamily="34" charset="0"/>
                <a:cs typeface="Arial" pitchFamily="34" charset="0"/>
              </a:endParaRPr>
            </a:p>
          </p:txBody>
        </p:sp>
      </p:grpSp>
    </p:spTree>
    <p:extLst>
      <p:ext uri="{BB962C8B-B14F-4D97-AF65-F5344CB8AC3E}">
        <p14:creationId xmlns:p14="http://schemas.microsoft.com/office/powerpoint/2010/main" val="3185444875"/>
      </p:ext>
    </p:extLst>
  </p:cSld>
  <p:clrMapOvr>
    <a:masterClrMapping/>
  </p:clrMapOvr>
  <p:transition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37"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900" decel="100000" fill="hold"/>
                                        <p:tgtEl>
                                          <p:spTgt spid="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par>
                          <p:cTn id="20" fill="hold">
                            <p:stCondLst>
                              <p:cond delay="2000"/>
                            </p:stCondLst>
                            <p:childTnLst>
                              <p:par>
                                <p:cTn id="21" presetID="32" presetClass="emph" presetSubtype="0" fill="hold" nodeType="afterEffect">
                                  <p:stCondLst>
                                    <p:cond delay="0"/>
                                  </p:stCondLst>
                                  <p:childTnLst>
                                    <p:animRot by="120000">
                                      <p:cBhvr>
                                        <p:cTn id="22" dur="100" fill="hold">
                                          <p:stCondLst>
                                            <p:cond delay="0"/>
                                          </p:stCondLst>
                                        </p:cTn>
                                        <p:tgtEl>
                                          <p:spTgt spid="2"/>
                                        </p:tgtEl>
                                        <p:attrNameLst>
                                          <p:attrName>r</p:attrName>
                                        </p:attrNameLst>
                                      </p:cBhvr>
                                    </p:animRot>
                                    <p:animRot by="-240000">
                                      <p:cBhvr>
                                        <p:cTn id="23" dur="200" fill="hold">
                                          <p:stCondLst>
                                            <p:cond delay="200"/>
                                          </p:stCondLst>
                                        </p:cTn>
                                        <p:tgtEl>
                                          <p:spTgt spid="2"/>
                                        </p:tgtEl>
                                        <p:attrNameLst>
                                          <p:attrName>r</p:attrName>
                                        </p:attrNameLst>
                                      </p:cBhvr>
                                    </p:animRot>
                                    <p:animRot by="240000">
                                      <p:cBhvr>
                                        <p:cTn id="24" dur="200" fill="hold">
                                          <p:stCondLst>
                                            <p:cond delay="400"/>
                                          </p:stCondLst>
                                        </p:cTn>
                                        <p:tgtEl>
                                          <p:spTgt spid="2"/>
                                        </p:tgtEl>
                                        <p:attrNameLst>
                                          <p:attrName>r</p:attrName>
                                        </p:attrNameLst>
                                      </p:cBhvr>
                                    </p:animRot>
                                    <p:animRot by="-240000">
                                      <p:cBhvr>
                                        <p:cTn id="25" dur="200" fill="hold">
                                          <p:stCondLst>
                                            <p:cond delay="600"/>
                                          </p:stCondLst>
                                        </p:cTn>
                                        <p:tgtEl>
                                          <p:spTgt spid="2"/>
                                        </p:tgtEl>
                                        <p:attrNameLst>
                                          <p:attrName>r</p:attrName>
                                        </p:attrNameLst>
                                      </p:cBhvr>
                                    </p:animRot>
                                    <p:animRot by="120000">
                                      <p:cBhvr>
                                        <p:cTn id="26"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391329" y="405458"/>
            <a:ext cx="5407762" cy="523220"/>
          </a:xfrm>
          <a:prstGeom prst="rect">
            <a:avLst/>
          </a:prstGeom>
          <a:solidFill>
            <a:srgbClr val="D9E021"/>
          </a:solidFill>
        </p:spPr>
        <p:txBody>
          <a:bodyPr wrap="none">
            <a:spAutoFit/>
          </a:bodyPr>
          <a:lstStyle/>
          <a:p>
            <a:pPr algn="ctr"/>
            <a:r>
              <a:rPr lang="id-ID" sz="2800" spc="300" dirty="0" smtClean="0">
                <a:solidFill>
                  <a:schemeClr val="tx1">
                    <a:lumMod val="75000"/>
                    <a:lumOff val="25000"/>
                  </a:schemeClr>
                </a:solidFill>
                <a:latin typeface="Arial" pitchFamily="34" charset="0"/>
                <a:cs typeface="Arial" pitchFamily="34" charset="0"/>
              </a:rPr>
              <a:t>UNTIL HE FOUND ABOUT</a:t>
            </a:r>
            <a:endParaRPr lang="id-ID" sz="2800" spc="3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4185" y="811084"/>
            <a:ext cx="5662042" cy="5662042"/>
          </a:xfrm>
          <a:prstGeom prst="rect">
            <a:avLst/>
          </a:prstGeom>
        </p:spPr>
      </p:pic>
      <p:sp>
        <p:nvSpPr>
          <p:cNvPr id="25" name="Oval 24"/>
          <p:cNvSpPr/>
          <p:nvPr/>
        </p:nvSpPr>
        <p:spPr>
          <a:xfrm>
            <a:off x="550590" y="5302002"/>
            <a:ext cx="720080" cy="720080"/>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10559702" y="420262"/>
            <a:ext cx="504056" cy="504056"/>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2052122" y="1173057"/>
            <a:ext cx="971545" cy="971545"/>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9347382" y="5536309"/>
            <a:ext cx="773805" cy="773805"/>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175299" y="304624"/>
            <a:ext cx="735331" cy="735331"/>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11423798" y="3726705"/>
            <a:ext cx="591315" cy="591315"/>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2756217" y="3429794"/>
            <a:ext cx="507968" cy="507968"/>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9118843" y="1845618"/>
            <a:ext cx="971545" cy="971545"/>
          </a:xfrm>
          <a:prstGeom prst="ellipse">
            <a:avLst/>
          </a:prstGeom>
          <a:solidFill>
            <a:srgbClr val="E75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61869133"/>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2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250" fill="hold"/>
                                        <p:tgtEl>
                                          <p:spTgt spid="25"/>
                                        </p:tgtEl>
                                        <p:attrNameLst>
                                          <p:attrName>ppt_w</p:attrName>
                                        </p:attrNameLst>
                                      </p:cBhvr>
                                      <p:tavLst>
                                        <p:tav tm="0">
                                          <p:val>
                                            <p:fltVal val="0"/>
                                          </p:val>
                                        </p:tav>
                                        <p:tav tm="100000">
                                          <p:val>
                                            <p:strVal val="#ppt_w"/>
                                          </p:val>
                                        </p:tav>
                                      </p:tavLst>
                                    </p:anim>
                                    <p:anim calcmode="lin" valueType="num">
                                      <p:cBhvr>
                                        <p:cTn id="20" dur="250" fill="hold"/>
                                        <p:tgtEl>
                                          <p:spTgt spid="25"/>
                                        </p:tgtEl>
                                        <p:attrNameLst>
                                          <p:attrName>ppt_h</p:attrName>
                                        </p:attrNameLst>
                                      </p:cBhvr>
                                      <p:tavLst>
                                        <p:tav tm="0">
                                          <p:val>
                                            <p:fltVal val="0"/>
                                          </p:val>
                                        </p:tav>
                                        <p:tav tm="100000">
                                          <p:val>
                                            <p:strVal val="#ppt_h"/>
                                          </p:val>
                                        </p:tav>
                                      </p:tavLst>
                                    </p:anim>
                                  </p:childTnLst>
                                </p:cTn>
                              </p:par>
                              <p:par>
                                <p:cTn id="21" presetID="23" presetClass="exit" presetSubtype="272" fill="hold" grpId="1" nodeType="withEffect">
                                  <p:stCondLst>
                                    <p:cond delay="250"/>
                                  </p:stCondLst>
                                  <p:childTnLst>
                                    <p:anim calcmode="lin" valueType="num">
                                      <p:cBhvr>
                                        <p:cTn id="22" dur="250"/>
                                        <p:tgtEl>
                                          <p:spTgt spid="25"/>
                                        </p:tgtEl>
                                        <p:attrNameLst>
                                          <p:attrName>ppt_w</p:attrName>
                                        </p:attrNameLst>
                                      </p:cBhvr>
                                      <p:tavLst>
                                        <p:tav tm="0">
                                          <p:val>
                                            <p:strVal val="ppt_w"/>
                                          </p:val>
                                        </p:tav>
                                        <p:tav tm="100000">
                                          <p:val>
                                            <p:strVal val="4/3*ppt_w"/>
                                          </p:val>
                                        </p:tav>
                                      </p:tavLst>
                                    </p:anim>
                                    <p:anim calcmode="lin" valueType="num">
                                      <p:cBhvr>
                                        <p:cTn id="23" dur="250"/>
                                        <p:tgtEl>
                                          <p:spTgt spid="25"/>
                                        </p:tgtEl>
                                        <p:attrNameLst>
                                          <p:attrName>ppt_h</p:attrName>
                                        </p:attrNameLst>
                                      </p:cBhvr>
                                      <p:tavLst>
                                        <p:tav tm="0">
                                          <p:val>
                                            <p:strVal val="ppt_h"/>
                                          </p:val>
                                        </p:tav>
                                        <p:tav tm="100000">
                                          <p:val>
                                            <p:strVal val="4/3*ppt_h"/>
                                          </p:val>
                                        </p:tav>
                                      </p:tavLst>
                                    </p:anim>
                                    <p:set>
                                      <p:cBhvr>
                                        <p:cTn id="24" dur="1" fill="hold">
                                          <p:stCondLst>
                                            <p:cond delay="249"/>
                                          </p:stCondLst>
                                        </p:cTn>
                                        <p:tgtEl>
                                          <p:spTgt spid="25"/>
                                        </p:tgtEl>
                                        <p:attrNameLst>
                                          <p:attrName>style.visibility</p:attrName>
                                        </p:attrNameLst>
                                      </p:cBhvr>
                                      <p:to>
                                        <p:strVal val="hidden"/>
                                      </p:to>
                                    </p:set>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250" fill="hold"/>
                                        <p:tgtEl>
                                          <p:spTgt spid="26"/>
                                        </p:tgtEl>
                                        <p:attrNameLst>
                                          <p:attrName>ppt_w</p:attrName>
                                        </p:attrNameLst>
                                      </p:cBhvr>
                                      <p:tavLst>
                                        <p:tav tm="0">
                                          <p:val>
                                            <p:fltVal val="0"/>
                                          </p:val>
                                        </p:tav>
                                        <p:tav tm="100000">
                                          <p:val>
                                            <p:strVal val="#ppt_w"/>
                                          </p:val>
                                        </p:tav>
                                      </p:tavLst>
                                    </p:anim>
                                    <p:anim calcmode="lin" valueType="num">
                                      <p:cBhvr>
                                        <p:cTn id="29" dur="250" fill="hold"/>
                                        <p:tgtEl>
                                          <p:spTgt spid="26"/>
                                        </p:tgtEl>
                                        <p:attrNameLst>
                                          <p:attrName>ppt_h</p:attrName>
                                        </p:attrNameLst>
                                      </p:cBhvr>
                                      <p:tavLst>
                                        <p:tav tm="0">
                                          <p:val>
                                            <p:fltVal val="0"/>
                                          </p:val>
                                        </p:tav>
                                        <p:tav tm="100000">
                                          <p:val>
                                            <p:strVal val="#ppt_h"/>
                                          </p:val>
                                        </p:tav>
                                      </p:tavLst>
                                    </p:anim>
                                  </p:childTnLst>
                                </p:cTn>
                              </p:par>
                              <p:par>
                                <p:cTn id="30" presetID="23" presetClass="exit" presetSubtype="272" fill="hold" grpId="1" nodeType="withEffect">
                                  <p:stCondLst>
                                    <p:cond delay="250"/>
                                  </p:stCondLst>
                                  <p:childTnLst>
                                    <p:anim calcmode="lin" valueType="num">
                                      <p:cBhvr>
                                        <p:cTn id="31" dur="250"/>
                                        <p:tgtEl>
                                          <p:spTgt spid="26"/>
                                        </p:tgtEl>
                                        <p:attrNameLst>
                                          <p:attrName>ppt_w</p:attrName>
                                        </p:attrNameLst>
                                      </p:cBhvr>
                                      <p:tavLst>
                                        <p:tav tm="0">
                                          <p:val>
                                            <p:strVal val="ppt_w"/>
                                          </p:val>
                                        </p:tav>
                                        <p:tav tm="100000">
                                          <p:val>
                                            <p:strVal val="4/3*ppt_w"/>
                                          </p:val>
                                        </p:tav>
                                      </p:tavLst>
                                    </p:anim>
                                    <p:anim calcmode="lin" valueType="num">
                                      <p:cBhvr>
                                        <p:cTn id="32" dur="250"/>
                                        <p:tgtEl>
                                          <p:spTgt spid="26"/>
                                        </p:tgtEl>
                                        <p:attrNameLst>
                                          <p:attrName>ppt_h</p:attrName>
                                        </p:attrNameLst>
                                      </p:cBhvr>
                                      <p:tavLst>
                                        <p:tav tm="0">
                                          <p:val>
                                            <p:strVal val="ppt_h"/>
                                          </p:val>
                                        </p:tav>
                                        <p:tav tm="100000">
                                          <p:val>
                                            <p:strVal val="4/3*ppt_h"/>
                                          </p:val>
                                        </p:tav>
                                      </p:tavLst>
                                    </p:anim>
                                    <p:set>
                                      <p:cBhvr>
                                        <p:cTn id="33" dur="1" fill="hold">
                                          <p:stCondLst>
                                            <p:cond delay="249"/>
                                          </p:stCondLst>
                                        </p:cTn>
                                        <p:tgtEl>
                                          <p:spTgt spid="26"/>
                                        </p:tgtEl>
                                        <p:attrNameLst>
                                          <p:attrName>style.visibility</p:attrName>
                                        </p:attrNameLst>
                                      </p:cBhvr>
                                      <p:to>
                                        <p:strVal val="hidden"/>
                                      </p:to>
                                    </p:set>
                                  </p:childTnLst>
                                </p:cTn>
                              </p:par>
                            </p:childTnLst>
                          </p:cTn>
                        </p:par>
                        <p:par>
                          <p:cTn id="34" fill="hold">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250" fill="hold"/>
                                        <p:tgtEl>
                                          <p:spTgt spid="27"/>
                                        </p:tgtEl>
                                        <p:attrNameLst>
                                          <p:attrName>ppt_w</p:attrName>
                                        </p:attrNameLst>
                                      </p:cBhvr>
                                      <p:tavLst>
                                        <p:tav tm="0">
                                          <p:val>
                                            <p:fltVal val="0"/>
                                          </p:val>
                                        </p:tav>
                                        <p:tav tm="100000">
                                          <p:val>
                                            <p:strVal val="#ppt_w"/>
                                          </p:val>
                                        </p:tav>
                                      </p:tavLst>
                                    </p:anim>
                                    <p:anim calcmode="lin" valueType="num">
                                      <p:cBhvr>
                                        <p:cTn id="38" dur="250" fill="hold"/>
                                        <p:tgtEl>
                                          <p:spTgt spid="27"/>
                                        </p:tgtEl>
                                        <p:attrNameLst>
                                          <p:attrName>ppt_h</p:attrName>
                                        </p:attrNameLst>
                                      </p:cBhvr>
                                      <p:tavLst>
                                        <p:tav tm="0">
                                          <p:val>
                                            <p:fltVal val="0"/>
                                          </p:val>
                                        </p:tav>
                                        <p:tav tm="100000">
                                          <p:val>
                                            <p:strVal val="#ppt_h"/>
                                          </p:val>
                                        </p:tav>
                                      </p:tavLst>
                                    </p:anim>
                                  </p:childTnLst>
                                </p:cTn>
                              </p:par>
                              <p:par>
                                <p:cTn id="39" presetID="23" presetClass="exit" presetSubtype="272" fill="hold" grpId="1" nodeType="withEffect">
                                  <p:stCondLst>
                                    <p:cond delay="250"/>
                                  </p:stCondLst>
                                  <p:childTnLst>
                                    <p:anim calcmode="lin" valueType="num">
                                      <p:cBhvr>
                                        <p:cTn id="40" dur="250"/>
                                        <p:tgtEl>
                                          <p:spTgt spid="27"/>
                                        </p:tgtEl>
                                        <p:attrNameLst>
                                          <p:attrName>ppt_w</p:attrName>
                                        </p:attrNameLst>
                                      </p:cBhvr>
                                      <p:tavLst>
                                        <p:tav tm="0">
                                          <p:val>
                                            <p:strVal val="ppt_w"/>
                                          </p:val>
                                        </p:tav>
                                        <p:tav tm="100000">
                                          <p:val>
                                            <p:strVal val="4/3*ppt_w"/>
                                          </p:val>
                                        </p:tav>
                                      </p:tavLst>
                                    </p:anim>
                                    <p:anim calcmode="lin" valueType="num">
                                      <p:cBhvr>
                                        <p:cTn id="41" dur="250"/>
                                        <p:tgtEl>
                                          <p:spTgt spid="27"/>
                                        </p:tgtEl>
                                        <p:attrNameLst>
                                          <p:attrName>ppt_h</p:attrName>
                                        </p:attrNameLst>
                                      </p:cBhvr>
                                      <p:tavLst>
                                        <p:tav tm="0">
                                          <p:val>
                                            <p:strVal val="ppt_h"/>
                                          </p:val>
                                        </p:tav>
                                        <p:tav tm="100000">
                                          <p:val>
                                            <p:strVal val="4/3*ppt_h"/>
                                          </p:val>
                                        </p:tav>
                                      </p:tavLst>
                                    </p:anim>
                                    <p:set>
                                      <p:cBhvr>
                                        <p:cTn id="42" dur="1" fill="hold">
                                          <p:stCondLst>
                                            <p:cond delay="249"/>
                                          </p:stCondLst>
                                        </p:cTn>
                                        <p:tgtEl>
                                          <p:spTgt spid="27"/>
                                        </p:tgtEl>
                                        <p:attrNameLst>
                                          <p:attrName>style.visibility</p:attrName>
                                        </p:attrNameLst>
                                      </p:cBhvr>
                                      <p:to>
                                        <p:strVal val="hidden"/>
                                      </p:to>
                                    </p:set>
                                  </p:childTnLst>
                                </p:cTn>
                              </p:par>
                            </p:childTnLst>
                          </p:cTn>
                        </p:par>
                        <p:par>
                          <p:cTn id="43" fill="hold">
                            <p:stCondLst>
                              <p:cond delay="2500"/>
                            </p:stCondLst>
                            <p:childTnLst>
                              <p:par>
                                <p:cTn id="44" presetID="23" presetClass="entr" presetSubtype="16"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250" fill="hold"/>
                                        <p:tgtEl>
                                          <p:spTgt spid="28"/>
                                        </p:tgtEl>
                                        <p:attrNameLst>
                                          <p:attrName>ppt_w</p:attrName>
                                        </p:attrNameLst>
                                      </p:cBhvr>
                                      <p:tavLst>
                                        <p:tav tm="0">
                                          <p:val>
                                            <p:fltVal val="0"/>
                                          </p:val>
                                        </p:tav>
                                        <p:tav tm="100000">
                                          <p:val>
                                            <p:strVal val="#ppt_w"/>
                                          </p:val>
                                        </p:tav>
                                      </p:tavLst>
                                    </p:anim>
                                    <p:anim calcmode="lin" valueType="num">
                                      <p:cBhvr>
                                        <p:cTn id="47" dur="250" fill="hold"/>
                                        <p:tgtEl>
                                          <p:spTgt spid="28"/>
                                        </p:tgtEl>
                                        <p:attrNameLst>
                                          <p:attrName>ppt_h</p:attrName>
                                        </p:attrNameLst>
                                      </p:cBhvr>
                                      <p:tavLst>
                                        <p:tav tm="0">
                                          <p:val>
                                            <p:fltVal val="0"/>
                                          </p:val>
                                        </p:tav>
                                        <p:tav tm="100000">
                                          <p:val>
                                            <p:strVal val="#ppt_h"/>
                                          </p:val>
                                        </p:tav>
                                      </p:tavLst>
                                    </p:anim>
                                  </p:childTnLst>
                                </p:cTn>
                              </p:par>
                              <p:par>
                                <p:cTn id="48" presetID="23" presetClass="exit" presetSubtype="272" fill="hold" grpId="1" nodeType="withEffect">
                                  <p:stCondLst>
                                    <p:cond delay="250"/>
                                  </p:stCondLst>
                                  <p:childTnLst>
                                    <p:anim calcmode="lin" valueType="num">
                                      <p:cBhvr>
                                        <p:cTn id="49" dur="250"/>
                                        <p:tgtEl>
                                          <p:spTgt spid="28"/>
                                        </p:tgtEl>
                                        <p:attrNameLst>
                                          <p:attrName>ppt_w</p:attrName>
                                        </p:attrNameLst>
                                      </p:cBhvr>
                                      <p:tavLst>
                                        <p:tav tm="0">
                                          <p:val>
                                            <p:strVal val="ppt_w"/>
                                          </p:val>
                                        </p:tav>
                                        <p:tav tm="100000">
                                          <p:val>
                                            <p:strVal val="4/3*ppt_w"/>
                                          </p:val>
                                        </p:tav>
                                      </p:tavLst>
                                    </p:anim>
                                    <p:anim calcmode="lin" valueType="num">
                                      <p:cBhvr>
                                        <p:cTn id="50" dur="250"/>
                                        <p:tgtEl>
                                          <p:spTgt spid="28"/>
                                        </p:tgtEl>
                                        <p:attrNameLst>
                                          <p:attrName>ppt_h</p:attrName>
                                        </p:attrNameLst>
                                      </p:cBhvr>
                                      <p:tavLst>
                                        <p:tav tm="0">
                                          <p:val>
                                            <p:strVal val="ppt_h"/>
                                          </p:val>
                                        </p:tav>
                                        <p:tav tm="100000">
                                          <p:val>
                                            <p:strVal val="4/3*ppt_h"/>
                                          </p:val>
                                        </p:tav>
                                      </p:tavLst>
                                    </p:anim>
                                    <p:set>
                                      <p:cBhvr>
                                        <p:cTn id="51" dur="1" fill="hold">
                                          <p:stCondLst>
                                            <p:cond delay="249"/>
                                          </p:stCondLst>
                                        </p:cTn>
                                        <p:tgtEl>
                                          <p:spTgt spid="28"/>
                                        </p:tgtEl>
                                        <p:attrNameLst>
                                          <p:attrName>style.visibility</p:attrName>
                                        </p:attrNameLst>
                                      </p:cBhvr>
                                      <p:to>
                                        <p:strVal val="hidden"/>
                                      </p:to>
                                    </p:set>
                                  </p:childTnLst>
                                </p:cTn>
                              </p:par>
                            </p:childTnLst>
                          </p:cTn>
                        </p:par>
                        <p:par>
                          <p:cTn id="52" fill="hold">
                            <p:stCondLst>
                              <p:cond delay="3000"/>
                            </p:stCondLst>
                            <p:childTnLst>
                              <p:par>
                                <p:cTn id="53" presetID="2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250" fill="hold"/>
                                        <p:tgtEl>
                                          <p:spTgt spid="29"/>
                                        </p:tgtEl>
                                        <p:attrNameLst>
                                          <p:attrName>ppt_w</p:attrName>
                                        </p:attrNameLst>
                                      </p:cBhvr>
                                      <p:tavLst>
                                        <p:tav tm="0">
                                          <p:val>
                                            <p:fltVal val="0"/>
                                          </p:val>
                                        </p:tav>
                                        <p:tav tm="100000">
                                          <p:val>
                                            <p:strVal val="#ppt_w"/>
                                          </p:val>
                                        </p:tav>
                                      </p:tavLst>
                                    </p:anim>
                                    <p:anim calcmode="lin" valueType="num">
                                      <p:cBhvr>
                                        <p:cTn id="56" dur="250" fill="hold"/>
                                        <p:tgtEl>
                                          <p:spTgt spid="29"/>
                                        </p:tgtEl>
                                        <p:attrNameLst>
                                          <p:attrName>ppt_h</p:attrName>
                                        </p:attrNameLst>
                                      </p:cBhvr>
                                      <p:tavLst>
                                        <p:tav tm="0">
                                          <p:val>
                                            <p:fltVal val="0"/>
                                          </p:val>
                                        </p:tav>
                                        <p:tav tm="100000">
                                          <p:val>
                                            <p:strVal val="#ppt_h"/>
                                          </p:val>
                                        </p:tav>
                                      </p:tavLst>
                                    </p:anim>
                                  </p:childTnLst>
                                </p:cTn>
                              </p:par>
                              <p:par>
                                <p:cTn id="57" presetID="23" presetClass="exit" presetSubtype="272" fill="hold" grpId="1" nodeType="withEffect">
                                  <p:stCondLst>
                                    <p:cond delay="250"/>
                                  </p:stCondLst>
                                  <p:childTnLst>
                                    <p:anim calcmode="lin" valueType="num">
                                      <p:cBhvr>
                                        <p:cTn id="58" dur="250"/>
                                        <p:tgtEl>
                                          <p:spTgt spid="29"/>
                                        </p:tgtEl>
                                        <p:attrNameLst>
                                          <p:attrName>ppt_w</p:attrName>
                                        </p:attrNameLst>
                                      </p:cBhvr>
                                      <p:tavLst>
                                        <p:tav tm="0">
                                          <p:val>
                                            <p:strVal val="ppt_w"/>
                                          </p:val>
                                        </p:tav>
                                        <p:tav tm="100000">
                                          <p:val>
                                            <p:strVal val="4/3*ppt_w"/>
                                          </p:val>
                                        </p:tav>
                                      </p:tavLst>
                                    </p:anim>
                                    <p:anim calcmode="lin" valueType="num">
                                      <p:cBhvr>
                                        <p:cTn id="59" dur="250"/>
                                        <p:tgtEl>
                                          <p:spTgt spid="29"/>
                                        </p:tgtEl>
                                        <p:attrNameLst>
                                          <p:attrName>ppt_h</p:attrName>
                                        </p:attrNameLst>
                                      </p:cBhvr>
                                      <p:tavLst>
                                        <p:tav tm="0">
                                          <p:val>
                                            <p:strVal val="ppt_h"/>
                                          </p:val>
                                        </p:tav>
                                        <p:tav tm="100000">
                                          <p:val>
                                            <p:strVal val="4/3*ppt_h"/>
                                          </p:val>
                                        </p:tav>
                                      </p:tavLst>
                                    </p:anim>
                                    <p:set>
                                      <p:cBhvr>
                                        <p:cTn id="60" dur="1" fill="hold">
                                          <p:stCondLst>
                                            <p:cond delay="249"/>
                                          </p:stCondLst>
                                        </p:cTn>
                                        <p:tgtEl>
                                          <p:spTgt spid="29"/>
                                        </p:tgtEl>
                                        <p:attrNameLst>
                                          <p:attrName>style.visibility</p:attrName>
                                        </p:attrNameLst>
                                      </p:cBhvr>
                                      <p:to>
                                        <p:strVal val="hidden"/>
                                      </p:to>
                                    </p:set>
                                  </p:childTnLst>
                                </p:cTn>
                              </p:par>
                            </p:childTnLst>
                          </p:cTn>
                        </p:par>
                        <p:par>
                          <p:cTn id="61" fill="hold">
                            <p:stCondLst>
                              <p:cond delay="3500"/>
                            </p:stCondLst>
                            <p:childTnLst>
                              <p:par>
                                <p:cTn id="62" presetID="23" presetClass="entr" presetSubtype="16"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250" fill="hold"/>
                                        <p:tgtEl>
                                          <p:spTgt spid="30"/>
                                        </p:tgtEl>
                                        <p:attrNameLst>
                                          <p:attrName>ppt_w</p:attrName>
                                        </p:attrNameLst>
                                      </p:cBhvr>
                                      <p:tavLst>
                                        <p:tav tm="0">
                                          <p:val>
                                            <p:fltVal val="0"/>
                                          </p:val>
                                        </p:tav>
                                        <p:tav tm="100000">
                                          <p:val>
                                            <p:strVal val="#ppt_w"/>
                                          </p:val>
                                        </p:tav>
                                      </p:tavLst>
                                    </p:anim>
                                    <p:anim calcmode="lin" valueType="num">
                                      <p:cBhvr>
                                        <p:cTn id="65" dur="250" fill="hold"/>
                                        <p:tgtEl>
                                          <p:spTgt spid="30"/>
                                        </p:tgtEl>
                                        <p:attrNameLst>
                                          <p:attrName>ppt_h</p:attrName>
                                        </p:attrNameLst>
                                      </p:cBhvr>
                                      <p:tavLst>
                                        <p:tav tm="0">
                                          <p:val>
                                            <p:fltVal val="0"/>
                                          </p:val>
                                        </p:tav>
                                        <p:tav tm="100000">
                                          <p:val>
                                            <p:strVal val="#ppt_h"/>
                                          </p:val>
                                        </p:tav>
                                      </p:tavLst>
                                    </p:anim>
                                  </p:childTnLst>
                                </p:cTn>
                              </p:par>
                              <p:par>
                                <p:cTn id="66" presetID="23" presetClass="exit" presetSubtype="272" fill="hold" grpId="1" nodeType="withEffect">
                                  <p:stCondLst>
                                    <p:cond delay="250"/>
                                  </p:stCondLst>
                                  <p:childTnLst>
                                    <p:anim calcmode="lin" valueType="num">
                                      <p:cBhvr>
                                        <p:cTn id="67" dur="250"/>
                                        <p:tgtEl>
                                          <p:spTgt spid="30"/>
                                        </p:tgtEl>
                                        <p:attrNameLst>
                                          <p:attrName>ppt_w</p:attrName>
                                        </p:attrNameLst>
                                      </p:cBhvr>
                                      <p:tavLst>
                                        <p:tav tm="0">
                                          <p:val>
                                            <p:strVal val="ppt_w"/>
                                          </p:val>
                                        </p:tav>
                                        <p:tav tm="100000">
                                          <p:val>
                                            <p:strVal val="4/3*ppt_w"/>
                                          </p:val>
                                        </p:tav>
                                      </p:tavLst>
                                    </p:anim>
                                    <p:anim calcmode="lin" valueType="num">
                                      <p:cBhvr>
                                        <p:cTn id="68" dur="250"/>
                                        <p:tgtEl>
                                          <p:spTgt spid="30"/>
                                        </p:tgtEl>
                                        <p:attrNameLst>
                                          <p:attrName>ppt_h</p:attrName>
                                        </p:attrNameLst>
                                      </p:cBhvr>
                                      <p:tavLst>
                                        <p:tav tm="0">
                                          <p:val>
                                            <p:strVal val="ppt_h"/>
                                          </p:val>
                                        </p:tav>
                                        <p:tav tm="100000">
                                          <p:val>
                                            <p:strVal val="4/3*ppt_h"/>
                                          </p:val>
                                        </p:tav>
                                      </p:tavLst>
                                    </p:anim>
                                    <p:set>
                                      <p:cBhvr>
                                        <p:cTn id="69" dur="1" fill="hold">
                                          <p:stCondLst>
                                            <p:cond delay="249"/>
                                          </p:stCondLst>
                                        </p:cTn>
                                        <p:tgtEl>
                                          <p:spTgt spid="30"/>
                                        </p:tgtEl>
                                        <p:attrNameLst>
                                          <p:attrName>style.visibility</p:attrName>
                                        </p:attrNameLst>
                                      </p:cBhvr>
                                      <p:to>
                                        <p:strVal val="hidden"/>
                                      </p:to>
                                    </p:set>
                                  </p:childTnLst>
                                </p:cTn>
                              </p:par>
                            </p:childTnLst>
                          </p:cTn>
                        </p:par>
                        <p:par>
                          <p:cTn id="70" fill="hold">
                            <p:stCondLst>
                              <p:cond delay="4000"/>
                            </p:stCondLst>
                            <p:childTnLst>
                              <p:par>
                                <p:cTn id="71" presetID="23" presetClass="entr" presetSubtype="16"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250" fill="hold"/>
                                        <p:tgtEl>
                                          <p:spTgt spid="31"/>
                                        </p:tgtEl>
                                        <p:attrNameLst>
                                          <p:attrName>ppt_w</p:attrName>
                                        </p:attrNameLst>
                                      </p:cBhvr>
                                      <p:tavLst>
                                        <p:tav tm="0">
                                          <p:val>
                                            <p:fltVal val="0"/>
                                          </p:val>
                                        </p:tav>
                                        <p:tav tm="100000">
                                          <p:val>
                                            <p:strVal val="#ppt_w"/>
                                          </p:val>
                                        </p:tav>
                                      </p:tavLst>
                                    </p:anim>
                                    <p:anim calcmode="lin" valueType="num">
                                      <p:cBhvr>
                                        <p:cTn id="74" dur="250" fill="hold"/>
                                        <p:tgtEl>
                                          <p:spTgt spid="31"/>
                                        </p:tgtEl>
                                        <p:attrNameLst>
                                          <p:attrName>ppt_h</p:attrName>
                                        </p:attrNameLst>
                                      </p:cBhvr>
                                      <p:tavLst>
                                        <p:tav tm="0">
                                          <p:val>
                                            <p:fltVal val="0"/>
                                          </p:val>
                                        </p:tav>
                                        <p:tav tm="100000">
                                          <p:val>
                                            <p:strVal val="#ppt_h"/>
                                          </p:val>
                                        </p:tav>
                                      </p:tavLst>
                                    </p:anim>
                                  </p:childTnLst>
                                </p:cTn>
                              </p:par>
                              <p:par>
                                <p:cTn id="75" presetID="23" presetClass="exit" presetSubtype="272" fill="hold" grpId="1" nodeType="withEffect">
                                  <p:stCondLst>
                                    <p:cond delay="250"/>
                                  </p:stCondLst>
                                  <p:childTnLst>
                                    <p:anim calcmode="lin" valueType="num">
                                      <p:cBhvr>
                                        <p:cTn id="76" dur="250"/>
                                        <p:tgtEl>
                                          <p:spTgt spid="31"/>
                                        </p:tgtEl>
                                        <p:attrNameLst>
                                          <p:attrName>ppt_w</p:attrName>
                                        </p:attrNameLst>
                                      </p:cBhvr>
                                      <p:tavLst>
                                        <p:tav tm="0">
                                          <p:val>
                                            <p:strVal val="ppt_w"/>
                                          </p:val>
                                        </p:tav>
                                        <p:tav tm="100000">
                                          <p:val>
                                            <p:strVal val="4/3*ppt_w"/>
                                          </p:val>
                                        </p:tav>
                                      </p:tavLst>
                                    </p:anim>
                                    <p:anim calcmode="lin" valueType="num">
                                      <p:cBhvr>
                                        <p:cTn id="77" dur="250"/>
                                        <p:tgtEl>
                                          <p:spTgt spid="31"/>
                                        </p:tgtEl>
                                        <p:attrNameLst>
                                          <p:attrName>ppt_h</p:attrName>
                                        </p:attrNameLst>
                                      </p:cBhvr>
                                      <p:tavLst>
                                        <p:tav tm="0">
                                          <p:val>
                                            <p:strVal val="ppt_h"/>
                                          </p:val>
                                        </p:tav>
                                        <p:tav tm="100000">
                                          <p:val>
                                            <p:strVal val="4/3*ppt_h"/>
                                          </p:val>
                                        </p:tav>
                                      </p:tavLst>
                                    </p:anim>
                                    <p:set>
                                      <p:cBhvr>
                                        <p:cTn id="78" dur="1" fill="hold">
                                          <p:stCondLst>
                                            <p:cond delay="249"/>
                                          </p:stCondLst>
                                        </p:cTn>
                                        <p:tgtEl>
                                          <p:spTgt spid="31"/>
                                        </p:tgtEl>
                                        <p:attrNameLst>
                                          <p:attrName>style.visibility</p:attrName>
                                        </p:attrNameLst>
                                      </p:cBhvr>
                                      <p:to>
                                        <p:strVal val="hidden"/>
                                      </p:to>
                                    </p:set>
                                  </p:childTnLst>
                                </p:cTn>
                              </p:par>
                            </p:childTnLst>
                          </p:cTn>
                        </p:par>
                        <p:par>
                          <p:cTn id="79" fill="hold">
                            <p:stCondLst>
                              <p:cond delay="4500"/>
                            </p:stCondLst>
                            <p:childTnLst>
                              <p:par>
                                <p:cTn id="80" presetID="23" presetClass="entr" presetSubtype="16" fill="hold" grpId="0" nodeType="after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p:cTn id="82" dur="250" fill="hold"/>
                                        <p:tgtEl>
                                          <p:spTgt spid="32"/>
                                        </p:tgtEl>
                                        <p:attrNameLst>
                                          <p:attrName>ppt_w</p:attrName>
                                        </p:attrNameLst>
                                      </p:cBhvr>
                                      <p:tavLst>
                                        <p:tav tm="0">
                                          <p:val>
                                            <p:fltVal val="0"/>
                                          </p:val>
                                        </p:tav>
                                        <p:tav tm="100000">
                                          <p:val>
                                            <p:strVal val="#ppt_w"/>
                                          </p:val>
                                        </p:tav>
                                      </p:tavLst>
                                    </p:anim>
                                    <p:anim calcmode="lin" valueType="num">
                                      <p:cBhvr>
                                        <p:cTn id="83" dur="250" fill="hold"/>
                                        <p:tgtEl>
                                          <p:spTgt spid="32"/>
                                        </p:tgtEl>
                                        <p:attrNameLst>
                                          <p:attrName>ppt_h</p:attrName>
                                        </p:attrNameLst>
                                      </p:cBhvr>
                                      <p:tavLst>
                                        <p:tav tm="0">
                                          <p:val>
                                            <p:fltVal val="0"/>
                                          </p:val>
                                        </p:tav>
                                        <p:tav tm="100000">
                                          <p:val>
                                            <p:strVal val="#ppt_h"/>
                                          </p:val>
                                        </p:tav>
                                      </p:tavLst>
                                    </p:anim>
                                  </p:childTnLst>
                                </p:cTn>
                              </p:par>
                              <p:par>
                                <p:cTn id="84" presetID="23" presetClass="exit" presetSubtype="272" fill="hold" grpId="1" nodeType="withEffect">
                                  <p:stCondLst>
                                    <p:cond delay="250"/>
                                  </p:stCondLst>
                                  <p:childTnLst>
                                    <p:anim calcmode="lin" valueType="num">
                                      <p:cBhvr>
                                        <p:cTn id="85" dur="250"/>
                                        <p:tgtEl>
                                          <p:spTgt spid="32"/>
                                        </p:tgtEl>
                                        <p:attrNameLst>
                                          <p:attrName>ppt_w</p:attrName>
                                        </p:attrNameLst>
                                      </p:cBhvr>
                                      <p:tavLst>
                                        <p:tav tm="0">
                                          <p:val>
                                            <p:strVal val="ppt_w"/>
                                          </p:val>
                                        </p:tav>
                                        <p:tav tm="100000">
                                          <p:val>
                                            <p:strVal val="4/3*ppt_w"/>
                                          </p:val>
                                        </p:tav>
                                      </p:tavLst>
                                    </p:anim>
                                    <p:anim calcmode="lin" valueType="num">
                                      <p:cBhvr>
                                        <p:cTn id="86" dur="250"/>
                                        <p:tgtEl>
                                          <p:spTgt spid="32"/>
                                        </p:tgtEl>
                                        <p:attrNameLst>
                                          <p:attrName>ppt_h</p:attrName>
                                        </p:attrNameLst>
                                      </p:cBhvr>
                                      <p:tavLst>
                                        <p:tav tm="0">
                                          <p:val>
                                            <p:strVal val="ppt_h"/>
                                          </p:val>
                                        </p:tav>
                                        <p:tav tm="100000">
                                          <p:val>
                                            <p:strVal val="4/3*ppt_h"/>
                                          </p:val>
                                        </p:tav>
                                      </p:tavLst>
                                    </p:anim>
                                    <p:set>
                                      <p:cBhvr>
                                        <p:cTn id="87" dur="1" fill="hold">
                                          <p:stCondLst>
                                            <p:cond delay="24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775" y="1390861"/>
            <a:ext cx="4428327" cy="4077866"/>
          </a:xfrm>
          <a:prstGeom prst="rect">
            <a:avLst/>
          </a:prstGeom>
        </p:spPr>
      </p:pic>
      <p:sp>
        <p:nvSpPr>
          <p:cNvPr id="25" name="Rectangle 24"/>
          <p:cNvSpPr/>
          <p:nvPr/>
        </p:nvSpPr>
        <p:spPr>
          <a:xfrm>
            <a:off x="5663158" y="2192591"/>
            <a:ext cx="5825130" cy="523220"/>
          </a:xfrm>
          <a:prstGeom prst="rect">
            <a:avLst/>
          </a:prstGeom>
          <a:solidFill>
            <a:srgbClr val="D9E021"/>
          </a:solidFill>
        </p:spPr>
        <p:txBody>
          <a:bodyPr wrap="square">
            <a:spAutoFit/>
          </a:bodyPr>
          <a:lstStyle/>
          <a:p>
            <a:pPr algn="ctr"/>
            <a:r>
              <a:rPr lang="id-ID" sz="2800" spc="300" dirty="0" smtClean="0">
                <a:solidFill>
                  <a:schemeClr val="tx1">
                    <a:lumMod val="75000"/>
                    <a:lumOff val="25000"/>
                  </a:schemeClr>
                </a:solidFill>
                <a:latin typeface="Arial" pitchFamily="34" charset="0"/>
                <a:cs typeface="Arial" pitchFamily="34" charset="0"/>
              </a:rPr>
              <a:t>COMPANY DESCRIPTION</a:t>
            </a:r>
            <a:endParaRPr lang="id-ID" sz="2800" spc="300" dirty="0">
              <a:solidFill>
                <a:schemeClr val="tx1">
                  <a:lumMod val="75000"/>
                  <a:lumOff val="25000"/>
                </a:schemeClr>
              </a:solidFill>
              <a:latin typeface="Arial" pitchFamily="34" charset="0"/>
              <a:cs typeface="Arial" pitchFamily="34" charset="0"/>
            </a:endParaRPr>
          </a:p>
        </p:txBody>
      </p:sp>
      <p:sp>
        <p:nvSpPr>
          <p:cNvPr id="26" name="TextBox 25"/>
          <p:cNvSpPr txBox="1"/>
          <p:nvPr/>
        </p:nvSpPr>
        <p:spPr>
          <a:xfrm>
            <a:off x="5663158" y="2912671"/>
            <a:ext cx="5825130" cy="1754326"/>
          </a:xfrm>
          <a:prstGeom prst="rect">
            <a:avLst/>
          </a:prstGeom>
          <a:noFill/>
        </p:spPr>
        <p:txBody>
          <a:bodyPr wrap="square" rtlCol="0">
            <a:spAutoFit/>
          </a:bodyPr>
          <a:lstStyle/>
          <a:p>
            <a:pPr algn="just"/>
            <a:r>
              <a:rPr lang="id-ID" sz="1800" b="1" dirty="0">
                <a:solidFill>
                  <a:schemeClr val="bg1"/>
                </a:solidFill>
                <a:latin typeface="Arial" pitchFamily="34" charset="0"/>
                <a:cs typeface="Arial"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a:t>
            </a:r>
          </a:p>
        </p:txBody>
      </p:sp>
    </p:spTree>
  </p:cSld>
  <p:clrMapOvr>
    <a:masterClrMapping/>
  </p:clrMapOvr>
  <p:transition advClick="0"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675" decel="100000" fill="hold"/>
                                        <p:tgtEl>
                                          <p:spTgt spid="2"/>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750"/>
                                        <p:tgtEl>
                                          <p:spTgt spid="25"/>
                                        </p:tgtEl>
                                      </p:cBhvr>
                                    </p:animEffect>
                                    <p:anim calcmode="lin" valueType="num">
                                      <p:cBhvr>
                                        <p:cTn id="14" dur="750" fill="hold"/>
                                        <p:tgtEl>
                                          <p:spTgt spid="25"/>
                                        </p:tgtEl>
                                        <p:attrNameLst>
                                          <p:attrName>ppt_x</p:attrName>
                                        </p:attrNameLst>
                                      </p:cBhvr>
                                      <p:tavLst>
                                        <p:tav tm="0">
                                          <p:val>
                                            <p:strVal val="#ppt_x"/>
                                          </p:val>
                                        </p:tav>
                                        <p:tav tm="100000">
                                          <p:val>
                                            <p:strVal val="#ppt_x"/>
                                          </p:val>
                                        </p:tav>
                                      </p:tavLst>
                                    </p:anim>
                                    <p:anim calcmode="lin" valueType="num">
                                      <p:cBhvr>
                                        <p:cTn id="15" dur="675" decel="100000" fill="hold"/>
                                        <p:tgtEl>
                                          <p:spTgt spid="25"/>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2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750"/>
                                        <p:tgtEl>
                                          <p:spTgt spid="26"/>
                                        </p:tgtEl>
                                      </p:cBhvr>
                                    </p:animEffect>
                                    <p:anim calcmode="lin" valueType="num">
                                      <p:cBhvr>
                                        <p:cTn id="20" dur="750" fill="hold"/>
                                        <p:tgtEl>
                                          <p:spTgt spid="26"/>
                                        </p:tgtEl>
                                        <p:attrNameLst>
                                          <p:attrName>ppt_x</p:attrName>
                                        </p:attrNameLst>
                                      </p:cBhvr>
                                      <p:tavLst>
                                        <p:tav tm="0">
                                          <p:val>
                                            <p:strVal val="#ppt_x"/>
                                          </p:val>
                                        </p:tav>
                                        <p:tav tm="100000">
                                          <p:val>
                                            <p:strVal val="#ppt_x"/>
                                          </p:val>
                                        </p:tav>
                                      </p:tavLst>
                                    </p:anim>
                                    <p:anim calcmode="lin" valueType="num">
                                      <p:cBhvr>
                                        <p:cTn id="21" dur="675" decel="100000" fill="hold"/>
                                        <p:tgtEl>
                                          <p:spTgt spid="26"/>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82" y="549474"/>
            <a:ext cx="3601226" cy="5806058"/>
          </a:xfrm>
          <a:prstGeom prst="rect">
            <a:avLst/>
          </a:prstGeom>
        </p:spPr>
      </p:pic>
      <p:grpSp>
        <p:nvGrpSpPr>
          <p:cNvPr id="36" name="Group 35"/>
          <p:cNvGrpSpPr/>
          <p:nvPr/>
        </p:nvGrpSpPr>
        <p:grpSpPr>
          <a:xfrm>
            <a:off x="4295008" y="765498"/>
            <a:ext cx="7344814" cy="1296144"/>
            <a:chOff x="4295008" y="765498"/>
            <a:chExt cx="7344814" cy="1296144"/>
          </a:xfrm>
        </p:grpSpPr>
        <p:sp>
          <p:nvSpPr>
            <p:cNvPr id="26" name="Freeform 25"/>
            <p:cNvSpPr/>
            <p:nvPr/>
          </p:nvSpPr>
          <p:spPr>
            <a:xfrm rot="16200000" flipH="1">
              <a:off x="7319343" y="-2258837"/>
              <a:ext cx="1296144" cy="7344814"/>
            </a:xfrm>
            <a:custGeom>
              <a:avLst/>
              <a:gdLst>
                <a:gd name="connsiteX0" fmla="*/ 0 w 1296144"/>
                <a:gd name="connsiteY0" fmla="*/ 792090 h 7344814"/>
                <a:gd name="connsiteX1" fmla="*/ 0 w 1296144"/>
                <a:gd name="connsiteY1" fmla="*/ 7128786 h 7344814"/>
                <a:gd name="connsiteX2" fmla="*/ 216028 w 1296144"/>
                <a:gd name="connsiteY2" fmla="*/ 7344814 h 7344814"/>
                <a:gd name="connsiteX3" fmla="*/ 1080116 w 1296144"/>
                <a:gd name="connsiteY3" fmla="*/ 7344814 h 7344814"/>
                <a:gd name="connsiteX4" fmla="*/ 1296144 w 1296144"/>
                <a:gd name="connsiteY4" fmla="*/ 7128786 h 7344814"/>
                <a:gd name="connsiteX5" fmla="*/ 1296144 w 1296144"/>
                <a:gd name="connsiteY5" fmla="*/ 792090 h 7344814"/>
                <a:gd name="connsiteX6" fmla="*/ 1080116 w 1296144"/>
                <a:gd name="connsiteY6" fmla="*/ 576062 h 7344814"/>
                <a:gd name="connsiteX7" fmla="*/ 900101 w 1296144"/>
                <a:gd name="connsiteY7" fmla="*/ 576062 h 7344814"/>
                <a:gd name="connsiteX8" fmla="*/ 900101 w 1296144"/>
                <a:gd name="connsiteY8" fmla="*/ 0 h 7344814"/>
                <a:gd name="connsiteX9" fmla="*/ 582473 w 1296144"/>
                <a:gd name="connsiteY9" fmla="*/ 576062 h 7344814"/>
                <a:gd name="connsiteX10" fmla="*/ 216028 w 1296144"/>
                <a:gd name="connsiteY10" fmla="*/ 576062 h 7344814"/>
                <a:gd name="connsiteX11" fmla="*/ 0 w 1296144"/>
                <a:gd name="connsiteY11" fmla="*/ 792090 h 734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6144" h="7344814">
                  <a:moveTo>
                    <a:pt x="0" y="792090"/>
                  </a:moveTo>
                  <a:lnTo>
                    <a:pt x="0" y="7128786"/>
                  </a:lnTo>
                  <a:cubicBezTo>
                    <a:pt x="0" y="7248095"/>
                    <a:pt x="96719" y="7344814"/>
                    <a:pt x="216028" y="7344814"/>
                  </a:cubicBezTo>
                  <a:lnTo>
                    <a:pt x="1080116" y="7344814"/>
                  </a:lnTo>
                  <a:cubicBezTo>
                    <a:pt x="1199425" y="7344814"/>
                    <a:pt x="1296144" y="7248095"/>
                    <a:pt x="1296144" y="7128786"/>
                  </a:cubicBezTo>
                  <a:lnTo>
                    <a:pt x="1296144" y="792090"/>
                  </a:lnTo>
                  <a:cubicBezTo>
                    <a:pt x="1296144" y="672781"/>
                    <a:pt x="1199425" y="576062"/>
                    <a:pt x="1080116" y="576062"/>
                  </a:cubicBezTo>
                  <a:lnTo>
                    <a:pt x="900101" y="576062"/>
                  </a:lnTo>
                  <a:lnTo>
                    <a:pt x="900101" y="0"/>
                  </a:lnTo>
                  <a:lnTo>
                    <a:pt x="582473" y="576062"/>
                  </a:lnTo>
                  <a:lnTo>
                    <a:pt x="216028" y="576062"/>
                  </a:lnTo>
                  <a:cubicBezTo>
                    <a:pt x="96719" y="576062"/>
                    <a:pt x="0" y="672781"/>
                    <a:pt x="0" y="7920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6539372" y="909514"/>
              <a:ext cx="3457228" cy="461665"/>
            </a:xfrm>
            <a:prstGeom prst="rect">
              <a:avLst/>
            </a:prstGeom>
          </p:spPr>
          <p:txBody>
            <a:bodyPr wrap="none">
              <a:spAutoFit/>
            </a:bodyPr>
            <a:lstStyle/>
            <a:p>
              <a:pPr algn="ctr"/>
              <a:r>
                <a:rPr lang="id-ID" sz="2400" dirty="0" smtClean="0">
                  <a:solidFill>
                    <a:schemeClr val="tx1">
                      <a:lumMod val="75000"/>
                      <a:lumOff val="25000"/>
                    </a:schemeClr>
                  </a:solidFill>
                  <a:latin typeface="Arial" pitchFamily="34" charset="0"/>
                  <a:cs typeface="Arial" pitchFamily="34" charset="0"/>
                </a:rPr>
                <a:t>THIS IS SOME OF THE</a:t>
              </a:r>
              <a:endParaRPr lang="id-ID" sz="2400" dirty="0">
                <a:solidFill>
                  <a:schemeClr val="tx1">
                    <a:lumMod val="75000"/>
                    <a:lumOff val="25000"/>
                  </a:schemeClr>
                </a:solidFill>
                <a:latin typeface="Arial" pitchFamily="34" charset="0"/>
                <a:cs typeface="Arial" pitchFamily="34" charset="0"/>
              </a:endParaRPr>
            </a:p>
          </p:txBody>
        </p:sp>
        <p:sp>
          <p:nvSpPr>
            <p:cNvPr id="28" name="Rectangle 27"/>
            <p:cNvSpPr/>
            <p:nvPr/>
          </p:nvSpPr>
          <p:spPr>
            <a:xfrm>
              <a:off x="5223723" y="1212355"/>
              <a:ext cx="6088526" cy="707886"/>
            </a:xfrm>
            <a:prstGeom prst="rect">
              <a:avLst/>
            </a:prstGeom>
          </p:spPr>
          <p:txBody>
            <a:bodyPr wrap="none">
              <a:spAutoFit/>
            </a:bodyPr>
            <a:lstStyle/>
            <a:p>
              <a:pPr algn="ctr"/>
              <a:r>
                <a:rPr lang="id-ID" sz="4000" dirty="0" smtClean="0">
                  <a:solidFill>
                    <a:schemeClr val="tx1">
                      <a:lumMod val="75000"/>
                      <a:lumOff val="25000"/>
                    </a:schemeClr>
                  </a:solidFill>
                  <a:latin typeface="Arial Black" panose="020B0A04020102020204" pitchFamily="34" charset="0"/>
                  <a:cs typeface="Arial" pitchFamily="34" charset="0"/>
                </a:rPr>
                <a:t>INTERESTING POINT</a:t>
              </a:r>
              <a:endParaRPr lang="id-ID" sz="4000" dirty="0">
                <a:solidFill>
                  <a:schemeClr val="tx1">
                    <a:lumMod val="75000"/>
                    <a:lumOff val="25000"/>
                  </a:schemeClr>
                </a:solidFill>
                <a:latin typeface="Arial Black" panose="020B0A04020102020204" pitchFamily="34" charset="0"/>
                <a:cs typeface="Arial" pitchFamily="34" charset="0"/>
              </a:endParaRPr>
            </a:p>
          </p:txBody>
        </p:sp>
      </p:grpSp>
      <p:sp>
        <p:nvSpPr>
          <p:cNvPr id="29" name="Rectangle 28"/>
          <p:cNvSpPr/>
          <p:nvPr/>
        </p:nvSpPr>
        <p:spPr>
          <a:xfrm>
            <a:off x="5807174" y="2493690"/>
            <a:ext cx="5184576" cy="714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bg1"/>
                </a:solidFill>
                <a:latin typeface="Arial" pitchFamily="34" charset="0"/>
                <a:cs typeface="Arial" pitchFamily="34" charset="0"/>
              </a:rPr>
              <a:t>INTERESTING POINT #1</a:t>
            </a:r>
          </a:p>
        </p:txBody>
      </p:sp>
      <p:sp>
        <p:nvSpPr>
          <p:cNvPr id="35" name="Freeform 34"/>
          <p:cNvSpPr/>
          <p:nvPr/>
        </p:nvSpPr>
        <p:spPr>
          <a:xfrm rot="7993202">
            <a:off x="5474486" y="2707933"/>
            <a:ext cx="384633" cy="238106"/>
          </a:xfrm>
          <a:custGeom>
            <a:avLst/>
            <a:gdLst>
              <a:gd name="connsiteX0" fmla="*/ 0 w 1512168"/>
              <a:gd name="connsiteY0" fmla="*/ 288032 h 936104"/>
              <a:gd name="connsiteX1" fmla="*/ 0 w 1512168"/>
              <a:gd name="connsiteY1" fmla="*/ 0 h 936104"/>
              <a:gd name="connsiteX2" fmla="*/ 1224136 w 1512168"/>
              <a:gd name="connsiteY2" fmla="*/ 0 h 936104"/>
              <a:gd name="connsiteX3" fmla="*/ 1512168 w 1512168"/>
              <a:gd name="connsiteY3" fmla="*/ 0 h 936104"/>
              <a:gd name="connsiteX4" fmla="*/ 1512168 w 1512168"/>
              <a:gd name="connsiteY4" fmla="*/ 288032 h 936104"/>
              <a:gd name="connsiteX5" fmla="*/ 1512168 w 1512168"/>
              <a:gd name="connsiteY5" fmla="*/ 936104 h 936104"/>
              <a:gd name="connsiteX6" fmla="*/ 1224136 w 1512168"/>
              <a:gd name="connsiteY6" fmla="*/ 936104 h 936104"/>
              <a:gd name="connsiteX7" fmla="*/ 1224136 w 1512168"/>
              <a:gd name="connsiteY7" fmla="*/ 288032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168" h="936104">
                <a:moveTo>
                  <a:pt x="0" y="288032"/>
                </a:moveTo>
                <a:lnTo>
                  <a:pt x="0" y="0"/>
                </a:lnTo>
                <a:lnTo>
                  <a:pt x="1224136" y="0"/>
                </a:lnTo>
                <a:lnTo>
                  <a:pt x="1512168" y="0"/>
                </a:lnTo>
                <a:lnTo>
                  <a:pt x="1512168" y="288032"/>
                </a:lnTo>
                <a:lnTo>
                  <a:pt x="1512168" y="936104"/>
                </a:lnTo>
                <a:lnTo>
                  <a:pt x="1224136" y="936104"/>
                </a:lnTo>
                <a:lnTo>
                  <a:pt x="1224136" y="288032"/>
                </a:lnTo>
                <a:close/>
              </a:path>
            </a:pathLst>
          </a:cu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a:off x="5807174" y="3291477"/>
            <a:ext cx="5184576" cy="714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bg1"/>
                </a:solidFill>
                <a:latin typeface="Arial" pitchFamily="34" charset="0"/>
                <a:cs typeface="Arial" pitchFamily="34" charset="0"/>
              </a:rPr>
              <a:t>INTERESTING POINT </a:t>
            </a:r>
            <a:r>
              <a:rPr lang="id-ID" sz="3200" dirty="0" smtClean="0">
                <a:solidFill>
                  <a:schemeClr val="bg1"/>
                </a:solidFill>
                <a:latin typeface="Arial" pitchFamily="34" charset="0"/>
                <a:cs typeface="Arial" pitchFamily="34" charset="0"/>
              </a:rPr>
              <a:t>#2</a:t>
            </a:r>
            <a:endParaRPr lang="id-ID" sz="3200" dirty="0" smtClean="0">
              <a:solidFill>
                <a:schemeClr val="bg1"/>
              </a:solidFill>
              <a:latin typeface="Arial" pitchFamily="34" charset="0"/>
              <a:cs typeface="Arial" pitchFamily="34" charset="0"/>
            </a:endParaRPr>
          </a:p>
        </p:txBody>
      </p:sp>
      <p:sp>
        <p:nvSpPr>
          <p:cNvPr id="38" name="Freeform 37"/>
          <p:cNvSpPr/>
          <p:nvPr/>
        </p:nvSpPr>
        <p:spPr>
          <a:xfrm rot="7993202">
            <a:off x="5474486" y="3505720"/>
            <a:ext cx="384633" cy="238106"/>
          </a:xfrm>
          <a:custGeom>
            <a:avLst/>
            <a:gdLst>
              <a:gd name="connsiteX0" fmla="*/ 0 w 1512168"/>
              <a:gd name="connsiteY0" fmla="*/ 288032 h 936104"/>
              <a:gd name="connsiteX1" fmla="*/ 0 w 1512168"/>
              <a:gd name="connsiteY1" fmla="*/ 0 h 936104"/>
              <a:gd name="connsiteX2" fmla="*/ 1224136 w 1512168"/>
              <a:gd name="connsiteY2" fmla="*/ 0 h 936104"/>
              <a:gd name="connsiteX3" fmla="*/ 1512168 w 1512168"/>
              <a:gd name="connsiteY3" fmla="*/ 0 h 936104"/>
              <a:gd name="connsiteX4" fmla="*/ 1512168 w 1512168"/>
              <a:gd name="connsiteY4" fmla="*/ 288032 h 936104"/>
              <a:gd name="connsiteX5" fmla="*/ 1512168 w 1512168"/>
              <a:gd name="connsiteY5" fmla="*/ 936104 h 936104"/>
              <a:gd name="connsiteX6" fmla="*/ 1224136 w 1512168"/>
              <a:gd name="connsiteY6" fmla="*/ 936104 h 936104"/>
              <a:gd name="connsiteX7" fmla="*/ 1224136 w 1512168"/>
              <a:gd name="connsiteY7" fmla="*/ 288032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168" h="936104">
                <a:moveTo>
                  <a:pt x="0" y="288032"/>
                </a:moveTo>
                <a:lnTo>
                  <a:pt x="0" y="0"/>
                </a:lnTo>
                <a:lnTo>
                  <a:pt x="1224136" y="0"/>
                </a:lnTo>
                <a:lnTo>
                  <a:pt x="1512168" y="0"/>
                </a:lnTo>
                <a:lnTo>
                  <a:pt x="1512168" y="288032"/>
                </a:lnTo>
                <a:lnTo>
                  <a:pt x="1512168" y="936104"/>
                </a:lnTo>
                <a:lnTo>
                  <a:pt x="1224136" y="936104"/>
                </a:lnTo>
                <a:lnTo>
                  <a:pt x="1224136" y="288032"/>
                </a:lnTo>
                <a:close/>
              </a:path>
            </a:pathLst>
          </a:cu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p:cNvSpPr/>
          <p:nvPr/>
        </p:nvSpPr>
        <p:spPr>
          <a:xfrm>
            <a:off x="5807174" y="4077866"/>
            <a:ext cx="5184576" cy="714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bg1"/>
                </a:solidFill>
                <a:latin typeface="Arial" pitchFamily="34" charset="0"/>
                <a:cs typeface="Arial" pitchFamily="34" charset="0"/>
              </a:rPr>
              <a:t>INTERESTING POINT </a:t>
            </a:r>
            <a:r>
              <a:rPr lang="id-ID" sz="3200" dirty="0" smtClean="0">
                <a:solidFill>
                  <a:schemeClr val="bg1"/>
                </a:solidFill>
                <a:latin typeface="Arial" pitchFamily="34" charset="0"/>
                <a:cs typeface="Arial" pitchFamily="34" charset="0"/>
              </a:rPr>
              <a:t>#3</a:t>
            </a:r>
            <a:endParaRPr lang="id-ID" sz="3200" dirty="0" smtClean="0">
              <a:solidFill>
                <a:schemeClr val="bg1"/>
              </a:solidFill>
              <a:latin typeface="Arial" pitchFamily="34" charset="0"/>
              <a:cs typeface="Arial" pitchFamily="34" charset="0"/>
            </a:endParaRPr>
          </a:p>
        </p:txBody>
      </p:sp>
      <p:sp>
        <p:nvSpPr>
          <p:cNvPr id="40" name="Freeform 39"/>
          <p:cNvSpPr/>
          <p:nvPr/>
        </p:nvSpPr>
        <p:spPr>
          <a:xfrm rot="7993202">
            <a:off x="5474486" y="4292109"/>
            <a:ext cx="384633" cy="238106"/>
          </a:xfrm>
          <a:custGeom>
            <a:avLst/>
            <a:gdLst>
              <a:gd name="connsiteX0" fmla="*/ 0 w 1512168"/>
              <a:gd name="connsiteY0" fmla="*/ 288032 h 936104"/>
              <a:gd name="connsiteX1" fmla="*/ 0 w 1512168"/>
              <a:gd name="connsiteY1" fmla="*/ 0 h 936104"/>
              <a:gd name="connsiteX2" fmla="*/ 1224136 w 1512168"/>
              <a:gd name="connsiteY2" fmla="*/ 0 h 936104"/>
              <a:gd name="connsiteX3" fmla="*/ 1512168 w 1512168"/>
              <a:gd name="connsiteY3" fmla="*/ 0 h 936104"/>
              <a:gd name="connsiteX4" fmla="*/ 1512168 w 1512168"/>
              <a:gd name="connsiteY4" fmla="*/ 288032 h 936104"/>
              <a:gd name="connsiteX5" fmla="*/ 1512168 w 1512168"/>
              <a:gd name="connsiteY5" fmla="*/ 936104 h 936104"/>
              <a:gd name="connsiteX6" fmla="*/ 1224136 w 1512168"/>
              <a:gd name="connsiteY6" fmla="*/ 936104 h 936104"/>
              <a:gd name="connsiteX7" fmla="*/ 1224136 w 1512168"/>
              <a:gd name="connsiteY7" fmla="*/ 288032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168" h="936104">
                <a:moveTo>
                  <a:pt x="0" y="288032"/>
                </a:moveTo>
                <a:lnTo>
                  <a:pt x="0" y="0"/>
                </a:lnTo>
                <a:lnTo>
                  <a:pt x="1224136" y="0"/>
                </a:lnTo>
                <a:lnTo>
                  <a:pt x="1512168" y="0"/>
                </a:lnTo>
                <a:lnTo>
                  <a:pt x="1512168" y="288032"/>
                </a:lnTo>
                <a:lnTo>
                  <a:pt x="1512168" y="936104"/>
                </a:lnTo>
                <a:lnTo>
                  <a:pt x="1224136" y="936104"/>
                </a:lnTo>
                <a:lnTo>
                  <a:pt x="1224136" y="288032"/>
                </a:lnTo>
                <a:close/>
              </a:path>
            </a:pathLst>
          </a:cu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a:off x="5807174" y="4875653"/>
            <a:ext cx="5184576" cy="714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bg1"/>
                </a:solidFill>
                <a:latin typeface="Arial" pitchFamily="34" charset="0"/>
                <a:cs typeface="Arial" pitchFamily="34" charset="0"/>
              </a:rPr>
              <a:t>INTERESTING POINT </a:t>
            </a:r>
            <a:r>
              <a:rPr lang="id-ID" sz="3200" dirty="0" smtClean="0">
                <a:solidFill>
                  <a:schemeClr val="bg1"/>
                </a:solidFill>
                <a:latin typeface="Arial" pitchFamily="34" charset="0"/>
                <a:cs typeface="Arial" pitchFamily="34" charset="0"/>
              </a:rPr>
              <a:t>#4</a:t>
            </a:r>
            <a:endParaRPr lang="id-ID" sz="3200" dirty="0" smtClean="0">
              <a:solidFill>
                <a:schemeClr val="bg1"/>
              </a:solidFill>
              <a:latin typeface="Arial" pitchFamily="34" charset="0"/>
              <a:cs typeface="Arial" pitchFamily="34" charset="0"/>
            </a:endParaRPr>
          </a:p>
        </p:txBody>
      </p:sp>
      <p:sp>
        <p:nvSpPr>
          <p:cNvPr id="42" name="Freeform 41"/>
          <p:cNvSpPr/>
          <p:nvPr/>
        </p:nvSpPr>
        <p:spPr>
          <a:xfrm rot="7993202">
            <a:off x="5474486" y="5089896"/>
            <a:ext cx="384633" cy="238106"/>
          </a:xfrm>
          <a:custGeom>
            <a:avLst/>
            <a:gdLst>
              <a:gd name="connsiteX0" fmla="*/ 0 w 1512168"/>
              <a:gd name="connsiteY0" fmla="*/ 288032 h 936104"/>
              <a:gd name="connsiteX1" fmla="*/ 0 w 1512168"/>
              <a:gd name="connsiteY1" fmla="*/ 0 h 936104"/>
              <a:gd name="connsiteX2" fmla="*/ 1224136 w 1512168"/>
              <a:gd name="connsiteY2" fmla="*/ 0 h 936104"/>
              <a:gd name="connsiteX3" fmla="*/ 1512168 w 1512168"/>
              <a:gd name="connsiteY3" fmla="*/ 0 h 936104"/>
              <a:gd name="connsiteX4" fmla="*/ 1512168 w 1512168"/>
              <a:gd name="connsiteY4" fmla="*/ 288032 h 936104"/>
              <a:gd name="connsiteX5" fmla="*/ 1512168 w 1512168"/>
              <a:gd name="connsiteY5" fmla="*/ 936104 h 936104"/>
              <a:gd name="connsiteX6" fmla="*/ 1224136 w 1512168"/>
              <a:gd name="connsiteY6" fmla="*/ 936104 h 936104"/>
              <a:gd name="connsiteX7" fmla="*/ 1224136 w 1512168"/>
              <a:gd name="connsiteY7" fmla="*/ 288032 h 93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168" h="936104">
                <a:moveTo>
                  <a:pt x="0" y="288032"/>
                </a:moveTo>
                <a:lnTo>
                  <a:pt x="0" y="0"/>
                </a:lnTo>
                <a:lnTo>
                  <a:pt x="1224136" y="0"/>
                </a:lnTo>
                <a:lnTo>
                  <a:pt x="1512168" y="0"/>
                </a:lnTo>
                <a:lnTo>
                  <a:pt x="1512168" y="288032"/>
                </a:lnTo>
                <a:lnTo>
                  <a:pt x="1512168" y="936104"/>
                </a:lnTo>
                <a:lnTo>
                  <a:pt x="1224136" y="936104"/>
                </a:lnTo>
                <a:lnTo>
                  <a:pt x="1224136" y="288032"/>
                </a:lnTo>
                <a:close/>
              </a:path>
            </a:pathLst>
          </a:cu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86696220"/>
      </p:ext>
    </p:extLst>
  </p:cSld>
  <p:clrMapOvr>
    <a:masterClrMapping/>
  </p:clrMapOvr>
  <mc:AlternateContent xmlns:mc="http://schemas.openxmlformats.org/markup-compatibility/2006">
    <mc:Choice xmlns:p14="http://schemas.microsoft.com/office/powerpoint/2010/main" Requires="p14">
      <p:transition spd="med" p14:dur="700" advClick="0" advTm="4500">
        <p:fade/>
      </p:transition>
    </mc:Choice>
    <mc:Fallback>
      <p:transition spd="med" advClick="0" advTm="45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750"/>
                                            <p:tgtEl>
                                              <p:spTgt spid="36"/>
                                            </p:tgtEl>
                                          </p:cBhvr>
                                        </p:animEffect>
                                      </p:childTnLst>
                                    </p:cTn>
                                  </p:par>
                                </p:childTnLst>
                              </p:cTn>
                            </p:par>
                            <p:par>
                              <p:cTn id="14" fill="hold">
                                <p:stCondLst>
                                  <p:cond delay="1500"/>
                                </p:stCondLst>
                                <p:childTnLst>
                                  <p:par>
                                    <p:cTn id="15" presetID="2" presetClass="entr" presetSubtype="2" fill="hold" grpId="0" nodeType="afterEffect" p14:presetBounceEnd="30000">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14:bounceEnd="30000">
                                          <p:cBhvr additive="base">
                                            <p:cTn id="17" dur="500" fill="hold"/>
                                            <p:tgtEl>
                                              <p:spTgt spid="29"/>
                                            </p:tgtEl>
                                            <p:attrNameLst>
                                              <p:attrName>ppt_x</p:attrName>
                                            </p:attrNameLst>
                                          </p:cBhvr>
                                          <p:tavLst>
                                            <p:tav tm="0">
                                              <p:val>
                                                <p:strVal val="1+#ppt_w/2"/>
                                              </p:val>
                                            </p:tav>
                                            <p:tav tm="100000">
                                              <p:val>
                                                <p:strVal val="#ppt_x"/>
                                              </p:val>
                                            </p:tav>
                                          </p:tavLst>
                                        </p:anim>
                                        <p:anim calcmode="lin" valueType="num" p14:bounceEnd="30000">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250"/>
                                            <p:tgtEl>
                                              <p:spTgt spid="35"/>
                                            </p:tgtEl>
                                          </p:cBhvr>
                                        </p:animEffect>
                                      </p:childTnLst>
                                    </p:cTn>
                                  </p:par>
                                </p:childTnLst>
                              </p:cTn>
                            </p:par>
                            <p:par>
                              <p:cTn id="22" fill="hold">
                                <p:stCondLst>
                                  <p:cond delay="2000"/>
                                </p:stCondLst>
                                <p:childTnLst>
                                  <p:par>
                                    <p:cTn id="23" presetID="2" presetClass="entr" presetSubtype="2" fill="hold" grpId="0"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1+#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par>
                                    <p:cTn id="27" presetID="22" presetClass="entr" presetSubtype="8" fill="hold" grpId="0" nodeType="withEffect">
                                      <p:stCondLst>
                                        <p:cond delay="25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250"/>
                                            <p:tgtEl>
                                              <p:spTgt spid="38"/>
                                            </p:tgtEl>
                                          </p:cBhvr>
                                        </p:animEffect>
                                      </p:childTnLst>
                                    </p:cTn>
                                  </p:par>
                                </p:childTnLst>
                              </p:cTn>
                            </p:par>
                            <p:par>
                              <p:cTn id="30" fill="hold">
                                <p:stCondLst>
                                  <p:cond delay="2500"/>
                                </p:stCondLst>
                                <p:childTnLst>
                                  <p:par>
                                    <p:cTn id="31" presetID="2" presetClass="entr" presetSubtype="2" fill="hold" grpId="0" nodeType="afterEffect" p14:presetBounceEnd="30000">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14:bounceEnd="30000">
                                          <p:cBhvr additive="base">
                                            <p:cTn id="33" dur="500" fill="hold"/>
                                            <p:tgtEl>
                                              <p:spTgt spid="39"/>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25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250"/>
                                            <p:tgtEl>
                                              <p:spTgt spid="40"/>
                                            </p:tgtEl>
                                          </p:cBhvr>
                                        </p:animEffect>
                                      </p:childTnLst>
                                    </p:cTn>
                                  </p:par>
                                </p:childTnLst>
                              </p:cTn>
                            </p:par>
                            <p:par>
                              <p:cTn id="38" fill="hold">
                                <p:stCondLst>
                                  <p:cond delay="3000"/>
                                </p:stCondLst>
                                <p:childTnLst>
                                  <p:par>
                                    <p:cTn id="39" presetID="2" presetClass="entr" presetSubtype="2" fill="hold" grpId="0" nodeType="afterEffect" p14:presetBounceEnd="30000">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14:bounceEnd="30000">
                                          <p:cBhvr additive="base">
                                            <p:cTn id="41" dur="500" fill="hold"/>
                                            <p:tgtEl>
                                              <p:spTgt spid="41"/>
                                            </p:tgtEl>
                                            <p:attrNameLst>
                                              <p:attrName>ppt_x</p:attrName>
                                            </p:attrNameLst>
                                          </p:cBhvr>
                                          <p:tavLst>
                                            <p:tav tm="0">
                                              <p:val>
                                                <p:strVal val="1+#ppt_w/2"/>
                                              </p:val>
                                            </p:tav>
                                            <p:tav tm="100000">
                                              <p:val>
                                                <p:strVal val="#ppt_x"/>
                                              </p:val>
                                            </p:tav>
                                          </p:tavLst>
                                        </p:anim>
                                        <p:anim calcmode="lin" valueType="num" p14:bounceEnd="30000">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2" presetClass="entr" presetSubtype="8" fill="hold" grpId="0" nodeType="withEffect">
                                      <p:stCondLst>
                                        <p:cond delay="25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animBg="1"/>
          <p:bldP spid="37" grpId="0"/>
          <p:bldP spid="38" grpId="0" animBg="1"/>
          <p:bldP spid="39" grpId="0"/>
          <p:bldP spid="40" grpId="0" animBg="1"/>
          <p:bldP spid="41" grpId="0"/>
          <p:bldP spid="4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750"/>
                                            <p:tgtEl>
                                              <p:spTgt spid="36"/>
                                            </p:tgtEl>
                                          </p:cBhvr>
                                        </p:animEffect>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250"/>
                                            <p:tgtEl>
                                              <p:spTgt spid="35"/>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par>
                                    <p:cTn id="27" presetID="22" presetClass="entr" presetSubtype="8" fill="hold" grpId="0" nodeType="withEffect">
                                      <p:stCondLst>
                                        <p:cond delay="25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250"/>
                                            <p:tgtEl>
                                              <p:spTgt spid="38"/>
                                            </p:tgtEl>
                                          </p:cBhvr>
                                        </p:animEffect>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25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250"/>
                                            <p:tgtEl>
                                              <p:spTgt spid="40"/>
                                            </p:tgtEl>
                                          </p:cBhvr>
                                        </p:animEffect>
                                      </p:childTnLst>
                                    </p:cTn>
                                  </p:par>
                                </p:childTnLst>
                              </p:cTn>
                            </p:par>
                            <p:par>
                              <p:cTn id="38" fill="hold">
                                <p:stCondLst>
                                  <p:cond delay="3000"/>
                                </p:stCondLst>
                                <p:childTnLst>
                                  <p:par>
                                    <p:cTn id="39" presetID="2" presetClass="entr" presetSubtype="2"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2" presetClass="entr" presetSubtype="8" fill="hold" grpId="0" nodeType="withEffect">
                                      <p:stCondLst>
                                        <p:cond delay="25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animBg="1"/>
          <p:bldP spid="37" grpId="0"/>
          <p:bldP spid="38" grpId="0" animBg="1"/>
          <p:bldP spid="39" grpId="0"/>
          <p:bldP spid="40" grpId="0" animBg="1"/>
          <p:bldP spid="41" grpId="0"/>
          <p:bldP spid="42"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5961</TotalTime>
  <Words>182</Words>
  <Application>Microsoft Office PowerPoint</Application>
  <PresentationFormat>Custom</PresentationFormat>
  <Paragraphs>47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Bibi</dc:creator>
  <cp:lastModifiedBy>Bibi</cp:lastModifiedBy>
  <cp:revision>1151</cp:revision>
  <dcterms:created xsi:type="dcterms:W3CDTF">2014-10-10T01:56:21Z</dcterms:created>
  <dcterms:modified xsi:type="dcterms:W3CDTF">2015-09-25T15:28:34Z</dcterms:modified>
</cp:coreProperties>
</file>