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31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G_11" id="{918E7A3A-561B-4CC8-9A63-F05675328D2F}">
          <p14:sldIdLst>
            <p14:sldId id="266"/>
          </p14:sldIdLst>
        </p14:section>
        <p14:section name="BG_12" id="{5B7F2839-9C9E-4EB0-BFEB-D7818E02EF21}">
          <p14:sldIdLst>
            <p14:sldId id="315"/>
          </p14:sldIdLst>
        </p14:section>
        <p14:section name="BG_13" id="{2FD1A503-F6B1-4798-ABD8-EC5EF29D4F66}">
          <p14:sldIdLst>
            <p14:sldId id="267"/>
          </p14:sldIdLst>
        </p14:section>
        <p14:section name="BG_14" id="{55E7192D-456B-43A7-8798-4181A44B61E0}">
          <p14:sldIdLst>
            <p14:sldId id="268"/>
          </p14:sldIdLst>
        </p14:section>
        <p14:section name="BG_15" id="{42A03583-533F-406F-AEC7-4C736D3A2791}">
          <p14:sldIdLst>
            <p14:sldId id="269"/>
          </p14:sldIdLst>
        </p14:section>
        <p14:section name="BG_16" id="{08D41FA8-7BDC-4E57-99B1-6A7CC305B712}">
          <p14:sldIdLst>
            <p14:sldId id="270"/>
          </p14:sldIdLst>
        </p14:section>
        <p14:section name="BG_17" id="{71511AE5-709F-486C-98D9-B44E68F61C9F}">
          <p14:sldIdLst>
            <p14:sldId id="271"/>
          </p14:sldIdLst>
        </p14:section>
        <p14:section name="BG_18" id="{14369FCA-1ED8-486D-B6AA-DC6F518F2DC3}">
          <p14:sldIdLst>
            <p14:sldId id="272"/>
          </p14:sldIdLst>
        </p14:section>
        <p14:section name="BG_19" id="{C1C31C1A-558E-4618-A02C-7ED7B21F4E50}">
          <p14:sldIdLst>
            <p14:sldId id="273"/>
          </p14:sldIdLst>
        </p14:section>
        <p14:section name="BG_20" id="{D806DD33-55E7-4CC5-B768-65726B2197C4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78"/>
    <a:srgbClr val="0DB3F3"/>
    <a:srgbClr val="6FF7F3"/>
    <a:srgbClr val="B3FBF9"/>
    <a:srgbClr val="FF97C1"/>
    <a:srgbClr val="F64D98"/>
    <a:srgbClr val="7F2775"/>
    <a:srgbClr val="9A0F59"/>
    <a:srgbClr val="FCA001"/>
    <a:srgbClr val="EE7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122" autoAdjust="0"/>
  </p:normalViewPr>
  <p:slideViewPr>
    <p:cSldViewPr snapToGrid="0">
      <p:cViewPr varScale="1">
        <p:scale>
          <a:sx n="25" d="100"/>
          <a:sy n="25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870-7CB0-4BBE-A277-EF760C67FF27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5FDC-B954-45E8-B546-C11B9B3AA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1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870-7CB0-4BBE-A277-EF760C67FF27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5FDC-B954-45E8-B546-C11B9B3AA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99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870-7CB0-4BBE-A277-EF760C67FF27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5FDC-B954-45E8-B546-C11B9B3AA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66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870-7CB0-4BBE-A277-EF760C67FF27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5FDC-B954-45E8-B546-C11B9B3AA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05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870-7CB0-4BBE-A277-EF760C67FF27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5FDC-B954-45E8-B546-C11B9B3AA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5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870-7CB0-4BBE-A277-EF760C67FF27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5FDC-B954-45E8-B546-C11B9B3AA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29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870-7CB0-4BBE-A277-EF760C67FF27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5FDC-B954-45E8-B546-C11B9B3AA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8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870-7CB0-4BBE-A277-EF760C67FF27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5FDC-B954-45E8-B546-C11B9B3AA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68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870-7CB0-4BBE-A277-EF760C67FF27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5FDC-B954-45E8-B546-C11B9B3AA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3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870-7CB0-4BBE-A277-EF760C67FF27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5FDC-B954-45E8-B546-C11B9B3AA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20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870-7CB0-4BBE-A277-EF760C67FF27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5FDC-B954-45E8-B546-C11B9B3AA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1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B870-7CB0-4BBE-A277-EF760C67FF27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35FDC-B954-45E8-B546-C11B9B3AA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18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CD8FF1"/>
            </a:gs>
            <a:gs pos="0">
              <a:srgbClr val="DAAAF4"/>
            </a:gs>
            <a:gs pos="100000">
              <a:srgbClr val="5327F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">
            <a:extLst>
              <a:ext uri="{FF2B5EF4-FFF2-40B4-BE49-F238E27FC236}">
                <a16:creationId xmlns:a16="http://schemas.microsoft.com/office/drawing/2014/main" id="{9648904B-D127-48C1-B8C9-DD6B915EA60B}"/>
              </a:ext>
            </a:extLst>
          </p:cNvPr>
          <p:cNvSpPr/>
          <p:nvPr/>
        </p:nvSpPr>
        <p:spPr>
          <a:xfrm rot="18900000">
            <a:off x="-5043461" y="694741"/>
            <a:ext cx="4305135" cy="47036726"/>
          </a:xfrm>
          <a:prstGeom prst="rect">
            <a:avLst/>
          </a:prstGeom>
          <a:gradFill>
            <a:gsLst>
              <a:gs pos="50000">
                <a:srgbClr val="CD8FF1"/>
              </a:gs>
              <a:gs pos="0">
                <a:srgbClr val="DAAAF4"/>
              </a:gs>
              <a:gs pos="100000">
                <a:srgbClr val="5327F5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079500" dist="4572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85" name="RECTANGLE">
            <a:extLst>
              <a:ext uri="{FF2B5EF4-FFF2-40B4-BE49-F238E27FC236}">
                <a16:creationId xmlns:a16="http://schemas.microsoft.com/office/drawing/2014/main" id="{3A81F3B9-4AF0-441B-BCB7-CAEBC35CF1A2}"/>
              </a:ext>
            </a:extLst>
          </p:cNvPr>
          <p:cNvSpPr/>
          <p:nvPr/>
        </p:nvSpPr>
        <p:spPr>
          <a:xfrm rot="18900000">
            <a:off x="-972876" y="-706874"/>
            <a:ext cx="4305135" cy="47036726"/>
          </a:xfrm>
          <a:prstGeom prst="rect">
            <a:avLst/>
          </a:prstGeom>
          <a:gradFill>
            <a:gsLst>
              <a:gs pos="50000">
                <a:srgbClr val="CD8FF1"/>
              </a:gs>
              <a:gs pos="0">
                <a:srgbClr val="DAAAF4"/>
              </a:gs>
              <a:gs pos="100000">
                <a:srgbClr val="5327F5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079500" dist="4572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86" name="RECTANGLE">
            <a:extLst>
              <a:ext uri="{FF2B5EF4-FFF2-40B4-BE49-F238E27FC236}">
                <a16:creationId xmlns:a16="http://schemas.microsoft.com/office/drawing/2014/main" id="{F0C1252E-2EBA-4B06-957A-B9C1E1CDFB3E}"/>
              </a:ext>
            </a:extLst>
          </p:cNvPr>
          <p:cNvSpPr/>
          <p:nvPr/>
        </p:nvSpPr>
        <p:spPr>
          <a:xfrm rot="18900000">
            <a:off x="3097709" y="-2108489"/>
            <a:ext cx="4305135" cy="47036726"/>
          </a:xfrm>
          <a:prstGeom prst="rect">
            <a:avLst/>
          </a:prstGeom>
          <a:gradFill>
            <a:gsLst>
              <a:gs pos="50000">
                <a:srgbClr val="CD8FF1"/>
              </a:gs>
              <a:gs pos="0">
                <a:srgbClr val="DAAAF4"/>
              </a:gs>
              <a:gs pos="100000">
                <a:srgbClr val="5327F5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079500" dist="4572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87" name="RECTANGLE">
            <a:extLst>
              <a:ext uri="{FF2B5EF4-FFF2-40B4-BE49-F238E27FC236}">
                <a16:creationId xmlns:a16="http://schemas.microsoft.com/office/drawing/2014/main" id="{EB09484C-0BCC-42BA-92CB-B912ED8A0AEE}"/>
              </a:ext>
            </a:extLst>
          </p:cNvPr>
          <p:cNvSpPr/>
          <p:nvPr/>
        </p:nvSpPr>
        <p:spPr>
          <a:xfrm rot="18900000">
            <a:off x="7168294" y="-3510104"/>
            <a:ext cx="4305135" cy="47036726"/>
          </a:xfrm>
          <a:prstGeom prst="rect">
            <a:avLst/>
          </a:prstGeom>
          <a:gradFill>
            <a:gsLst>
              <a:gs pos="50000">
                <a:srgbClr val="CD8FF1"/>
              </a:gs>
              <a:gs pos="0">
                <a:srgbClr val="DAAAF4"/>
              </a:gs>
              <a:gs pos="100000">
                <a:srgbClr val="5327F5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079500" dist="4572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88" name="RECTANGLE">
            <a:extLst>
              <a:ext uri="{FF2B5EF4-FFF2-40B4-BE49-F238E27FC236}">
                <a16:creationId xmlns:a16="http://schemas.microsoft.com/office/drawing/2014/main" id="{8A7FEE86-0779-46D6-825B-3DE7D796AF58}"/>
              </a:ext>
            </a:extLst>
          </p:cNvPr>
          <p:cNvSpPr/>
          <p:nvPr/>
        </p:nvSpPr>
        <p:spPr>
          <a:xfrm rot="18900000">
            <a:off x="11238878" y="-4911718"/>
            <a:ext cx="4305135" cy="47036726"/>
          </a:xfrm>
          <a:prstGeom prst="rect">
            <a:avLst/>
          </a:prstGeom>
          <a:gradFill>
            <a:gsLst>
              <a:gs pos="50000">
                <a:srgbClr val="CD8FF1"/>
              </a:gs>
              <a:gs pos="0">
                <a:srgbClr val="DAAAF4"/>
              </a:gs>
              <a:gs pos="100000">
                <a:srgbClr val="5327F5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079500" dist="4572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89" name="RECTANGLE">
            <a:extLst>
              <a:ext uri="{FF2B5EF4-FFF2-40B4-BE49-F238E27FC236}">
                <a16:creationId xmlns:a16="http://schemas.microsoft.com/office/drawing/2014/main" id="{BA585EEC-E713-48FD-99C0-6A886ED0C100}"/>
              </a:ext>
            </a:extLst>
          </p:cNvPr>
          <p:cNvSpPr/>
          <p:nvPr/>
        </p:nvSpPr>
        <p:spPr>
          <a:xfrm rot="18900000">
            <a:off x="15309464" y="-6313333"/>
            <a:ext cx="4305135" cy="47036726"/>
          </a:xfrm>
          <a:prstGeom prst="rect">
            <a:avLst/>
          </a:prstGeom>
          <a:gradFill>
            <a:gsLst>
              <a:gs pos="50000">
                <a:srgbClr val="CD8FF1"/>
              </a:gs>
              <a:gs pos="0">
                <a:srgbClr val="DAAAF4"/>
              </a:gs>
              <a:gs pos="100000">
                <a:srgbClr val="5327F5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079500" dist="4572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90" name="RECTANGLE">
            <a:extLst>
              <a:ext uri="{FF2B5EF4-FFF2-40B4-BE49-F238E27FC236}">
                <a16:creationId xmlns:a16="http://schemas.microsoft.com/office/drawing/2014/main" id="{49AC63DA-DAAB-4968-BD21-E6F1BC2E412E}"/>
              </a:ext>
            </a:extLst>
          </p:cNvPr>
          <p:cNvSpPr/>
          <p:nvPr/>
        </p:nvSpPr>
        <p:spPr>
          <a:xfrm rot="18900000">
            <a:off x="19380050" y="-7714948"/>
            <a:ext cx="4305135" cy="47036726"/>
          </a:xfrm>
          <a:prstGeom prst="rect">
            <a:avLst/>
          </a:prstGeom>
          <a:gradFill>
            <a:gsLst>
              <a:gs pos="50000">
                <a:srgbClr val="CD8FF1"/>
              </a:gs>
              <a:gs pos="0">
                <a:srgbClr val="DAAAF4"/>
              </a:gs>
              <a:gs pos="100000">
                <a:srgbClr val="5327F5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079500" dist="4572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91" name="RECTANGLE">
            <a:extLst>
              <a:ext uri="{FF2B5EF4-FFF2-40B4-BE49-F238E27FC236}">
                <a16:creationId xmlns:a16="http://schemas.microsoft.com/office/drawing/2014/main" id="{13C5168A-584E-48CB-9E71-0F0D4C656AE0}"/>
              </a:ext>
            </a:extLst>
          </p:cNvPr>
          <p:cNvSpPr/>
          <p:nvPr/>
        </p:nvSpPr>
        <p:spPr>
          <a:xfrm rot="18900000">
            <a:off x="23450634" y="-9116563"/>
            <a:ext cx="4305135" cy="47036726"/>
          </a:xfrm>
          <a:prstGeom prst="rect">
            <a:avLst/>
          </a:prstGeom>
          <a:gradFill>
            <a:gsLst>
              <a:gs pos="50000">
                <a:srgbClr val="CD8FF1"/>
              </a:gs>
              <a:gs pos="0">
                <a:srgbClr val="DAAAF4"/>
              </a:gs>
              <a:gs pos="100000">
                <a:srgbClr val="5327F5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079500" dist="4572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92" name="RECTANGLE">
            <a:extLst>
              <a:ext uri="{FF2B5EF4-FFF2-40B4-BE49-F238E27FC236}">
                <a16:creationId xmlns:a16="http://schemas.microsoft.com/office/drawing/2014/main" id="{45721D3D-DDF7-43A5-B16B-2EE7914C1B77}"/>
              </a:ext>
            </a:extLst>
          </p:cNvPr>
          <p:cNvSpPr/>
          <p:nvPr/>
        </p:nvSpPr>
        <p:spPr>
          <a:xfrm rot="18900000">
            <a:off x="27521219" y="-10518178"/>
            <a:ext cx="4305135" cy="47036726"/>
          </a:xfrm>
          <a:prstGeom prst="rect">
            <a:avLst/>
          </a:prstGeom>
          <a:gradFill>
            <a:gsLst>
              <a:gs pos="50000">
                <a:srgbClr val="CD8FF1"/>
              </a:gs>
              <a:gs pos="0">
                <a:srgbClr val="DAAAF4"/>
              </a:gs>
              <a:gs pos="100000">
                <a:srgbClr val="5327F5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079500" dist="4572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93" name="RECTANGLE">
            <a:extLst>
              <a:ext uri="{FF2B5EF4-FFF2-40B4-BE49-F238E27FC236}">
                <a16:creationId xmlns:a16="http://schemas.microsoft.com/office/drawing/2014/main" id="{EF3B71EA-6EB0-4D55-B318-BDF1CAFEFEF7}"/>
              </a:ext>
            </a:extLst>
          </p:cNvPr>
          <p:cNvSpPr/>
          <p:nvPr/>
        </p:nvSpPr>
        <p:spPr>
          <a:xfrm rot="18900000">
            <a:off x="31591805" y="-11919792"/>
            <a:ext cx="4305135" cy="47036726"/>
          </a:xfrm>
          <a:prstGeom prst="rect">
            <a:avLst/>
          </a:prstGeom>
          <a:gradFill>
            <a:gsLst>
              <a:gs pos="50000">
                <a:srgbClr val="CD8FF1"/>
              </a:gs>
              <a:gs pos="0">
                <a:srgbClr val="DAAAF4"/>
              </a:gs>
              <a:gs pos="100000">
                <a:srgbClr val="5327F5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079500" dist="4572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94" name="RECTANGLE">
            <a:extLst>
              <a:ext uri="{FF2B5EF4-FFF2-40B4-BE49-F238E27FC236}">
                <a16:creationId xmlns:a16="http://schemas.microsoft.com/office/drawing/2014/main" id="{57014929-3188-4EF0-9017-4A052BC8EE03}"/>
              </a:ext>
            </a:extLst>
          </p:cNvPr>
          <p:cNvSpPr/>
          <p:nvPr/>
        </p:nvSpPr>
        <p:spPr>
          <a:xfrm rot="18900000">
            <a:off x="35662388" y="-13321407"/>
            <a:ext cx="4305135" cy="47036726"/>
          </a:xfrm>
          <a:prstGeom prst="rect">
            <a:avLst/>
          </a:prstGeom>
          <a:gradFill>
            <a:gsLst>
              <a:gs pos="50000">
                <a:srgbClr val="CD8FF1"/>
              </a:gs>
              <a:gs pos="0">
                <a:srgbClr val="DAAAF4"/>
              </a:gs>
              <a:gs pos="100000">
                <a:srgbClr val="5327F5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079500" dist="4572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95" name="RECTANGLE">
            <a:extLst>
              <a:ext uri="{FF2B5EF4-FFF2-40B4-BE49-F238E27FC236}">
                <a16:creationId xmlns:a16="http://schemas.microsoft.com/office/drawing/2014/main" id="{DFEF83D1-5F2B-48CA-85F0-4A8E8C15D15A}"/>
              </a:ext>
            </a:extLst>
          </p:cNvPr>
          <p:cNvSpPr/>
          <p:nvPr/>
        </p:nvSpPr>
        <p:spPr>
          <a:xfrm rot="18900000">
            <a:off x="39732973" y="-14723022"/>
            <a:ext cx="4305135" cy="47036726"/>
          </a:xfrm>
          <a:prstGeom prst="rect">
            <a:avLst/>
          </a:prstGeom>
          <a:gradFill>
            <a:gsLst>
              <a:gs pos="50000">
                <a:srgbClr val="CD8FF1"/>
              </a:gs>
              <a:gs pos="0">
                <a:srgbClr val="DAAAF4"/>
              </a:gs>
              <a:gs pos="100000">
                <a:srgbClr val="5327F5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079500" dist="4572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96" name="RECTANGLE">
            <a:extLst>
              <a:ext uri="{FF2B5EF4-FFF2-40B4-BE49-F238E27FC236}">
                <a16:creationId xmlns:a16="http://schemas.microsoft.com/office/drawing/2014/main" id="{D5EED3E7-7729-4943-95DF-6A357F318FC6}"/>
              </a:ext>
            </a:extLst>
          </p:cNvPr>
          <p:cNvSpPr/>
          <p:nvPr/>
        </p:nvSpPr>
        <p:spPr>
          <a:xfrm rot="18900000">
            <a:off x="43803559" y="-16124637"/>
            <a:ext cx="4305135" cy="47036726"/>
          </a:xfrm>
          <a:prstGeom prst="rect">
            <a:avLst/>
          </a:prstGeom>
          <a:gradFill>
            <a:gsLst>
              <a:gs pos="50000">
                <a:srgbClr val="CD8FF1"/>
              </a:gs>
              <a:gs pos="0">
                <a:srgbClr val="DAAAF4"/>
              </a:gs>
              <a:gs pos="100000">
                <a:srgbClr val="5327F5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079500" dist="4572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97" name="RECTANGLE">
            <a:extLst>
              <a:ext uri="{FF2B5EF4-FFF2-40B4-BE49-F238E27FC236}">
                <a16:creationId xmlns:a16="http://schemas.microsoft.com/office/drawing/2014/main" id="{A7A02D39-3FB8-46BA-99FE-565831FAE61A}"/>
              </a:ext>
            </a:extLst>
          </p:cNvPr>
          <p:cNvSpPr/>
          <p:nvPr/>
        </p:nvSpPr>
        <p:spPr>
          <a:xfrm rot="18900000">
            <a:off x="47874141" y="-17526252"/>
            <a:ext cx="4305135" cy="47036726"/>
          </a:xfrm>
          <a:prstGeom prst="rect">
            <a:avLst/>
          </a:prstGeom>
          <a:gradFill>
            <a:gsLst>
              <a:gs pos="50000">
                <a:srgbClr val="CD8FF1"/>
              </a:gs>
              <a:gs pos="0">
                <a:srgbClr val="DAAAF4"/>
              </a:gs>
              <a:gs pos="100000">
                <a:srgbClr val="5327F5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079500" dist="4572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98" name="RECTANGLE">
            <a:extLst>
              <a:ext uri="{FF2B5EF4-FFF2-40B4-BE49-F238E27FC236}">
                <a16:creationId xmlns:a16="http://schemas.microsoft.com/office/drawing/2014/main" id="{E01BFC8B-3C48-459B-B702-AABDA53B86E5}"/>
              </a:ext>
            </a:extLst>
          </p:cNvPr>
          <p:cNvSpPr/>
          <p:nvPr/>
        </p:nvSpPr>
        <p:spPr>
          <a:xfrm rot="18900000">
            <a:off x="51944727" y="-18927866"/>
            <a:ext cx="4305135" cy="47036726"/>
          </a:xfrm>
          <a:prstGeom prst="rect">
            <a:avLst/>
          </a:prstGeom>
          <a:gradFill>
            <a:gsLst>
              <a:gs pos="50000">
                <a:srgbClr val="CD8FF1"/>
              </a:gs>
              <a:gs pos="0">
                <a:srgbClr val="DAAAF4"/>
              </a:gs>
              <a:gs pos="100000">
                <a:srgbClr val="5327F5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079500" dist="457200" dir="8100000" algn="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45" name="OVAL">
            <a:extLst>
              <a:ext uri="{FF2B5EF4-FFF2-40B4-BE49-F238E27FC236}">
                <a16:creationId xmlns:a16="http://schemas.microsoft.com/office/drawing/2014/main" id="{335F215B-C5DA-4463-9CDD-9B368E15E977}"/>
              </a:ext>
            </a:extLst>
          </p:cNvPr>
          <p:cNvSpPr/>
          <p:nvPr/>
        </p:nvSpPr>
        <p:spPr>
          <a:xfrm>
            <a:off x="35735402" y="23344303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30" name="OVAL">
            <a:extLst>
              <a:ext uri="{FF2B5EF4-FFF2-40B4-BE49-F238E27FC236}">
                <a16:creationId xmlns:a16="http://schemas.microsoft.com/office/drawing/2014/main" id="{B6DEC046-D13F-4963-B8C9-7805BD42796D}"/>
              </a:ext>
            </a:extLst>
          </p:cNvPr>
          <p:cNvSpPr/>
          <p:nvPr/>
        </p:nvSpPr>
        <p:spPr>
          <a:xfrm>
            <a:off x="13248465" y="1815177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31" name="OVAL">
            <a:extLst>
              <a:ext uri="{FF2B5EF4-FFF2-40B4-BE49-F238E27FC236}">
                <a16:creationId xmlns:a16="http://schemas.microsoft.com/office/drawing/2014/main" id="{0798D833-87A0-4715-A7BF-A91D6F040540}"/>
              </a:ext>
            </a:extLst>
          </p:cNvPr>
          <p:cNvSpPr/>
          <p:nvPr/>
        </p:nvSpPr>
        <p:spPr>
          <a:xfrm>
            <a:off x="15635384" y="19494923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34" name="OVAL">
            <a:extLst>
              <a:ext uri="{FF2B5EF4-FFF2-40B4-BE49-F238E27FC236}">
                <a16:creationId xmlns:a16="http://schemas.microsoft.com/office/drawing/2014/main" id="{659CB44E-88F3-4636-A87A-BB2E79A9CBB7}"/>
              </a:ext>
            </a:extLst>
          </p:cNvPr>
          <p:cNvSpPr/>
          <p:nvPr/>
        </p:nvSpPr>
        <p:spPr>
          <a:xfrm>
            <a:off x="36988464" y="15136481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39" name="OVAL">
            <a:extLst>
              <a:ext uri="{FF2B5EF4-FFF2-40B4-BE49-F238E27FC236}">
                <a16:creationId xmlns:a16="http://schemas.microsoft.com/office/drawing/2014/main" id="{B08B376D-7E94-4070-BCCD-3DC64426FCCD}"/>
              </a:ext>
            </a:extLst>
          </p:cNvPr>
          <p:cNvSpPr/>
          <p:nvPr/>
        </p:nvSpPr>
        <p:spPr>
          <a:xfrm>
            <a:off x="17908364" y="5626756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70" name="OVAL">
            <a:extLst>
              <a:ext uri="{FF2B5EF4-FFF2-40B4-BE49-F238E27FC236}">
                <a16:creationId xmlns:a16="http://schemas.microsoft.com/office/drawing/2014/main" id="{4C2A5C44-A25B-45BF-B8B3-5D98D4BCD2EC}"/>
              </a:ext>
            </a:extLst>
          </p:cNvPr>
          <p:cNvSpPr/>
          <p:nvPr/>
        </p:nvSpPr>
        <p:spPr>
          <a:xfrm>
            <a:off x="16739989" y="6595255"/>
            <a:ext cx="18037758" cy="18037758"/>
          </a:xfrm>
          <a:prstGeom prst="ellipse">
            <a:avLst/>
          </a:prstGeom>
          <a:gradFill>
            <a:gsLst>
              <a:gs pos="65000">
                <a:srgbClr val="CD8FF1">
                  <a:alpha val="74000"/>
                </a:srgbClr>
              </a:gs>
              <a:gs pos="0">
                <a:srgbClr val="DAAAF4"/>
              </a:gs>
              <a:gs pos="100000">
                <a:srgbClr val="5327F5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1270000" dist="38100" dir="10800000" sx="102000" sy="102000" algn="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32" name="OVAL">
            <a:extLst>
              <a:ext uri="{FF2B5EF4-FFF2-40B4-BE49-F238E27FC236}">
                <a16:creationId xmlns:a16="http://schemas.microsoft.com/office/drawing/2014/main" id="{6FC4B9C2-938A-4DBD-85EC-2E5AC4C7A37E}"/>
              </a:ext>
            </a:extLst>
          </p:cNvPr>
          <p:cNvSpPr/>
          <p:nvPr/>
        </p:nvSpPr>
        <p:spPr>
          <a:xfrm>
            <a:off x="38155217" y="2360535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8" name="OVAL">
            <a:extLst>
              <a:ext uri="{FF2B5EF4-FFF2-40B4-BE49-F238E27FC236}">
                <a16:creationId xmlns:a16="http://schemas.microsoft.com/office/drawing/2014/main" id="{82D4C6EE-614D-4757-AB1B-C1261A344370}"/>
              </a:ext>
            </a:extLst>
          </p:cNvPr>
          <p:cNvSpPr/>
          <p:nvPr/>
        </p:nvSpPr>
        <p:spPr>
          <a:xfrm>
            <a:off x="14402924" y="24795997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79" name="OVAL">
            <a:extLst>
              <a:ext uri="{FF2B5EF4-FFF2-40B4-BE49-F238E27FC236}">
                <a16:creationId xmlns:a16="http://schemas.microsoft.com/office/drawing/2014/main" id="{826E67BC-3665-4BDC-8716-A7796C658A0F}"/>
              </a:ext>
            </a:extLst>
          </p:cNvPr>
          <p:cNvSpPr/>
          <p:nvPr/>
        </p:nvSpPr>
        <p:spPr>
          <a:xfrm>
            <a:off x="33060848" y="25845988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80" name="OVAL">
            <a:extLst>
              <a:ext uri="{FF2B5EF4-FFF2-40B4-BE49-F238E27FC236}">
                <a16:creationId xmlns:a16="http://schemas.microsoft.com/office/drawing/2014/main" id="{8A468DF0-CFFC-4B11-8494-EFDA6BD7B72A}"/>
              </a:ext>
            </a:extLst>
          </p:cNvPr>
          <p:cNvSpPr/>
          <p:nvPr/>
        </p:nvSpPr>
        <p:spPr>
          <a:xfrm>
            <a:off x="26736370" y="3982049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81" name="OVAL">
            <a:extLst>
              <a:ext uri="{FF2B5EF4-FFF2-40B4-BE49-F238E27FC236}">
                <a16:creationId xmlns:a16="http://schemas.microsoft.com/office/drawing/2014/main" id="{662AE30D-630F-4565-8CDF-F9F2BA930FCC}"/>
              </a:ext>
            </a:extLst>
          </p:cNvPr>
          <p:cNvSpPr/>
          <p:nvPr/>
        </p:nvSpPr>
        <p:spPr>
          <a:xfrm>
            <a:off x="34090420" y="7820835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82" name="OVAL">
            <a:extLst>
              <a:ext uri="{FF2B5EF4-FFF2-40B4-BE49-F238E27FC236}">
                <a16:creationId xmlns:a16="http://schemas.microsoft.com/office/drawing/2014/main" id="{60C1E526-54A6-470F-AB01-884D12CD2D96}"/>
              </a:ext>
            </a:extLst>
          </p:cNvPr>
          <p:cNvSpPr/>
          <p:nvPr/>
        </p:nvSpPr>
        <p:spPr>
          <a:xfrm>
            <a:off x="13863791" y="10884595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83" name="OVAL">
            <a:extLst>
              <a:ext uri="{FF2B5EF4-FFF2-40B4-BE49-F238E27FC236}">
                <a16:creationId xmlns:a16="http://schemas.microsoft.com/office/drawing/2014/main" id="{53042F4C-5B21-4B6F-B319-5F8D6324E197}"/>
              </a:ext>
            </a:extLst>
          </p:cNvPr>
          <p:cNvSpPr/>
          <p:nvPr/>
        </p:nvSpPr>
        <p:spPr>
          <a:xfrm>
            <a:off x="23516424" y="26427375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99" name="CHANGE TEXT HERE">
            <a:extLst>
              <a:ext uri="{FF2B5EF4-FFF2-40B4-BE49-F238E27FC236}">
                <a16:creationId xmlns:a16="http://schemas.microsoft.com/office/drawing/2014/main" id="{9BAF6337-0625-4777-92E3-84EF8BD25B22}"/>
              </a:ext>
            </a:extLst>
          </p:cNvPr>
          <p:cNvSpPr/>
          <p:nvPr/>
        </p:nvSpPr>
        <p:spPr>
          <a:xfrm>
            <a:off x="17802031" y="14828710"/>
            <a:ext cx="15913675" cy="4329402"/>
          </a:xfrm>
          <a:prstGeom prst="rect">
            <a:avLst/>
          </a:prstGeom>
          <a:noFill/>
          <a:ln>
            <a:noFill/>
          </a:ln>
          <a:effectLst>
            <a:outerShdw blurRad="711200" dist="266700" dir="7320000" algn="t" rotWithShape="0">
              <a:prstClr val="black">
                <a:alpha val="27000"/>
              </a:prstClr>
            </a:outerShdw>
          </a:effectLst>
        </p:spPr>
        <p:txBody>
          <a:bodyPr wrap="none" lIns="81292" tIns="40646" rIns="81292" bIns="40646">
            <a:spAutoFit/>
          </a:bodyPr>
          <a:lstStyle/>
          <a:p>
            <a:pPr algn="ctr"/>
            <a:r>
              <a:rPr lang="en-US" sz="276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LEVIDIO</a:t>
            </a:r>
          </a:p>
        </p:txBody>
      </p:sp>
      <p:sp>
        <p:nvSpPr>
          <p:cNvPr id="200" name="CHANGE TEXT HERE">
            <a:extLst>
              <a:ext uri="{FF2B5EF4-FFF2-40B4-BE49-F238E27FC236}">
                <a16:creationId xmlns:a16="http://schemas.microsoft.com/office/drawing/2014/main" id="{480FE67C-BD73-4609-81AF-8636D5AA8862}"/>
              </a:ext>
            </a:extLst>
          </p:cNvPr>
          <p:cNvSpPr/>
          <p:nvPr/>
        </p:nvSpPr>
        <p:spPr>
          <a:xfrm>
            <a:off x="20665315" y="18307539"/>
            <a:ext cx="10187107" cy="1559413"/>
          </a:xfrm>
          <a:prstGeom prst="rect">
            <a:avLst/>
          </a:prstGeom>
          <a:noFill/>
          <a:ln>
            <a:noFill/>
          </a:ln>
          <a:effectLst>
            <a:outerShdw blurRad="711200" dist="266700" dir="7320000" algn="t" rotWithShape="0">
              <a:prstClr val="black">
                <a:alpha val="27000"/>
              </a:prstClr>
            </a:outerShdw>
          </a:effectLst>
        </p:spPr>
        <p:txBody>
          <a:bodyPr wrap="none" lIns="81292" tIns="40646" rIns="81292" bIns="40646">
            <a:spAutoFit/>
          </a:bodyPr>
          <a:lstStyle/>
          <a:p>
            <a:pPr algn="ctr"/>
            <a:r>
              <a:rPr lang="en-US" sz="9600" spc="267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BACKGROUND</a:t>
            </a:r>
          </a:p>
        </p:txBody>
      </p:sp>
      <p:sp>
        <p:nvSpPr>
          <p:cNvPr id="201" name="OVAL">
            <a:extLst>
              <a:ext uri="{FF2B5EF4-FFF2-40B4-BE49-F238E27FC236}">
                <a16:creationId xmlns:a16="http://schemas.microsoft.com/office/drawing/2014/main" id="{6A345A6A-2526-487B-BF1C-84915493C048}"/>
              </a:ext>
            </a:extLst>
          </p:cNvPr>
          <p:cNvSpPr/>
          <p:nvPr/>
        </p:nvSpPr>
        <p:spPr>
          <a:xfrm>
            <a:off x="35583002" y="23344303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02" name="OVAL">
            <a:extLst>
              <a:ext uri="{FF2B5EF4-FFF2-40B4-BE49-F238E27FC236}">
                <a16:creationId xmlns:a16="http://schemas.microsoft.com/office/drawing/2014/main" id="{7DD67D9A-1DD7-4A4D-A2C3-DC826DBBF8DA}"/>
              </a:ext>
            </a:extLst>
          </p:cNvPr>
          <p:cNvSpPr/>
          <p:nvPr/>
        </p:nvSpPr>
        <p:spPr>
          <a:xfrm>
            <a:off x="13096065" y="1815177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03" name="OVAL">
            <a:extLst>
              <a:ext uri="{FF2B5EF4-FFF2-40B4-BE49-F238E27FC236}">
                <a16:creationId xmlns:a16="http://schemas.microsoft.com/office/drawing/2014/main" id="{F7E5A9C7-9346-444D-A72E-5C0161560382}"/>
              </a:ext>
            </a:extLst>
          </p:cNvPr>
          <p:cNvSpPr/>
          <p:nvPr/>
        </p:nvSpPr>
        <p:spPr>
          <a:xfrm>
            <a:off x="15482984" y="19494923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04" name="OVAL">
            <a:extLst>
              <a:ext uri="{FF2B5EF4-FFF2-40B4-BE49-F238E27FC236}">
                <a16:creationId xmlns:a16="http://schemas.microsoft.com/office/drawing/2014/main" id="{813CC23E-6F0F-43F9-9D19-450E680DB95D}"/>
              </a:ext>
            </a:extLst>
          </p:cNvPr>
          <p:cNvSpPr/>
          <p:nvPr/>
        </p:nvSpPr>
        <p:spPr>
          <a:xfrm>
            <a:off x="36836064" y="15136481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08" name="OVAL">
            <a:extLst>
              <a:ext uri="{FF2B5EF4-FFF2-40B4-BE49-F238E27FC236}">
                <a16:creationId xmlns:a16="http://schemas.microsoft.com/office/drawing/2014/main" id="{F41C92D6-7A99-45F8-96FE-9380EB799F90}"/>
              </a:ext>
            </a:extLst>
          </p:cNvPr>
          <p:cNvSpPr/>
          <p:nvPr/>
        </p:nvSpPr>
        <p:spPr>
          <a:xfrm>
            <a:off x="14250524" y="24795997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09" name="OVAL">
            <a:extLst>
              <a:ext uri="{FF2B5EF4-FFF2-40B4-BE49-F238E27FC236}">
                <a16:creationId xmlns:a16="http://schemas.microsoft.com/office/drawing/2014/main" id="{C6DBF9DB-2CCD-4D6C-9B9E-3A44B622812D}"/>
              </a:ext>
            </a:extLst>
          </p:cNvPr>
          <p:cNvSpPr/>
          <p:nvPr/>
        </p:nvSpPr>
        <p:spPr>
          <a:xfrm>
            <a:off x="32908448" y="25845988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10" name="OVAL">
            <a:extLst>
              <a:ext uri="{FF2B5EF4-FFF2-40B4-BE49-F238E27FC236}">
                <a16:creationId xmlns:a16="http://schemas.microsoft.com/office/drawing/2014/main" id="{6D1A5173-296B-44A6-8FBB-DFF5B1C87A40}"/>
              </a:ext>
            </a:extLst>
          </p:cNvPr>
          <p:cNvSpPr/>
          <p:nvPr/>
        </p:nvSpPr>
        <p:spPr>
          <a:xfrm>
            <a:off x="26583970" y="3982049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11" name="OVAL">
            <a:extLst>
              <a:ext uri="{FF2B5EF4-FFF2-40B4-BE49-F238E27FC236}">
                <a16:creationId xmlns:a16="http://schemas.microsoft.com/office/drawing/2014/main" id="{0D6428F1-A3DB-445A-881C-15920FF85CBF}"/>
              </a:ext>
            </a:extLst>
          </p:cNvPr>
          <p:cNvSpPr/>
          <p:nvPr/>
        </p:nvSpPr>
        <p:spPr>
          <a:xfrm>
            <a:off x="33938020" y="7820835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12" name="OVAL">
            <a:extLst>
              <a:ext uri="{FF2B5EF4-FFF2-40B4-BE49-F238E27FC236}">
                <a16:creationId xmlns:a16="http://schemas.microsoft.com/office/drawing/2014/main" id="{CEF3FB4D-BE61-4C61-9DD5-D6660DBFA34E}"/>
              </a:ext>
            </a:extLst>
          </p:cNvPr>
          <p:cNvSpPr/>
          <p:nvPr/>
        </p:nvSpPr>
        <p:spPr>
          <a:xfrm>
            <a:off x="13711391" y="10884595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13" name="OVAL">
            <a:extLst>
              <a:ext uri="{FF2B5EF4-FFF2-40B4-BE49-F238E27FC236}">
                <a16:creationId xmlns:a16="http://schemas.microsoft.com/office/drawing/2014/main" id="{B56D5252-106D-48AF-8EC1-B9C8E7C22227}"/>
              </a:ext>
            </a:extLst>
          </p:cNvPr>
          <p:cNvSpPr/>
          <p:nvPr/>
        </p:nvSpPr>
        <p:spPr>
          <a:xfrm>
            <a:off x="23364024" y="26427375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932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6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6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6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6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6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6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6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6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6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6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6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6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6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6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6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66" dur="13000" fill="hold"/>
                                        <p:tgtEl>
                                          <p:spTgt spid="198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68" dur="13000" fill="hold"/>
                                        <p:tgtEl>
                                          <p:spTgt spid="197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70" dur="13000" fill="hold"/>
                                        <p:tgtEl>
                                          <p:spTgt spid="196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72" dur="13000" fill="hold"/>
                                        <p:tgtEl>
                                          <p:spTgt spid="195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74" dur="13000" fill="hold"/>
                                        <p:tgtEl>
                                          <p:spTgt spid="194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76" dur="13000" fill="hold"/>
                                        <p:tgtEl>
                                          <p:spTgt spid="193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78" dur="13000" fill="hold"/>
                                        <p:tgtEl>
                                          <p:spTgt spid="192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80" dur="13000" fill="hold"/>
                                        <p:tgtEl>
                                          <p:spTgt spid="191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82" dur="13000" fill="hold"/>
                                        <p:tgtEl>
                                          <p:spTgt spid="190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84" dur="13000" fill="hold"/>
                                        <p:tgtEl>
                                          <p:spTgt spid="189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86" dur="13000" fill="hold"/>
                                        <p:tgtEl>
                                          <p:spTgt spid="188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88" dur="13000" fill="hold"/>
                                        <p:tgtEl>
                                          <p:spTgt spid="187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0" dur="13000" fill="hold"/>
                                        <p:tgtEl>
                                          <p:spTgt spid="186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2" dur="13000" fill="hold"/>
                                        <p:tgtEl>
                                          <p:spTgt spid="185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94" dur="13000" fill="hold"/>
                                        <p:tgtEl>
                                          <p:spTgt spid="73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98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98" dur="500" fill="hold"/>
                                        <p:tgtEl>
                                          <p:spTgt spid="197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0" dur="500" fill="hold"/>
                                        <p:tgtEl>
                                          <p:spTgt spid="196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2" dur="500" fill="hold"/>
                                        <p:tgtEl>
                                          <p:spTgt spid="195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4" dur="500" fill="hold"/>
                                        <p:tgtEl>
                                          <p:spTgt spid="194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6" dur="500" fill="hold"/>
                                        <p:tgtEl>
                                          <p:spTgt spid="19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8" dur="500" fill="hold"/>
                                        <p:tgtEl>
                                          <p:spTgt spid="19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10" dur="500" fill="hold"/>
                                        <p:tgtEl>
                                          <p:spTgt spid="191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12" dur="500" fill="hold"/>
                                        <p:tgtEl>
                                          <p:spTgt spid="190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6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14" dur="500" fill="hold"/>
                                        <p:tgtEl>
                                          <p:spTgt spid="189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16" dur="500" fill="hold"/>
                                        <p:tgtEl>
                                          <p:spTgt spid="188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18" dur="500" fill="hold"/>
                                        <p:tgtEl>
                                          <p:spTgt spid="187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6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20" dur="500" fill="hold"/>
                                        <p:tgtEl>
                                          <p:spTgt spid="186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6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22" dur="5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8" presetClass="emph" presetSubtype="0" decel="17391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400000">
                                      <p:cBhvr>
                                        <p:cTn id="126" dur="11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7" presetID="8" presetClass="emph" presetSubtype="0" decel="17391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400000">
                                      <p:cBhvr>
                                        <p:cTn id="128" dur="11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8" presetClass="emph" presetSubtype="0" decel="17391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400000">
                                      <p:cBhvr>
                                        <p:cTn id="130" dur="1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8" presetClass="emph" presetSubtype="0" decel="17391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400000">
                                      <p:cBhvr>
                                        <p:cTn id="132" dur="11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8" presetClass="emph" presetSubtype="0" decel="17391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400000">
                                      <p:cBhvr>
                                        <p:cTn id="134" dur="11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8" presetClass="emph" presetSubtype="0" decel="17391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400000">
                                      <p:cBhvr>
                                        <p:cTn id="136" dur="1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decel="17391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400000">
                                      <p:cBhvr>
                                        <p:cTn id="138" dur="11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decel="17391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400000">
                                      <p:cBhvr>
                                        <p:cTn id="140" dur="11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8" presetClass="emph" presetSubtype="0" decel="17391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400000">
                                      <p:cBhvr>
                                        <p:cTn id="142" dur="11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8" presetClass="emph" presetSubtype="0" decel="17391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400000">
                                      <p:cBhvr>
                                        <p:cTn id="144" dur="11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8" presetClass="emph" presetSubtype="0" decel="17391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400000">
                                      <p:cBhvr>
                                        <p:cTn id="146" dur="11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8" presetClass="emph" presetSubtype="0" decel="17391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400000">
                                      <p:cBhvr>
                                        <p:cTn id="148" dur="11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8" presetClass="emph" presetSubtype="0" decel="17391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400000">
                                      <p:cBhvr>
                                        <p:cTn id="150" dur="1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8" presetClass="emph" presetSubtype="0" decel="17391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400000">
                                      <p:cBhvr>
                                        <p:cTn id="152" dur="11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8" presetClass="emph" presetSubtype="0" decel="17391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400000">
                                      <p:cBhvr>
                                        <p:cTn id="154" dur="1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2" presetClass="exit" presetSubtype="2" accel="100000" fill="hold" grpId="4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2" accel="100000" fill="hold" grpId="4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2" accel="100000" fill="hold" grpId="4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2" accel="100000" fill="hold" grpId="4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2" accel="100000" fill="hold" grpId="4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2" accel="100000" fill="hold" grpId="4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2" accel="100000" fill="hold" grpId="4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2" accel="100000" fill="hold" grpId="4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2" accel="100000" fill="hold" grpId="4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xit" presetSubtype="2" accel="100000" fill="hold" grpId="4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2" accel="100000" fill="hold" grpId="4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2" accel="100000" fill="hold" grpId="4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2" accel="100000" fill="hold" grpId="4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2" accel="100000" fill="hold" grpId="4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2" accel="100000" fill="hold" grpId="4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0" dur="14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6" presetClass="emph" presetSubtype="0" decel="100000" fill="hold" grpId="2" nodeType="withEffect">
                                  <p:stCondLst>
                                    <p:cond delay="13500"/>
                                  </p:stCondLst>
                                  <p:childTnLst>
                                    <p:animScale>
                                      <p:cBhvr>
                                        <p:cTn id="222" dur="500" fill="hold"/>
                                        <p:tgtEl>
                                          <p:spTgt spid="7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23" presetID="2" presetClass="exit" presetSubtype="4" accel="100000" fill="hold" grpId="3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0556E-6 2.91005E-6 L 1.80556E-6 0.00986 " pathEditMode="relative" rAng="0" ptsTypes="AA">
                                      <p:cBhvr>
                                        <p:cTn id="232" dur="1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1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64" presetClass="path" presetSubtype="0" decel="100000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1.80556E-6 0.00986 L 1.80556E-6 -0.06752 " pathEditMode="relative" rAng="0" ptsTypes="AA">
                                      <p:cBhvr>
                                        <p:cTn id="234" dur="13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69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2" presetClass="exit" presetSubtype="4" fill="hold" grpId="3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35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35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80556E-6 -3.29806E-6 L 1.80556E-6 0.00987 " pathEditMode="relative" rAng="0" ptsTypes="AA">
                                      <p:cBhvr>
                                        <p:cTn id="244" dur="1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1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64" presetClass="path" presetSubtype="0" decel="10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80556E-6 0.00987 L 1.80556E-6 -0.06751 " pathEditMode="relative" rAng="0" ptsTypes="AA">
                                      <p:cBhvr>
                                        <p:cTn id="246" dur="13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69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2" presetClass="exit" presetSubtype="4" fill="hold" grpId="3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8" dur="35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35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grpId="4" nodeType="withEffect">
                                  <p:stCondLst>
                                    <p:cond delay="13500"/>
                                  </p:stCondLst>
                                  <p:childTnLst>
                                    <p:animScale>
                                      <p:cBhvr>
                                        <p:cTn id="252" dur="500" fill="hold"/>
                                        <p:tgtEl>
                                          <p:spTgt spid="19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4" nodeType="withEffect">
                                  <p:stCondLst>
                                    <p:cond delay="13500"/>
                                  </p:stCondLst>
                                  <p:childTnLst>
                                    <p:animScale>
                                      <p:cBhvr>
                                        <p:cTn id="254" dur="500" fill="hold"/>
                                        <p:tgtEl>
                                          <p:spTgt spid="20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6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60" dur="30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xit" presetSubtype="32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23" presetClass="entr" presetSubtype="16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6" presetClass="emph" presetSubtype="0" decel="100000" fill="hold" grpId="1" nodeType="withEffect">
                                  <p:stCondLst>
                                    <p:cond delay="950"/>
                                  </p:stCondLst>
                                  <p:childTnLst>
                                    <p:animScale>
                                      <p:cBhvr>
                                        <p:cTn id="269" dur="300" fill="hold"/>
                                        <p:tgtEl>
                                          <p:spTgt spid="3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70" presetID="6" presetClass="exit" presetSubtype="32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6" presetClass="emph" presetSubtype="0" decel="10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278" dur="300" fill="hold"/>
                                        <p:tgtEl>
                                          <p:spTgt spid="8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79" presetID="6" presetClass="exit" presetSubtype="32" fill="hold" grpId="2" nodeType="withEffect">
                                  <p:stCondLst>
                                    <p:cond delay="19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3" presetClass="entr" presetSubtype="16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6" presetClass="emp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287" dur="3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88" presetID="6" presetClass="exit" presetSubtype="32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6" presetClass="emph" presetSubtype="0" decel="10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296" dur="300" fill="hold"/>
                                        <p:tgtEl>
                                          <p:spTgt spid="8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97" presetID="6" presetClass="exit" presetSubtype="32" fill="hold" grpId="2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2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6" presetClass="emph" presetSubtype="0" decel="100000" fill="hold" grpId="1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305" dur="300" fill="hold"/>
                                        <p:tgtEl>
                                          <p:spTgt spid="7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6" presetID="6" presetClass="exit" presetSubtype="32" fill="hold" grpId="2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6" presetClass="emph" presetSubtype="0" decel="10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Scale>
                                      <p:cBhvr>
                                        <p:cTn id="314" dur="300" fill="hold"/>
                                        <p:tgtEl>
                                          <p:spTgt spid="8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5" presetID="6" presetClass="exit" presetSubtype="32" fill="hold" grpId="2" nodeType="withEffect">
                                  <p:stCondLst>
                                    <p:cond delay="45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3" presetClass="entr" presetSubtype="16" fill="hold" grpId="0" nodeType="withEffect">
                                  <p:stCondLst>
                                    <p:cond delay="455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6" presetClass="emph" presetSubtype="0" decel="100000" fill="hold" grpId="1" nodeType="withEffect">
                                  <p:stCondLst>
                                    <p:cond delay="4850"/>
                                  </p:stCondLst>
                                  <p:childTnLst>
                                    <p:animScale>
                                      <p:cBhvr>
                                        <p:cTn id="323" dur="300" fill="hold"/>
                                        <p:tgtEl>
                                          <p:spTgt spid="3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24" presetID="6" presetClass="exit" presetSubtype="32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3" presetClass="entr" presetSubtype="16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6" presetClass="emph" presetSubtype="0" decel="10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Scale>
                                      <p:cBhvr>
                                        <p:cTn id="332" dur="300" fill="hold"/>
                                        <p:tgtEl>
                                          <p:spTgt spid="3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6" presetClass="exit" presetSubtype="32" fill="hold" grpId="2" nodeType="withEffect">
                                  <p:stCondLst>
                                    <p:cond delay="58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23" presetClass="entr" presetSubtype="16" fill="hold" grpId="0" nodeType="withEffect">
                                  <p:stCondLst>
                                    <p:cond delay="585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6" presetClass="emph" presetSubtype="0" decel="100000" fill="hold" grpId="1" nodeType="withEffect">
                                  <p:stCondLst>
                                    <p:cond delay="6150"/>
                                  </p:stCondLst>
                                  <p:childTnLst>
                                    <p:animScale>
                                      <p:cBhvr>
                                        <p:cTn id="341" dur="300" fill="hold"/>
                                        <p:tgtEl>
                                          <p:spTgt spid="8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42" presetID="6" presetClass="exit" presetSubtype="32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2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6" presetClass="emph" presetSubtype="0" decel="100000" fill="hold" grpId="1" nodeType="withEffect">
                                  <p:stCondLst>
                                    <p:cond delay="6800"/>
                                  </p:stCondLst>
                                  <p:childTnLst>
                                    <p:animScale>
                                      <p:cBhvr>
                                        <p:cTn id="350" dur="300" fill="hold"/>
                                        <p:tgtEl>
                                          <p:spTgt spid="3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51" presetID="6" presetClass="exit" presetSubtype="32" fill="hold" grpId="2" nodeType="withEffect">
                                  <p:stCondLst>
                                    <p:cond delay="71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23" presetClass="entr" presetSubtype="16" fill="hold" grpId="0" nodeType="withEffect">
                                  <p:stCondLst>
                                    <p:cond delay="715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6" presetClass="emph" presetSubtype="0" decel="100000" fill="hold" grpId="1" nodeType="withEffect">
                                  <p:stCondLst>
                                    <p:cond delay="7450"/>
                                  </p:stCondLst>
                                  <p:childTnLst>
                                    <p:animScale>
                                      <p:cBhvr>
                                        <p:cTn id="359" dur="30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60" presetID="6" presetClass="exit" presetSubtype="32" fill="hold" grpId="2" nodeType="withEffect">
                                  <p:stCondLst>
                                    <p:cond delay="78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23" presetClass="entr" presetSubtype="16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6" presetClass="emph" presetSubtype="0" decel="100000" fill="hold" grpId="1" nodeType="withEffect">
                                  <p:stCondLst>
                                    <p:cond delay="8100"/>
                                  </p:stCondLst>
                                  <p:childTnLst>
                                    <p:animScale>
                                      <p:cBhvr>
                                        <p:cTn id="368" dur="300" fill="hold"/>
                                        <p:tgtEl>
                                          <p:spTgt spid="20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69" presetID="6" presetClass="exit" presetSubtype="32" fill="hold" grpId="2" nodeType="withEffect">
                                  <p:stCondLst>
                                    <p:cond delay="84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7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23" presetClass="entr" presetSubtype="16" fill="hold" grpId="0" nodeType="withEffect">
                                  <p:stCondLst>
                                    <p:cond delay="845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6" presetClass="emph" presetSubtype="0" decel="100000" fill="hold" grpId="1" nodeType="withEffect">
                                  <p:stCondLst>
                                    <p:cond delay="8750"/>
                                  </p:stCondLst>
                                  <p:childTnLst>
                                    <p:animScale>
                                      <p:cBhvr>
                                        <p:cTn id="377" dur="300" fill="hold"/>
                                        <p:tgtEl>
                                          <p:spTgt spid="20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78" presetID="6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7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23" presetClass="entr" presetSubtype="16" fill="hold" grpId="0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6" presetClass="emph" presetSubtype="0" decel="100000" fill="hold" grpId="1" nodeType="withEffect">
                                  <p:stCondLst>
                                    <p:cond delay="9400"/>
                                  </p:stCondLst>
                                  <p:childTnLst>
                                    <p:animScale>
                                      <p:cBhvr>
                                        <p:cTn id="386" dur="300" fill="hold"/>
                                        <p:tgtEl>
                                          <p:spTgt spid="2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87" presetID="6" presetClass="exit" presetSubtype="32" fill="hold" grpId="2" nodeType="withEffect">
                                  <p:stCondLst>
                                    <p:cond delay="97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8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23" presetClass="entr" presetSubtype="16" fill="hold" grpId="0" nodeType="withEffect">
                                  <p:stCondLst>
                                    <p:cond delay="975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6" presetClass="emph" presetSubtype="0" decel="100000" fill="hold" grpId="1" nodeType="withEffect">
                                  <p:stCondLst>
                                    <p:cond delay="10050"/>
                                  </p:stCondLst>
                                  <p:childTnLst>
                                    <p:animScale>
                                      <p:cBhvr>
                                        <p:cTn id="395" dur="300" fill="hold"/>
                                        <p:tgtEl>
                                          <p:spTgt spid="20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96" presetID="6" presetClass="exit" presetSubtype="32" fill="hold" grpId="2" nodeType="withEffect">
                                  <p:stCondLst>
                                    <p:cond delay="104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9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23" presetClass="entr" presetSubtype="16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6" presetClass="emph" presetSubtype="0" decel="100000" fill="hold" grpId="1" nodeType="withEffect">
                                  <p:stCondLst>
                                    <p:cond delay="10700"/>
                                  </p:stCondLst>
                                  <p:childTnLst>
                                    <p:animScale>
                                      <p:cBhvr>
                                        <p:cTn id="404" dur="300" fill="hold"/>
                                        <p:tgtEl>
                                          <p:spTgt spid="2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05" presetID="6" presetClass="exit" presetSubtype="32" fill="hold" grpId="2" nodeType="withEffect">
                                  <p:stCondLst>
                                    <p:cond delay="110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0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23" presetClass="entr" presetSubtype="16" fill="hold" grpId="0" nodeType="withEffect">
                                  <p:stCondLst>
                                    <p:cond delay="1105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6" presetClass="emph" presetSubtype="0" decel="100000" fill="hold" grpId="1" nodeType="withEffect">
                                  <p:stCondLst>
                                    <p:cond delay="11350"/>
                                  </p:stCondLst>
                                  <p:childTnLst>
                                    <p:animScale>
                                      <p:cBhvr>
                                        <p:cTn id="413" dur="300" fill="hold"/>
                                        <p:tgtEl>
                                          <p:spTgt spid="20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14" presetID="6" presetClass="exit" presetSubtype="32" fill="hold" grpId="2" nodeType="withEffect">
                                  <p:stCondLst>
                                    <p:cond delay="117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23" presetClass="entr" presetSubtype="16" fill="hold" grpId="0" nodeType="withEffect">
                                  <p:stCondLst>
                                    <p:cond delay="117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6" presetClass="emph" presetSubtype="0" decel="100000" fill="hold" grpId="1" nodeType="withEffect">
                                  <p:stCondLst>
                                    <p:cond delay="12000"/>
                                  </p:stCondLst>
                                  <p:childTnLst>
                                    <p:animScale>
                                      <p:cBhvr>
                                        <p:cTn id="422" dur="300" fill="hold"/>
                                        <p:tgtEl>
                                          <p:spTgt spid="21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23" presetID="6" presetClass="exit" presetSubtype="32" fill="hold" grpId="2" nodeType="withEffect">
                                  <p:stCondLst>
                                    <p:cond delay="123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2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23" presetClass="entr" presetSubtype="16" fill="hold" grpId="0" nodeType="withEffect">
                                  <p:stCondLst>
                                    <p:cond delay="1235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0" presetID="6" presetClass="emph" presetSubtype="0" decel="100000" fill="hold" grpId="1" nodeType="withEffect">
                                  <p:stCondLst>
                                    <p:cond delay="12650"/>
                                  </p:stCondLst>
                                  <p:childTnLst>
                                    <p:animScale>
                                      <p:cBhvr>
                                        <p:cTn id="431" dur="300" fill="hold"/>
                                        <p:tgtEl>
                                          <p:spTgt spid="20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32" presetID="6" presetClass="exit" presetSubtype="32" fill="hold" grpId="2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3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9" presetID="6" presetClass="emph" presetSubtype="0" decel="100000" fill="hold" grpId="1" nodeType="withEffect">
                                  <p:stCondLst>
                                    <p:cond delay="13300"/>
                                  </p:stCondLst>
                                  <p:childTnLst>
                                    <p:animScale>
                                      <p:cBhvr>
                                        <p:cTn id="440" dur="300" fill="hold"/>
                                        <p:tgtEl>
                                          <p:spTgt spid="20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41" presetID="6" presetClass="exit" presetSubtype="32" fill="hold" grpId="2" nodeType="withEffect">
                                  <p:stCondLst>
                                    <p:cond delay="136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4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23" presetClass="entr" presetSubtype="16" fill="hold" grpId="0" nodeType="withEffect">
                                  <p:stCondLst>
                                    <p:cond delay="1365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8" presetID="6" presetClass="emph" presetSubtype="0" decel="100000" fill="hold" grpId="1" nodeType="withEffect">
                                  <p:stCondLst>
                                    <p:cond delay="13950"/>
                                  </p:stCondLst>
                                  <p:childTnLst>
                                    <p:animScale>
                                      <p:cBhvr>
                                        <p:cTn id="449" dur="300" fill="hold"/>
                                        <p:tgtEl>
                                          <p:spTgt spid="2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50" presetID="6" presetClass="exit" presetSubtype="32" fill="hold" grpId="2" nodeType="withEffect">
                                  <p:stCondLst>
                                    <p:cond delay="143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5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73" grpId="2" animBg="1"/>
      <p:bldP spid="73" grpId="3" animBg="1"/>
      <p:bldP spid="73" grpId="4" animBg="1"/>
      <p:bldP spid="185" grpId="0" animBg="1"/>
      <p:bldP spid="185" grpId="1" animBg="1"/>
      <p:bldP spid="185" grpId="2" animBg="1"/>
      <p:bldP spid="185" grpId="3" animBg="1"/>
      <p:bldP spid="185" grpId="4" animBg="1"/>
      <p:bldP spid="186" grpId="0" animBg="1"/>
      <p:bldP spid="186" grpId="1" animBg="1"/>
      <p:bldP spid="186" grpId="2" animBg="1"/>
      <p:bldP spid="186" grpId="3" animBg="1"/>
      <p:bldP spid="186" grpId="4" animBg="1"/>
      <p:bldP spid="187" grpId="0" animBg="1"/>
      <p:bldP spid="187" grpId="1" animBg="1"/>
      <p:bldP spid="187" grpId="2" animBg="1"/>
      <p:bldP spid="187" grpId="3" animBg="1"/>
      <p:bldP spid="187" grpId="4" animBg="1"/>
      <p:bldP spid="188" grpId="0" animBg="1"/>
      <p:bldP spid="188" grpId="1" animBg="1"/>
      <p:bldP spid="188" grpId="2" animBg="1"/>
      <p:bldP spid="188" grpId="3" animBg="1"/>
      <p:bldP spid="188" grpId="4" animBg="1"/>
      <p:bldP spid="189" grpId="0" animBg="1"/>
      <p:bldP spid="189" grpId="1" animBg="1"/>
      <p:bldP spid="189" grpId="2" animBg="1"/>
      <p:bldP spid="189" grpId="3" animBg="1"/>
      <p:bldP spid="189" grpId="4" animBg="1"/>
      <p:bldP spid="190" grpId="0" animBg="1"/>
      <p:bldP spid="190" grpId="1" animBg="1"/>
      <p:bldP spid="190" grpId="2" animBg="1"/>
      <p:bldP spid="190" grpId="3" animBg="1"/>
      <p:bldP spid="190" grpId="4" animBg="1"/>
      <p:bldP spid="191" grpId="0" animBg="1"/>
      <p:bldP spid="191" grpId="1" animBg="1"/>
      <p:bldP spid="191" grpId="2" animBg="1"/>
      <p:bldP spid="191" grpId="3" animBg="1"/>
      <p:bldP spid="191" grpId="4" animBg="1"/>
      <p:bldP spid="192" grpId="0" animBg="1"/>
      <p:bldP spid="192" grpId="1" animBg="1"/>
      <p:bldP spid="192" grpId="2" animBg="1"/>
      <p:bldP spid="192" grpId="3" animBg="1"/>
      <p:bldP spid="192" grpId="4" animBg="1"/>
      <p:bldP spid="193" grpId="0" animBg="1"/>
      <p:bldP spid="193" grpId="1" animBg="1"/>
      <p:bldP spid="193" grpId="2" animBg="1"/>
      <p:bldP spid="193" grpId="3" animBg="1"/>
      <p:bldP spid="193" grpId="4" animBg="1"/>
      <p:bldP spid="194" grpId="0" animBg="1"/>
      <p:bldP spid="194" grpId="1" animBg="1"/>
      <p:bldP spid="194" grpId="2" animBg="1"/>
      <p:bldP spid="194" grpId="3" animBg="1"/>
      <p:bldP spid="194" grpId="4" animBg="1"/>
      <p:bldP spid="195" grpId="0" animBg="1"/>
      <p:bldP spid="195" grpId="1" animBg="1"/>
      <p:bldP spid="195" grpId="2" animBg="1"/>
      <p:bldP spid="195" grpId="3" animBg="1"/>
      <p:bldP spid="195" grpId="4" animBg="1"/>
      <p:bldP spid="196" grpId="0" animBg="1"/>
      <p:bldP spid="196" grpId="1" animBg="1"/>
      <p:bldP spid="196" grpId="2" animBg="1"/>
      <p:bldP spid="196" grpId="3" animBg="1"/>
      <p:bldP spid="196" grpId="4" animBg="1"/>
      <p:bldP spid="197" grpId="0" animBg="1"/>
      <p:bldP spid="197" grpId="1" animBg="1"/>
      <p:bldP spid="197" grpId="2" animBg="1"/>
      <p:bldP spid="197" grpId="3" animBg="1"/>
      <p:bldP spid="197" grpId="4" animBg="1"/>
      <p:bldP spid="198" grpId="0" animBg="1"/>
      <p:bldP spid="198" grpId="1" animBg="1"/>
      <p:bldP spid="198" grpId="2" animBg="1"/>
      <p:bldP spid="198" grpId="3" animBg="1"/>
      <p:bldP spid="198" grpId="4" animBg="1"/>
      <p:bldP spid="45" grpId="0" animBg="1"/>
      <p:bldP spid="45" grpId="1" animBg="1"/>
      <p:bldP spid="45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4" grpId="0" animBg="1"/>
      <p:bldP spid="34" grpId="1" animBg="1"/>
      <p:bldP spid="34" grpId="2" animBg="1"/>
      <p:bldP spid="39" grpId="0" animBg="1"/>
      <p:bldP spid="39" grpId="1" animBg="1"/>
      <p:bldP spid="39" grpId="2" animBg="1"/>
      <p:bldP spid="70" grpId="0" animBg="1"/>
      <p:bldP spid="70" grpId="1" animBg="1"/>
      <p:bldP spid="70" grpId="2" animBg="1"/>
      <p:bldP spid="70" grpId="3" animBg="1"/>
      <p:bldP spid="32" grpId="0" animBg="1"/>
      <p:bldP spid="32" grpId="1" animBg="1"/>
      <p:bldP spid="32" grpId="2" animBg="1"/>
      <p:bldP spid="28" grpId="0" animBg="1"/>
      <p:bldP spid="28" grpId="1" animBg="1"/>
      <p:bldP spid="28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199" grpId="0"/>
      <p:bldP spid="199" grpId="1"/>
      <p:bldP spid="199" grpId="2"/>
      <p:bldP spid="199" grpId="3"/>
      <p:bldP spid="199" grpId="4"/>
      <p:bldP spid="200" grpId="0"/>
      <p:bldP spid="200" grpId="1"/>
      <p:bldP spid="200" grpId="2"/>
      <p:bldP spid="200" grpId="3"/>
      <p:bldP spid="200" grpId="4"/>
      <p:bldP spid="201" grpId="0" animBg="1"/>
      <p:bldP spid="201" grpId="1" animBg="1"/>
      <p:bldP spid="201" grpId="2" animBg="1"/>
      <p:bldP spid="202" grpId="0" animBg="1"/>
      <p:bldP spid="202" grpId="1" animBg="1"/>
      <p:bldP spid="202" grpId="2" animBg="1"/>
      <p:bldP spid="203" grpId="0" animBg="1"/>
      <p:bldP spid="203" grpId="1" animBg="1"/>
      <p:bldP spid="203" grpId="2" animBg="1"/>
      <p:bldP spid="204" grpId="0" animBg="1"/>
      <p:bldP spid="204" grpId="1" animBg="1"/>
      <p:bldP spid="204" grpId="2" animBg="1"/>
      <p:bldP spid="208" grpId="0" animBg="1"/>
      <p:bldP spid="208" grpId="1" animBg="1"/>
      <p:bldP spid="208" grpId="2" animBg="1"/>
      <p:bldP spid="209" grpId="0" animBg="1"/>
      <p:bldP spid="209" grpId="1" animBg="1"/>
      <p:bldP spid="209" grpId="2" animBg="1"/>
      <p:bldP spid="210" grpId="0" animBg="1"/>
      <p:bldP spid="210" grpId="1" animBg="1"/>
      <p:bldP spid="210" grpId="2" animBg="1"/>
      <p:bldP spid="211" grpId="0" animBg="1"/>
      <p:bldP spid="211" grpId="1" animBg="1"/>
      <p:bldP spid="211" grpId="2" animBg="1"/>
      <p:bldP spid="212" grpId="0" animBg="1"/>
      <p:bldP spid="212" grpId="1" animBg="1"/>
      <p:bldP spid="212" grpId="2" animBg="1"/>
      <p:bldP spid="213" grpId="0" animBg="1"/>
      <p:bldP spid="213" grpId="1" animBg="1"/>
      <p:bldP spid="213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rgbClr val="EE7201"/>
            </a:gs>
            <a:gs pos="78000">
              <a:srgbClr val="FFAB02"/>
            </a:gs>
            <a:gs pos="0">
              <a:srgbClr val="CF6301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RIANGLE">
            <a:extLst>
              <a:ext uri="{FF2B5EF4-FFF2-40B4-BE49-F238E27FC236}">
                <a16:creationId xmlns:a16="http://schemas.microsoft.com/office/drawing/2014/main" id="{08CF31C4-77FA-4067-8FA8-001A773B5101}"/>
              </a:ext>
            </a:extLst>
          </p:cNvPr>
          <p:cNvSpPr/>
          <p:nvPr/>
        </p:nvSpPr>
        <p:spPr>
          <a:xfrm>
            <a:off x="26242692" y="29946601"/>
            <a:ext cx="28884753" cy="28803600"/>
          </a:xfrm>
          <a:prstGeom prst="triangle">
            <a:avLst>
              <a:gd name="adj" fmla="val 65"/>
            </a:avLst>
          </a:prstGeom>
          <a:gradFill>
            <a:gsLst>
              <a:gs pos="29000">
                <a:srgbClr val="197EB2"/>
              </a:gs>
              <a:gs pos="52000">
                <a:srgbClr val="03BFDC"/>
              </a:gs>
              <a:gs pos="1000">
                <a:srgbClr val="197EB2"/>
              </a:gs>
            </a:gsLst>
            <a:lin ang="20400000" scaled="0"/>
          </a:gradFill>
          <a:ln>
            <a:noFill/>
          </a:ln>
          <a:effectLst>
            <a:outerShdw blurRad="4953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9" name="TRIANGLE">
            <a:extLst>
              <a:ext uri="{FF2B5EF4-FFF2-40B4-BE49-F238E27FC236}">
                <a16:creationId xmlns:a16="http://schemas.microsoft.com/office/drawing/2014/main" id="{9DA15978-203D-4D84-99EB-20E63F1638A3}"/>
              </a:ext>
            </a:extLst>
          </p:cNvPr>
          <p:cNvSpPr/>
          <p:nvPr/>
        </p:nvSpPr>
        <p:spPr>
          <a:xfrm rot="326992">
            <a:off x="25003269" y="30460987"/>
            <a:ext cx="24881234" cy="29021044"/>
          </a:xfrm>
          <a:prstGeom prst="triangle">
            <a:avLst>
              <a:gd name="adj" fmla="val 65"/>
            </a:avLst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5" name="TRIANGLE">
            <a:extLst>
              <a:ext uri="{FF2B5EF4-FFF2-40B4-BE49-F238E27FC236}">
                <a16:creationId xmlns:a16="http://schemas.microsoft.com/office/drawing/2014/main" id="{494C7C6B-BE0F-4040-B850-E79D0180E8DA}"/>
              </a:ext>
            </a:extLst>
          </p:cNvPr>
          <p:cNvSpPr/>
          <p:nvPr/>
        </p:nvSpPr>
        <p:spPr>
          <a:xfrm rot="5099924">
            <a:off x="24931622" y="-34051742"/>
            <a:ext cx="29722685" cy="31762574"/>
          </a:xfrm>
          <a:prstGeom prst="triangle">
            <a:avLst>
              <a:gd name="adj" fmla="val 9754"/>
            </a:avLst>
          </a:prstGeom>
          <a:gradFill>
            <a:gsLst>
              <a:gs pos="19000">
                <a:srgbClr val="C4247E">
                  <a:alpha val="68000"/>
                </a:srgbClr>
              </a:gs>
              <a:gs pos="100000">
                <a:srgbClr val="9A0F59"/>
              </a:gs>
            </a:gsLst>
            <a:lin ang="1200000" scaled="0"/>
          </a:gradFill>
          <a:ln>
            <a:noFill/>
          </a:ln>
          <a:effectLst>
            <a:outerShdw blurRad="4953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9" name="TRIANGLE">
            <a:extLst>
              <a:ext uri="{FF2B5EF4-FFF2-40B4-BE49-F238E27FC236}">
                <a16:creationId xmlns:a16="http://schemas.microsoft.com/office/drawing/2014/main" id="{04FF8E8B-2751-4DC7-8A4E-A279140B3901}"/>
              </a:ext>
            </a:extLst>
          </p:cNvPr>
          <p:cNvSpPr/>
          <p:nvPr/>
        </p:nvSpPr>
        <p:spPr>
          <a:xfrm rot="13124014" flipH="1">
            <a:off x="39770575" y="-17792364"/>
            <a:ext cx="3152130" cy="17341647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  <a:effectLst>
            <a:outerShdw blurRad="381000" dist="38100" dir="16200000" sx="103000" sy="103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ym typeface="+mn-lt"/>
            </a:endParaRPr>
          </a:p>
        </p:txBody>
      </p:sp>
      <p:sp>
        <p:nvSpPr>
          <p:cNvPr id="24" name="TRIANGLE">
            <a:extLst>
              <a:ext uri="{FF2B5EF4-FFF2-40B4-BE49-F238E27FC236}">
                <a16:creationId xmlns:a16="http://schemas.microsoft.com/office/drawing/2014/main" id="{4097FDAF-A321-4842-A9F3-DB28483A0690}"/>
              </a:ext>
            </a:extLst>
          </p:cNvPr>
          <p:cNvSpPr/>
          <p:nvPr/>
        </p:nvSpPr>
        <p:spPr>
          <a:xfrm rot="5400000">
            <a:off x="13341146" y="-25556684"/>
            <a:ext cx="28884753" cy="19952516"/>
          </a:xfrm>
          <a:prstGeom prst="triangle">
            <a:avLst>
              <a:gd name="adj" fmla="val 0"/>
            </a:avLst>
          </a:prstGeom>
          <a:gradFill>
            <a:gsLst>
              <a:gs pos="69000">
                <a:srgbClr val="03BFDC"/>
              </a:gs>
              <a:gs pos="1000">
                <a:srgbClr val="197EB2"/>
              </a:gs>
            </a:gsLst>
            <a:lin ang="10800000" scaled="0"/>
          </a:gradFill>
          <a:ln>
            <a:noFill/>
          </a:ln>
          <a:effectLst>
            <a:outerShdw blurRad="6731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3" name="TRIANGLE">
            <a:extLst>
              <a:ext uri="{FF2B5EF4-FFF2-40B4-BE49-F238E27FC236}">
                <a16:creationId xmlns:a16="http://schemas.microsoft.com/office/drawing/2014/main" id="{B6BB997C-FEC8-420C-AE8A-E9F8D48302AB}"/>
              </a:ext>
            </a:extLst>
          </p:cNvPr>
          <p:cNvSpPr/>
          <p:nvPr/>
        </p:nvSpPr>
        <p:spPr>
          <a:xfrm rot="3718749">
            <a:off x="2342297" y="-35044070"/>
            <a:ext cx="28884753" cy="28803600"/>
          </a:xfrm>
          <a:prstGeom prst="triangle">
            <a:avLst>
              <a:gd name="adj" fmla="val 9014"/>
            </a:avLst>
          </a:prstGeom>
          <a:solidFill>
            <a:srgbClr val="1596C4"/>
          </a:solidFill>
          <a:ln>
            <a:noFill/>
          </a:ln>
          <a:effectLst>
            <a:outerShdw blurRad="889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2" name="TRIANGLE">
            <a:extLst>
              <a:ext uri="{FF2B5EF4-FFF2-40B4-BE49-F238E27FC236}">
                <a16:creationId xmlns:a16="http://schemas.microsoft.com/office/drawing/2014/main" id="{9DF7711D-866E-4B29-B874-E074F1B8BF1C}"/>
              </a:ext>
            </a:extLst>
          </p:cNvPr>
          <p:cNvSpPr/>
          <p:nvPr/>
        </p:nvSpPr>
        <p:spPr>
          <a:xfrm rot="4503117">
            <a:off x="-109096" y="-35078315"/>
            <a:ext cx="28884753" cy="28803600"/>
          </a:xfrm>
          <a:prstGeom prst="triangle">
            <a:avLst>
              <a:gd name="adj" fmla="val 9014"/>
            </a:avLst>
          </a:prstGeom>
          <a:gradFill>
            <a:gsLst>
              <a:gs pos="42000">
                <a:srgbClr val="B31A6F"/>
              </a:gs>
              <a:gs pos="100000">
                <a:srgbClr val="C4247E"/>
              </a:gs>
              <a:gs pos="0">
                <a:srgbClr val="9A0F59"/>
              </a:gs>
            </a:gsLst>
            <a:lin ang="0" scaled="0"/>
          </a:gradFill>
          <a:ln>
            <a:noFill/>
          </a:ln>
          <a:effectLst>
            <a:outerShdw blurRad="4699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30" name="TRIANGLE">
            <a:extLst>
              <a:ext uri="{FF2B5EF4-FFF2-40B4-BE49-F238E27FC236}">
                <a16:creationId xmlns:a16="http://schemas.microsoft.com/office/drawing/2014/main" id="{A9B41B71-ADB5-49EF-8E5E-5A66270E09E5}"/>
              </a:ext>
            </a:extLst>
          </p:cNvPr>
          <p:cNvSpPr/>
          <p:nvPr/>
        </p:nvSpPr>
        <p:spPr>
          <a:xfrm rot="6475365">
            <a:off x="17444736" y="32712105"/>
            <a:ext cx="12769485" cy="16746920"/>
          </a:xfrm>
          <a:prstGeom prst="triangle">
            <a:avLst>
              <a:gd name="adj" fmla="val 74725"/>
            </a:avLst>
          </a:prstGeom>
          <a:gradFill flip="none" rotWithShape="1">
            <a:gsLst>
              <a:gs pos="0">
                <a:srgbClr val="FCA001"/>
              </a:gs>
              <a:gs pos="54000">
                <a:srgbClr val="EE7001"/>
              </a:gs>
              <a:gs pos="100000">
                <a:schemeClr val="accent4">
                  <a:lumMod val="10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330200" dist="381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31" name="TRIANGLE">
            <a:extLst>
              <a:ext uri="{FF2B5EF4-FFF2-40B4-BE49-F238E27FC236}">
                <a16:creationId xmlns:a16="http://schemas.microsoft.com/office/drawing/2014/main" id="{53380893-36DF-4297-B450-81EF79075FE8}"/>
              </a:ext>
            </a:extLst>
          </p:cNvPr>
          <p:cNvSpPr/>
          <p:nvPr/>
        </p:nvSpPr>
        <p:spPr>
          <a:xfrm rot="6756941">
            <a:off x="16380453" y="33237018"/>
            <a:ext cx="12769485" cy="16746920"/>
          </a:xfrm>
          <a:prstGeom prst="triangle">
            <a:avLst>
              <a:gd name="adj" fmla="val 98718"/>
            </a:avLst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32" name="CHANGE TEXT HERE">
            <a:extLst>
              <a:ext uri="{FF2B5EF4-FFF2-40B4-BE49-F238E27FC236}">
                <a16:creationId xmlns:a16="http://schemas.microsoft.com/office/drawing/2014/main" id="{9DA23198-F746-4ADA-A68C-3E6052B71C21}"/>
              </a:ext>
            </a:extLst>
          </p:cNvPr>
          <p:cNvSpPr/>
          <p:nvPr/>
        </p:nvSpPr>
        <p:spPr>
          <a:xfrm>
            <a:off x="30527431" y="14219110"/>
            <a:ext cx="15913675" cy="4329402"/>
          </a:xfrm>
          <a:prstGeom prst="rect">
            <a:avLst/>
          </a:prstGeom>
          <a:noFill/>
          <a:ln>
            <a:noFill/>
          </a:ln>
          <a:effectLst>
            <a:outerShdw blurRad="711200" dist="266700" dir="7320000" algn="t" rotWithShape="0">
              <a:prstClr val="black">
                <a:alpha val="27000"/>
              </a:prstClr>
            </a:outerShdw>
          </a:effectLst>
        </p:spPr>
        <p:txBody>
          <a:bodyPr wrap="none" lIns="81292" tIns="40646" rIns="81292" bIns="40646">
            <a:spAutoFit/>
          </a:bodyPr>
          <a:lstStyle/>
          <a:p>
            <a:pPr algn="ctr"/>
            <a:r>
              <a:rPr lang="en-US" sz="276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LEVIDIO</a:t>
            </a:r>
          </a:p>
        </p:txBody>
      </p:sp>
      <p:sp>
        <p:nvSpPr>
          <p:cNvPr id="33" name="CHANGE TEXT HERE">
            <a:extLst>
              <a:ext uri="{FF2B5EF4-FFF2-40B4-BE49-F238E27FC236}">
                <a16:creationId xmlns:a16="http://schemas.microsoft.com/office/drawing/2014/main" id="{3D206A68-21B4-4E47-9470-668A9CF52707}"/>
              </a:ext>
            </a:extLst>
          </p:cNvPr>
          <p:cNvSpPr/>
          <p:nvPr/>
        </p:nvSpPr>
        <p:spPr>
          <a:xfrm>
            <a:off x="33390715" y="17697939"/>
            <a:ext cx="10187107" cy="1559413"/>
          </a:xfrm>
          <a:prstGeom prst="rect">
            <a:avLst/>
          </a:prstGeom>
          <a:noFill/>
          <a:ln>
            <a:noFill/>
          </a:ln>
          <a:effectLst>
            <a:outerShdw blurRad="711200" dist="266700" dir="7320000" algn="t" rotWithShape="0">
              <a:prstClr val="black">
                <a:alpha val="27000"/>
              </a:prstClr>
            </a:outerShdw>
          </a:effectLst>
        </p:spPr>
        <p:txBody>
          <a:bodyPr wrap="none" lIns="81292" tIns="40646" rIns="81292" bIns="40646">
            <a:spAutoFit/>
          </a:bodyPr>
          <a:lstStyle/>
          <a:p>
            <a:pPr algn="ctr"/>
            <a:r>
              <a:rPr lang="en-US" sz="9600" spc="267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BACKGROUND</a:t>
            </a:r>
          </a:p>
        </p:txBody>
      </p:sp>
      <p:sp>
        <p:nvSpPr>
          <p:cNvPr id="2" name="TIMER">
            <a:extLst>
              <a:ext uri="{FF2B5EF4-FFF2-40B4-BE49-F238E27FC236}">
                <a16:creationId xmlns:a16="http://schemas.microsoft.com/office/drawing/2014/main" id="{8A280539-52FF-4446-8E17-76A05A9D81CA}"/>
              </a:ext>
            </a:extLst>
          </p:cNvPr>
          <p:cNvSpPr/>
          <p:nvPr/>
        </p:nvSpPr>
        <p:spPr>
          <a:xfrm>
            <a:off x="-10439400" y="0"/>
            <a:ext cx="1219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033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873E-6 -1.83422E-6 L -0.03733 0.8289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6" y="414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97817E-6 -4.35626E-6 L 0.00704 1.0499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" y="5250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27579E-6 -4.93827E-6 L -0.10209 0.9324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6" y="4662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26587E-6 2.15168E-6 L -0.2771 1.0699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5" y="53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2341E-6 -1.28748E-6 L -0.23751 0.5230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7" y="261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5079E-6 -2.53968E-6 L -0.30047 -1.029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24" y="-5145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15079E-6 -2.53968E-6 L -0.30494 -1.0608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47" y="-5304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7.8373E-7 3.15697E-6 L -0.13204 -0.5110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3" y="-2555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7.8373E-7 3.15697E-6 L -0.13204 -0.5110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3" y="-2555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13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7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6" dur="13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7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8" dur="13500" fill="hold"/>
                                        <p:tgtEl>
                                          <p:spTgt spid="24"/>
                                        </p:tgtEl>
                                      </p:cBhvr>
                                      <p:by x="17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13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7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600000">
                                      <p:cBhvr>
                                        <p:cTn id="32" dur="13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600000">
                                      <p:cBhvr>
                                        <p:cTn id="34" dur="13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6" dur="13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8" dur="135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0" dur="13500" fill="hold"/>
                                        <p:tgtEl>
                                          <p:spTgt spid="31"/>
                                        </p:tgtEl>
                                      </p:cBhvr>
                                      <p:by x="10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9.92063E-8 -3.06878E-6 L -9.92063E-8 0.00987 " pathEditMode="relative" rAng="0" ptsTypes="AA">
                                      <p:cBhvr>
                                        <p:cTn id="46" dur="1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decel="100000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-9.92063E-8 0.00987 L -9.92063E-8 -0.06751 " pathEditMode="relative" rAng="0" ptsTypes="AA">
                                      <p:cBhvr>
                                        <p:cTn id="48" dur="13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3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3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9.92063E-8 7.23104E-7 L -9.92063E-8 0.00986 " pathEditMode="relative" rAng="0" ptsTypes="AA">
                                      <p:cBhvr>
                                        <p:cTn id="58" dur="1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decel="10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9.92063E-8 0.00986 L -9.92063E-8 -0.06752 " pathEditMode="relative" rAng="0" ptsTypes="AA">
                                      <p:cBhvr>
                                        <p:cTn id="60" dur="13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6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3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3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4" nodeType="withEffect">
                                  <p:stCondLst>
                                    <p:cond delay="13500"/>
                                  </p:stCondLst>
                                  <p:childTnLst>
                                    <p:animScale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4" nodeType="withEffect">
                                  <p:stCondLst>
                                    <p:cond delay="1350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1" accel="100000" fill="hold" grpId="2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1" accel="100000" fill="hold" grpId="2" nodeType="withEffect">
                                  <p:stCondLst>
                                    <p:cond delay="1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1" accel="100000" fill="hold" grpId="2" nodeType="withEffect">
                                  <p:stCondLst>
                                    <p:cond delay="14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1" accel="100000" fill="hold" grpId="2" nodeType="withEffect">
                                  <p:stCondLst>
                                    <p:cond delay="14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1" accel="100000" fill="hold" grpId="1" nodeType="withEffect">
                                  <p:stCondLst>
                                    <p:cond delay="14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accel="100000" fill="hold" grpId="3" nodeType="withEffect">
                                  <p:stCondLst>
                                    <p:cond delay="14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accel="100000" fill="hold" grpId="1" nodeType="withEffect">
                                  <p:stCondLst>
                                    <p:cond delay="14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accel="100000" fill="hold" grpId="3" nodeType="withEffect">
                                  <p:stCondLst>
                                    <p:cond delay="14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accel="100000" fill="hold" grpId="1" nodeType="withEffect">
                                  <p:stCondLst>
                                    <p:cond delay="14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5" grpId="0" animBg="1"/>
      <p:bldP spid="25" grpId="1" animBg="1"/>
      <p:bldP spid="25" grpId="2" animBg="1"/>
      <p:bldP spid="19" grpId="0" animBg="1"/>
      <p:bldP spid="19" grpId="1" animBg="1"/>
      <p:bldP spid="24" grpId="0" animBg="1"/>
      <p:bldP spid="24" grpId="1" animBg="1"/>
      <p:bldP spid="24" grpId="2" animBg="1"/>
      <p:bldP spid="23" grpId="0" animBg="1"/>
      <p:bldP spid="23" grpId="1" animBg="1"/>
      <p:bldP spid="23" grpId="2" animBg="1"/>
      <p:bldP spid="22" grpId="0" animBg="1"/>
      <p:bldP spid="22" grpId="1" animBg="1"/>
      <p:bldP spid="22" grpId="2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2" grpId="0"/>
      <p:bldP spid="32" grpId="1"/>
      <p:bldP spid="32" grpId="2"/>
      <p:bldP spid="32" grpId="3"/>
      <p:bldP spid="32" grpId="4"/>
      <p:bldP spid="33" grpId="0"/>
      <p:bldP spid="33" grpId="1"/>
      <p:bldP spid="33" grpId="2"/>
      <p:bldP spid="33" grpId="3"/>
      <p:bldP spid="33" grpId="4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12FEB"/>
            </a:gs>
            <a:gs pos="65565">
              <a:srgbClr val="877BC8"/>
            </a:gs>
            <a:gs pos="29000">
              <a:srgbClr val="28CCA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RIANGLE GROUP">
            <a:extLst>
              <a:ext uri="{FF2B5EF4-FFF2-40B4-BE49-F238E27FC236}">
                <a16:creationId xmlns:a16="http://schemas.microsoft.com/office/drawing/2014/main" id="{8BAA1982-C154-49F8-B5CF-1C5E94F0C5C5}"/>
              </a:ext>
            </a:extLst>
          </p:cNvPr>
          <p:cNvGrpSpPr/>
          <p:nvPr/>
        </p:nvGrpSpPr>
        <p:grpSpPr>
          <a:xfrm>
            <a:off x="-21753326" y="-12695056"/>
            <a:ext cx="65148155" cy="66954666"/>
            <a:chOff x="-21753326" y="-12695056"/>
            <a:chExt cx="65148155" cy="66954666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8E78ABA-9878-45F4-8FDF-39B9BAD6B914}"/>
                </a:ext>
              </a:extLst>
            </p:cNvPr>
            <p:cNvSpPr/>
            <p:nvPr/>
          </p:nvSpPr>
          <p:spPr>
            <a:xfrm rot="-3734725">
              <a:off x="-15114485" y="-3934651"/>
              <a:ext cx="20684285" cy="33961967"/>
            </a:xfrm>
            <a:prstGeom prst="triangle">
              <a:avLst/>
            </a:prstGeom>
            <a:gradFill flip="none" rotWithShape="1">
              <a:gsLst>
                <a:gs pos="6000">
                  <a:srgbClr val="E12FEB"/>
                </a:gs>
                <a:gs pos="100000">
                  <a:srgbClr val="28CCA2"/>
                </a:gs>
                <a:gs pos="41000">
                  <a:srgbClr val="E12FEB"/>
                </a:gs>
              </a:gsLst>
              <a:lin ang="21594000" scaled="0"/>
              <a:tileRect/>
            </a:gra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F05B172-1A44-46CB-99C3-75E40F0082FF}"/>
                </a:ext>
              </a:extLst>
            </p:cNvPr>
            <p:cNvSpPr/>
            <p:nvPr/>
          </p:nvSpPr>
          <p:spPr>
            <a:xfrm rot="-2603337">
              <a:off x="-11838042" y="-8253891"/>
              <a:ext cx="20684285" cy="33961967"/>
            </a:xfrm>
            <a:prstGeom prst="triangle">
              <a:avLst/>
            </a:prstGeom>
            <a:gradFill flip="none" rotWithShape="1">
              <a:gsLst>
                <a:gs pos="6000">
                  <a:srgbClr val="E12FEB"/>
                </a:gs>
                <a:gs pos="100000">
                  <a:srgbClr val="28CCA2"/>
                </a:gs>
                <a:gs pos="41000">
                  <a:srgbClr val="E12FEB"/>
                </a:gs>
              </a:gsLst>
              <a:lin ang="21594000" scaled="0"/>
              <a:tileRect/>
            </a:gra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0DB56B3-6AE1-46DE-BB72-E359FB26D578}"/>
                </a:ext>
              </a:extLst>
            </p:cNvPr>
            <p:cNvSpPr/>
            <p:nvPr/>
          </p:nvSpPr>
          <p:spPr>
            <a:xfrm rot="-1471948">
              <a:off x="-7341469" y="-11282385"/>
              <a:ext cx="20684285" cy="33961967"/>
            </a:xfrm>
            <a:prstGeom prst="triangle">
              <a:avLst/>
            </a:prstGeom>
            <a:gradFill flip="none" rotWithShape="1">
              <a:gsLst>
                <a:gs pos="6000">
                  <a:srgbClr val="E12FEB"/>
                </a:gs>
                <a:gs pos="100000">
                  <a:srgbClr val="28CCA2"/>
                </a:gs>
                <a:gs pos="41000">
                  <a:srgbClr val="E12FEB"/>
                </a:gs>
              </a:gsLst>
              <a:lin ang="21594000" scaled="0"/>
              <a:tileRect/>
            </a:gra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688FE3D-383E-4F70-8619-E45661D260DA}"/>
                </a:ext>
              </a:extLst>
            </p:cNvPr>
            <p:cNvSpPr/>
            <p:nvPr/>
          </p:nvSpPr>
          <p:spPr>
            <a:xfrm rot="-340560">
              <a:off x="-2107418" y="-12695056"/>
              <a:ext cx="20684285" cy="33961967"/>
            </a:xfrm>
            <a:prstGeom prst="triangle">
              <a:avLst/>
            </a:prstGeom>
            <a:gradFill flip="none" rotWithShape="1">
              <a:gsLst>
                <a:gs pos="6000">
                  <a:srgbClr val="E12FEB"/>
                </a:gs>
                <a:gs pos="100000">
                  <a:srgbClr val="28CCA2"/>
                </a:gs>
                <a:gs pos="41000">
                  <a:srgbClr val="E12FEB"/>
                </a:gs>
              </a:gsLst>
              <a:lin ang="21594000" scaled="0"/>
              <a:tileRect/>
            </a:gra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DFCAB27-3773-438D-9F4D-0DD406F6D5D1}"/>
                </a:ext>
              </a:extLst>
            </p:cNvPr>
            <p:cNvSpPr/>
            <p:nvPr/>
          </p:nvSpPr>
          <p:spPr>
            <a:xfrm rot="790829">
              <a:off x="3302301" y="-12340268"/>
              <a:ext cx="20684285" cy="33961967"/>
            </a:xfrm>
            <a:prstGeom prst="triangle">
              <a:avLst/>
            </a:prstGeom>
            <a:gradFill flip="none" rotWithShape="1">
              <a:gsLst>
                <a:gs pos="6000">
                  <a:srgbClr val="E12FEB"/>
                </a:gs>
                <a:gs pos="100000">
                  <a:srgbClr val="28CCA2"/>
                </a:gs>
                <a:gs pos="41000">
                  <a:srgbClr val="E12FEB"/>
                </a:gs>
              </a:gsLst>
              <a:lin ang="21594000" scaled="0"/>
              <a:tileRect/>
            </a:gra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41A6974-2BCB-44FF-9490-8459E46307D1}"/>
                </a:ext>
              </a:extLst>
            </p:cNvPr>
            <p:cNvSpPr/>
            <p:nvPr/>
          </p:nvSpPr>
          <p:spPr>
            <a:xfrm rot="1922218">
              <a:off x="8307020" y="-10256113"/>
              <a:ext cx="20684285" cy="33961967"/>
            </a:xfrm>
            <a:prstGeom prst="triangle">
              <a:avLst/>
            </a:prstGeom>
            <a:gradFill flip="none" rotWithShape="1">
              <a:gsLst>
                <a:gs pos="6000">
                  <a:srgbClr val="E12FEB"/>
                </a:gs>
                <a:gs pos="100000">
                  <a:srgbClr val="28CCA2"/>
                </a:gs>
                <a:gs pos="41000">
                  <a:srgbClr val="E12FEB"/>
                </a:gs>
              </a:gsLst>
              <a:lin ang="21594000" scaled="0"/>
              <a:tileRect/>
            </a:gra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75BDE1D-13A0-44B9-94C3-A52AB0108C78}"/>
                </a:ext>
              </a:extLst>
            </p:cNvPr>
            <p:cNvSpPr/>
            <p:nvPr/>
          </p:nvSpPr>
          <p:spPr>
            <a:xfrm rot="3053606">
              <a:off x="12369546" y="-6666289"/>
              <a:ext cx="20684285" cy="33961967"/>
            </a:xfrm>
            <a:prstGeom prst="triangle">
              <a:avLst/>
            </a:prstGeom>
            <a:gradFill flip="none" rotWithShape="1">
              <a:gsLst>
                <a:gs pos="6000">
                  <a:srgbClr val="E12FEB"/>
                </a:gs>
                <a:gs pos="100000">
                  <a:srgbClr val="28CCA2"/>
                </a:gs>
                <a:gs pos="41000">
                  <a:srgbClr val="E12FEB"/>
                </a:gs>
              </a:gsLst>
              <a:lin ang="21594000" scaled="0"/>
              <a:tileRect/>
            </a:gra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8058CFE3-099D-450A-9DA5-BFD604BE2CD0}"/>
                </a:ext>
              </a:extLst>
            </p:cNvPr>
            <p:cNvSpPr/>
            <p:nvPr/>
          </p:nvSpPr>
          <p:spPr>
            <a:xfrm rot="4184995">
              <a:off x="15053814" y="-1956127"/>
              <a:ext cx="20684285" cy="33961967"/>
            </a:xfrm>
            <a:prstGeom prst="triangle">
              <a:avLst/>
            </a:prstGeom>
            <a:gradFill flip="none" rotWithShape="1">
              <a:gsLst>
                <a:gs pos="6000">
                  <a:srgbClr val="E12FEB"/>
                </a:gs>
                <a:gs pos="100000">
                  <a:srgbClr val="28CCA2"/>
                </a:gs>
                <a:gs pos="41000">
                  <a:srgbClr val="E12FEB"/>
                </a:gs>
              </a:gsLst>
              <a:lin ang="21594000" scaled="0"/>
              <a:tileRect/>
            </a:gra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380FA57-C84F-48D9-B8F7-F85438F79753}"/>
                </a:ext>
              </a:extLst>
            </p:cNvPr>
            <p:cNvSpPr/>
            <p:nvPr/>
          </p:nvSpPr>
          <p:spPr>
            <a:xfrm rot="5316384">
              <a:off x="16071703" y="3368800"/>
              <a:ext cx="20684285" cy="33961967"/>
            </a:xfrm>
            <a:prstGeom prst="triangle">
              <a:avLst/>
            </a:prstGeom>
            <a:gradFill flip="none" rotWithShape="1">
              <a:gsLst>
                <a:gs pos="6000">
                  <a:srgbClr val="E12FEB"/>
                </a:gs>
                <a:gs pos="100000">
                  <a:srgbClr val="28CCA2"/>
                </a:gs>
                <a:gs pos="41000">
                  <a:srgbClr val="E12FEB"/>
                </a:gs>
              </a:gsLst>
              <a:lin ang="21594000" scaled="0"/>
              <a:tileRect/>
            </a:gra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B6D8F84A-21D8-40BF-9472-54B0C34F420B}"/>
                </a:ext>
              </a:extLst>
            </p:cNvPr>
            <p:cNvSpPr/>
            <p:nvPr/>
          </p:nvSpPr>
          <p:spPr>
            <a:xfrm rot="6447772">
              <a:off x="15313952" y="8736922"/>
              <a:ext cx="20684285" cy="33961967"/>
            </a:xfrm>
            <a:prstGeom prst="triangle">
              <a:avLst/>
            </a:prstGeom>
            <a:gradFill flip="none" rotWithShape="1">
              <a:gsLst>
                <a:gs pos="6000">
                  <a:srgbClr val="E12FEB"/>
                </a:gs>
                <a:gs pos="100000">
                  <a:srgbClr val="28CCA2"/>
                </a:gs>
                <a:gs pos="41000">
                  <a:srgbClr val="E12FEB"/>
                </a:gs>
              </a:gsLst>
              <a:lin ang="21594000" scaled="0"/>
              <a:tileRect/>
            </a:gra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EE08AB84-A240-43A8-A5A0-1611D9F43F09}"/>
                </a:ext>
              </a:extLst>
            </p:cNvPr>
            <p:cNvSpPr/>
            <p:nvPr/>
          </p:nvSpPr>
          <p:spPr>
            <a:xfrm rot="7579161">
              <a:off x="12861900" y="13572040"/>
              <a:ext cx="20684285" cy="33961967"/>
            </a:xfrm>
            <a:prstGeom prst="triangle">
              <a:avLst/>
            </a:prstGeom>
            <a:gradFill flip="none" rotWithShape="1">
              <a:gsLst>
                <a:gs pos="6000">
                  <a:srgbClr val="E12FEB"/>
                </a:gs>
                <a:gs pos="100000">
                  <a:srgbClr val="28CCA2"/>
                </a:gs>
                <a:gs pos="41000">
                  <a:srgbClr val="E12FEB"/>
                </a:gs>
              </a:gsLst>
              <a:lin ang="21594000" scaled="0"/>
              <a:tileRect/>
            </a:gra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C44D57A-4F1F-47D9-9628-2EBAE1879DFE}"/>
                </a:ext>
              </a:extLst>
            </p:cNvPr>
            <p:cNvSpPr/>
            <p:nvPr/>
          </p:nvSpPr>
          <p:spPr>
            <a:xfrm rot="8710550">
              <a:off x="8978743" y="17355164"/>
              <a:ext cx="20684285" cy="33961967"/>
            </a:xfrm>
            <a:prstGeom prst="triangle">
              <a:avLst/>
            </a:prstGeom>
            <a:gradFill flip="none" rotWithShape="1">
              <a:gsLst>
                <a:gs pos="6000">
                  <a:srgbClr val="E12FEB"/>
                </a:gs>
                <a:gs pos="100000">
                  <a:srgbClr val="28CCA2"/>
                </a:gs>
                <a:gs pos="41000">
                  <a:srgbClr val="E12FEB"/>
                </a:gs>
              </a:gsLst>
              <a:lin ang="21594000" scaled="0"/>
              <a:tileRect/>
            </a:gra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98DC200-EECC-42D2-A43A-E56AC5E73C69}"/>
                </a:ext>
              </a:extLst>
            </p:cNvPr>
            <p:cNvSpPr/>
            <p:nvPr/>
          </p:nvSpPr>
          <p:spPr>
            <a:xfrm rot="9841938">
              <a:off x="4081291" y="19680220"/>
              <a:ext cx="20684285" cy="33961967"/>
            </a:xfrm>
            <a:prstGeom prst="triangle">
              <a:avLst/>
            </a:prstGeom>
            <a:gradFill flip="none" rotWithShape="1">
              <a:gsLst>
                <a:gs pos="6000">
                  <a:srgbClr val="E12FEB"/>
                </a:gs>
                <a:gs pos="100000">
                  <a:srgbClr val="28CCA2"/>
                </a:gs>
                <a:gs pos="41000">
                  <a:srgbClr val="E12FEB"/>
                </a:gs>
              </a:gsLst>
              <a:lin ang="21594000" scaled="0"/>
              <a:tileRect/>
            </a:gra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7EC34CF-0396-4659-A321-6476A4CA75BE}"/>
                </a:ext>
              </a:extLst>
            </p:cNvPr>
            <p:cNvSpPr/>
            <p:nvPr/>
          </p:nvSpPr>
          <p:spPr>
            <a:xfrm rot="10973327">
              <a:off x="-1304776" y="20297643"/>
              <a:ext cx="20684285" cy="33961967"/>
            </a:xfrm>
            <a:prstGeom prst="triangle">
              <a:avLst/>
            </a:prstGeom>
            <a:gradFill flip="none" rotWithShape="1">
              <a:gsLst>
                <a:gs pos="6000">
                  <a:srgbClr val="E12FEB"/>
                </a:gs>
                <a:gs pos="100000">
                  <a:srgbClr val="28CCA2"/>
                </a:gs>
                <a:gs pos="41000">
                  <a:srgbClr val="E12FEB"/>
                </a:gs>
              </a:gsLst>
              <a:lin ang="21594000" scaled="0"/>
              <a:tileRect/>
            </a:gra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6F416721-25C7-493E-85DB-A2C59165A7B0}"/>
                </a:ext>
              </a:extLst>
            </p:cNvPr>
            <p:cNvSpPr/>
            <p:nvPr/>
          </p:nvSpPr>
          <p:spPr>
            <a:xfrm rot="12104715">
              <a:off x="-6601330" y="19141160"/>
              <a:ext cx="20684285" cy="33961967"/>
            </a:xfrm>
            <a:prstGeom prst="triangle">
              <a:avLst/>
            </a:prstGeom>
            <a:gradFill flip="none" rotWithShape="1">
              <a:gsLst>
                <a:gs pos="6000">
                  <a:srgbClr val="E12FEB"/>
                </a:gs>
                <a:gs pos="100000">
                  <a:srgbClr val="28CCA2"/>
                </a:gs>
                <a:gs pos="41000">
                  <a:srgbClr val="E12FEB"/>
                </a:gs>
              </a:gsLst>
              <a:lin ang="21594000" scaled="0"/>
              <a:tileRect/>
            </a:gradFill>
            <a:ln>
              <a:noFill/>
            </a:ln>
            <a:effectLst>
              <a:outerShdw blurRad="1155700" dist="38100" sx="104000" sy="104000" algn="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</p:grpSp>
      <p:sp>
        <p:nvSpPr>
          <p:cNvPr id="75" name="TRIANGLE">
            <a:extLst>
              <a:ext uri="{FF2B5EF4-FFF2-40B4-BE49-F238E27FC236}">
                <a16:creationId xmlns:a16="http://schemas.microsoft.com/office/drawing/2014/main" id="{3609EF86-8670-4495-9F7D-7AD7B8B01D60}"/>
              </a:ext>
            </a:extLst>
          </p:cNvPr>
          <p:cNvSpPr/>
          <p:nvPr/>
        </p:nvSpPr>
        <p:spPr>
          <a:xfrm rot="-3734725">
            <a:off x="30834114" y="20525550"/>
            <a:ext cx="20684285" cy="33961967"/>
          </a:xfrm>
          <a:prstGeom prst="triangle">
            <a:avLst/>
          </a:prstGeom>
          <a:gradFill flip="none" rotWithShape="1">
            <a:gsLst>
              <a:gs pos="6000">
                <a:srgbClr val="E12FEB"/>
              </a:gs>
              <a:gs pos="100000">
                <a:srgbClr val="28CCA2"/>
              </a:gs>
              <a:gs pos="41000">
                <a:srgbClr val="E12FEB"/>
              </a:gs>
            </a:gsLst>
            <a:lin ang="21594000" scaled="0"/>
            <a:tileRect/>
          </a:gra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76" name="TRIANGLE">
            <a:extLst>
              <a:ext uri="{FF2B5EF4-FFF2-40B4-BE49-F238E27FC236}">
                <a16:creationId xmlns:a16="http://schemas.microsoft.com/office/drawing/2014/main" id="{561138C2-6EA6-4DB9-A90B-3D5BE24A2229}"/>
              </a:ext>
            </a:extLst>
          </p:cNvPr>
          <p:cNvSpPr/>
          <p:nvPr/>
        </p:nvSpPr>
        <p:spPr>
          <a:xfrm rot="-2603337">
            <a:off x="18489558" y="24435909"/>
            <a:ext cx="20684285" cy="33961967"/>
          </a:xfrm>
          <a:prstGeom prst="triangle">
            <a:avLst/>
          </a:prstGeom>
          <a:gradFill flip="none" rotWithShape="1">
            <a:gsLst>
              <a:gs pos="6000">
                <a:srgbClr val="E12FEB"/>
              </a:gs>
              <a:gs pos="100000">
                <a:srgbClr val="28CCA2"/>
              </a:gs>
              <a:gs pos="41000">
                <a:srgbClr val="E12FEB"/>
              </a:gs>
            </a:gsLst>
            <a:lin ang="21594000" scaled="0"/>
            <a:tileRect/>
          </a:gra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77" name="TRIANGLE">
            <a:extLst>
              <a:ext uri="{FF2B5EF4-FFF2-40B4-BE49-F238E27FC236}">
                <a16:creationId xmlns:a16="http://schemas.microsoft.com/office/drawing/2014/main" id="{2013A578-1A7A-4B31-8A4A-CCA44D527FA9}"/>
              </a:ext>
            </a:extLst>
          </p:cNvPr>
          <p:cNvSpPr/>
          <p:nvPr/>
        </p:nvSpPr>
        <p:spPr>
          <a:xfrm rot="-1471948">
            <a:off x="10032131" y="27884416"/>
            <a:ext cx="20684285" cy="33961967"/>
          </a:xfrm>
          <a:prstGeom prst="triangle">
            <a:avLst/>
          </a:prstGeom>
          <a:gradFill flip="none" rotWithShape="1">
            <a:gsLst>
              <a:gs pos="6000">
                <a:srgbClr val="E12FEB"/>
              </a:gs>
              <a:gs pos="100000">
                <a:srgbClr val="28CCA2"/>
              </a:gs>
              <a:gs pos="41000">
                <a:srgbClr val="E12FEB"/>
              </a:gs>
            </a:gsLst>
            <a:lin ang="21594000" scaled="0"/>
            <a:tileRect/>
          </a:gra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94" name="TRIANGLE">
            <a:extLst>
              <a:ext uri="{FF2B5EF4-FFF2-40B4-BE49-F238E27FC236}">
                <a16:creationId xmlns:a16="http://schemas.microsoft.com/office/drawing/2014/main" id="{AF9BC050-3956-4C6D-A4FF-39304B5C922F}"/>
              </a:ext>
            </a:extLst>
          </p:cNvPr>
          <p:cNvSpPr/>
          <p:nvPr/>
        </p:nvSpPr>
        <p:spPr>
          <a:xfrm rot="-340560">
            <a:off x="1628762" y="29743211"/>
            <a:ext cx="20684285" cy="33961967"/>
          </a:xfrm>
          <a:prstGeom prst="triangle">
            <a:avLst/>
          </a:prstGeom>
          <a:gradFill flip="none" rotWithShape="1">
            <a:gsLst>
              <a:gs pos="6000">
                <a:srgbClr val="E12FEB"/>
              </a:gs>
              <a:gs pos="100000">
                <a:srgbClr val="28CCA2"/>
              </a:gs>
              <a:gs pos="41000">
                <a:srgbClr val="E12FEB"/>
              </a:gs>
            </a:gsLst>
            <a:lin ang="21594000" scaled="0"/>
            <a:tileRect/>
          </a:gra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95" name="TRIANGLE">
            <a:extLst>
              <a:ext uri="{FF2B5EF4-FFF2-40B4-BE49-F238E27FC236}">
                <a16:creationId xmlns:a16="http://schemas.microsoft.com/office/drawing/2014/main" id="{46F394B7-289E-4988-8CA3-3933829D1EF3}"/>
              </a:ext>
            </a:extLst>
          </p:cNvPr>
          <p:cNvSpPr/>
          <p:nvPr/>
        </p:nvSpPr>
        <p:spPr>
          <a:xfrm rot="790829">
            <a:off x="-7060898" y="29188732"/>
            <a:ext cx="20684285" cy="33961967"/>
          </a:xfrm>
          <a:prstGeom prst="triangle">
            <a:avLst/>
          </a:prstGeom>
          <a:gradFill flip="none" rotWithShape="1">
            <a:gsLst>
              <a:gs pos="6000">
                <a:srgbClr val="E12FEB"/>
              </a:gs>
              <a:gs pos="100000">
                <a:srgbClr val="28CCA2"/>
              </a:gs>
              <a:gs pos="41000">
                <a:srgbClr val="E12FEB"/>
              </a:gs>
            </a:gsLst>
            <a:lin ang="21594000" scaled="0"/>
            <a:tileRect/>
          </a:gra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96" name="TRIANGLE">
            <a:extLst>
              <a:ext uri="{FF2B5EF4-FFF2-40B4-BE49-F238E27FC236}">
                <a16:creationId xmlns:a16="http://schemas.microsoft.com/office/drawing/2014/main" id="{7EF1F1AC-DD0E-4FB4-A066-D32F3A43113C}"/>
              </a:ext>
            </a:extLst>
          </p:cNvPr>
          <p:cNvSpPr/>
          <p:nvPr/>
        </p:nvSpPr>
        <p:spPr>
          <a:xfrm rot="1922218">
            <a:off x="-18439180" y="28605887"/>
            <a:ext cx="20684285" cy="33961967"/>
          </a:xfrm>
          <a:prstGeom prst="triangle">
            <a:avLst/>
          </a:prstGeom>
          <a:gradFill flip="none" rotWithShape="1">
            <a:gsLst>
              <a:gs pos="6000">
                <a:srgbClr val="E12FEB"/>
              </a:gs>
              <a:gs pos="100000">
                <a:srgbClr val="28CCA2"/>
              </a:gs>
              <a:gs pos="41000">
                <a:srgbClr val="E12FEB"/>
              </a:gs>
            </a:gsLst>
            <a:lin ang="21594000" scaled="0"/>
            <a:tileRect/>
          </a:gra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97" name="TRIANGLE">
            <a:extLst>
              <a:ext uri="{FF2B5EF4-FFF2-40B4-BE49-F238E27FC236}">
                <a16:creationId xmlns:a16="http://schemas.microsoft.com/office/drawing/2014/main" id="{A54C89A4-8CE8-444A-86B4-E8119FDA6DEE}"/>
              </a:ext>
            </a:extLst>
          </p:cNvPr>
          <p:cNvSpPr/>
          <p:nvPr/>
        </p:nvSpPr>
        <p:spPr>
          <a:xfrm rot="3053606">
            <a:off x="-26263854" y="23356512"/>
            <a:ext cx="20684285" cy="33961967"/>
          </a:xfrm>
          <a:prstGeom prst="triangle">
            <a:avLst/>
          </a:prstGeom>
          <a:gradFill flip="none" rotWithShape="1">
            <a:gsLst>
              <a:gs pos="6000">
                <a:srgbClr val="E12FEB"/>
              </a:gs>
              <a:gs pos="100000">
                <a:srgbClr val="28CCA2"/>
              </a:gs>
              <a:gs pos="41000">
                <a:srgbClr val="E12FEB"/>
              </a:gs>
            </a:gsLst>
            <a:lin ang="21594000" scaled="0"/>
            <a:tileRect/>
          </a:gra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98" name="TRIANGLE">
            <a:extLst>
              <a:ext uri="{FF2B5EF4-FFF2-40B4-BE49-F238E27FC236}">
                <a16:creationId xmlns:a16="http://schemas.microsoft.com/office/drawing/2014/main" id="{5E3FC027-D728-4BFF-BF12-E8B4D2118E51}"/>
              </a:ext>
            </a:extLst>
          </p:cNvPr>
          <p:cNvSpPr/>
          <p:nvPr/>
        </p:nvSpPr>
        <p:spPr>
          <a:xfrm rot="4184995">
            <a:off x="-29218386" y="14960273"/>
            <a:ext cx="20684285" cy="33961967"/>
          </a:xfrm>
          <a:prstGeom prst="triangle">
            <a:avLst/>
          </a:prstGeom>
          <a:gradFill flip="none" rotWithShape="1">
            <a:gsLst>
              <a:gs pos="6000">
                <a:srgbClr val="E12FEB"/>
              </a:gs>
              <a:gs pos="100000">
                <a:srgbClr val="28CCA2"/>
              </a:gs>
              <a:gs pos="41000">
                <a:srgbClr val="E12FEB"/>
              </a:gs>
            </a:gsLst>
            <a:lin ang="21594000" scaled="0"/>
            <a:tileRect/>
          </a:gra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99" name="TRIANGLE">
            <a:extLst>
              <a:ext uri="{FF2B5EF4-FFF2-40B4-BE49-F238E27FC236}">
                <a16:creationId xmlns:a16="http://schemas.microsoft.com/office/drawing/2014/main" id="{FDB14860-7C44-4ADC-9F5F-C97D85829521}"/>
              </a:ext>
            </a:extLst>
          </p:cNvPr>
          <p:cNvSpPr/>
          <p:nvPr/>
        </p:nvSpPr>
        <p:spPr>
          <a:xfrm rot="5316384">
            <a:off x="-32315298" y="3673600"/>
            <a:ext cx="20684285" cy="33961967"/>
          </a:xfrm>
          <a:prstGeom prst="triangle">
            <a:avLst/>
          </a:prstGeom>
          <a:gradFill flip="none" rotWithShape="1">
            <a:gsLst>
              <a:gs pos="6000">
                <a:srgbClr val="E12FEB"/>
              </a:gs>
              <a:gs pos="100000">
                <a:srgbClr val="28CCA2"/>
              </a:gs>
              <a:gs pos="41000">
                <a:srgbClr val="E12FEB"/>
              </a:gs>
            </a:gsLst>
            <a:lin ang="21594000" scaled="0"/>
            <a:tileRect/>
          </a:gra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00" name="TRIANGLE">
            <a:extLst>
              <a:ext uri="{FF2B5EF4-FFF2-40B4-BE49-F238E27FC236}">
                <a16:creationId xmlns:a16="http://schemas.microsoft.com/office/drawing/2014/main" id="{C309CD7A-71F4-440D-B0A3-3919F67D8182}"/>
              </a:ext>
            </a:extLst>
          </p:cNvPr>
          <p:cNvSpPr/>
          <p:nvPr/>
        </p:nvSpPr>
        <p:spPr>
          <a:xfrm rot="6447772">
            <a:off x="-28043848" y="-4674278"/>
            <a:ext cx="20684285" cy="33961967"/>
          </a:xfrm>
          <a:prstGeom prst="triangle">
            <a:avLst/>
          </a:prstGeom>
          <a:gradFill flip="none" rotWithShape="1">
            <a:gsLst>
              <a:gs pos="6000">
                <a:srgbClr val="E12FEB"/>
              </a:gs>
              <a:gs pos="100000">
                <a:srgbClr val="28CCA2"/>
              </a:gs>
              <a:gs pos="41000">
                <a:srgbClr val="E12FEB"/>
              </a:gs>
            </a:gsLst>
            <a:lin ang="21594000" scaled="0"/>
            <a:tileRect/>
          </a:gra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01" name="TRIANGLE">
            <a:extLst>
              <a:ext uri="{FF2B5EF4-FFF2-40B4-BE49-F238E27FC236}">
                <a16:creationId xmlns:a16="http://schemas.microsoft.com/office/drawing/2014/main" id="{ED162F97-C3E9-4546-9401-847E5C71F34A}"/>
              </a:ext>
            </a:extLst>
          </p:cNvPr>
          <p:cNvSpPr/>
          <p:nvPr/>
        </p:nvSpPr>
        <p:spPr>
          <a:xfrm rot="7579161">
            <a:off x="-25238100" y="-15383960"/>
            <a:ext cx="20684285" cy="33961967"/>
          </a:xfrm>
          <a:prstGeom prst="triangle">
            <a:avLst/>
          </a:prstGeom>
          <a:gradFill flip="none" rotWithShape="1">
            <a:gsLst>
              <a:gs pos="6000">
                <a:srgbClr val="E12FEB"/>
              </a:gs>
              <a:gs pos="100000">
                <a:srgbClr val="28CCA2"/>
              </a:gs>
              <a:gs pos="41000">
                <a:srgbClr val="E12FEB"/>
              </a:gs>
            </a:gsLst>
            <a:lin ang="21594000" scaled="0"/>
            <a:tileRect/>
          </a:gra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34" name="TRIANGLE">
            <a:extLst>
              <a:ext uri="{FF2B5EF4-FFF2-40B4-BE49-F238E27FC236}">
                <a16:creationId xmlns:a16="http://schemas.microsoft.com/office/drawing/2014/main" id="{38DC9B0A-6011-4CF8-B09E-8927B4178748}"/>
              </a:ext>
            </a:extLst>
          </p:cNvPr>
          <p:cNvSpPr/>
          <p:nvPr/>
        </p:nvSpPr>
        <p:spPr>
          <a:xfrm rot="8710550">
            <a:off x="-20663056" y="-26307436"/>
            <a:ext cx="20684285" cy="33961967"/>
          </a:xfrm>
          <a:prstGeom prst="triangle">
            <a:avLst/>
          </a:prstGeom>
          <a:gradFill flip="none" rotWithShape="1">
            <a:gsLst>
              <a:gs pos="6000">
                <a:srgbClr val="E12FEB"/>
              </a:gs>
              <a:gs pos="100000">
                <a:srgbClr val="28CCA2"/>
              </a:gs>
              <a:gs pos="41000">
                <a:srgbClr val="E12FEB"/>
              </a:gs>
            </a:gsLst>
            <a:lin ang="21594000" scaled="0"/>
            <a:tileRect/>
          </a:gra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35" name="TRIANGLE">
            <a:extLst>
              <a:ext uri="{FF2B5EF4-FFF2-40B4-BE49-F238E27FC236}">
                <a16:creationId xmlns:a16="http://schemas.microsoft.com/office/drawing/2014/main" id="{18E879EA-0319-4955-8F8E-A11373FDBF95}"/>
              </a:ext>
            </a:extLst>
          </p:cNvPr>
          <p:cNvSpPr/>
          <p:nvPr/>
        </p:nvSpPr>
        <p:spPr>
          <a:xfrm rot="9841938">
            <a:off x="-12377909" y="-34193179"/>
            <a:ext cx="20684285" cy="33961967"/>
          </a:xfrm>
          <a:prstGeom prst="triangle">
            <a:avLst/>
          </a:prstGeom>
          <a:gradFill flip="none" rotWithShape="1">
            <a:gsLst>
              <a:gs pos="6000">
                <a:srgbClr val="E12FEB"/>
              </a:gs>
              <a:gs pos="100000">
                <a:srgbClr val="28CCA2"/>
              </a:gs>
              <a:gs pos="41000">
                <a:srgbClr val="E12FEB"/>
              </a:gs>
            </a:gsLst>
            <a:lin ang="21594000" scaled="0"/>
            <a:tileRect/>
          </a:gra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36" name="TRIANGLE">
            <a:extLst>
              <a:ext uri="{FF2B5EF4-FFF2-40B4-BE49-F238E27FC236}">
                <a16:creationId xmlns:a16="http://schemas.microsoft.com/office/drawing/2014/main" id="{706D8053-D39D-4BD3-8BB8-91A692E6AB33}"/>
              </a:ext>
            </a:extLst>
          </p:cNvPr>
          <p:cNvSpPr/>
          <p:nvPr/>
        </p:nvSpPr>
        <p:spPr>
          <a:xfrm rot="10973327">
            <a:off x="295425" y="-34461607"/>
            <a:ext cx="20684285" cy="33961967"/>
          </a:xfrm>
          <a:prstGeom prst="triangle">
            <a:avLst/>
          </a:prstGeom>
          <a:gradFill flip="none" rotWithShape="1">
            <a:gsLst>
              <a:gs pos="6000">
                <a:srgbClr val="E12FEB"/>
              </a:gs>
              <a:gs pos="100000">
                <a:srgbClr val="28CCA2"/>
              </a:gs>
              <a:gs pos="41000">
                <a:srgbClr val="E12FEB"/>
              </a:gs>
            </a:gsLst>
            <a:lin ang="21594000" scaled="0"/>
            <a:tileRect/>
          </a:gra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37" name="TRIANGLE">
            <a:extLst>
              <a:ext uri="{FF2B5EF4-FFF2-40B4-BE49-F238E27FC236}">
                <a16:creationId xmlns:a16="http://schemas.microsoft.com/office/drawing/2014/main" id="{124EEEE5-E098-4731-A02F-70797E8407EE}"/>
              </a:ext>
            </a:extLst>
          </p:cNvPr>
          <p:cNvSpPr/>
          <p:nvPr/>
        </p:nvSpPr>
        <p:spPr>
          <a:xfrm rot="12104715">
            <a:off x="14201270" y="-33665439"/>
            <a:ext cx="20684285" cy="33961967"/>
          </a:xfrm>
          <a:prstGeom prst="triangle">
            <a:avLst/>
          </a:prstGeom>
          <a:gradFill flip="none" rotWithShape="1">
            <a:gsLst>
              <a:gs pos="6000">
                <a:srgbClr val="E12FEB"/>
              </a:gs>
              <a:gs pos="100000">
                <a:srgbClr val="28CCA2"/>
              </a:gs>
              <a:gs pos="41000">
                <a:srgbClr val="E12FEB"/>
              </a:gs>
            </a:gsLst>
            <a:lin ang="21594000" scaled="0"/>
            <a:tileRect/>
          </a:gradFill>
          <a:ln>
            <a:noFill/>
          </a:ln>
          <a:effectLst>
            <a:outerShdw blurRad="1155700" dist="38100" sx="104000" sy="104000" algn="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grpSp>
        <p:nvGrpSpPr>
          <p:cNvPr id="33" name="GROUP CHANGE TEXT HERE">
            <a:extLst>
              <a:ext uri="{FF2B5EF4-FFF2-40B4-BE49-F238E27FC236}">
                <a16:creationId xmlns:a16="http://schemas.microsoft.com/office/drawing/2014/main" id="{05935E92-30EE-4F57-ADFD-5638B790124C}"/>
              </a:ext>
            </a:extLst>
          </p:cNvPr>
          <p:cNvGrpSpPr/>
          <p:nvPr/>
        </p:nvGrpSpPr>
        <p:grpSpPr>
          <a:xfrm>
            <a:off x="31461005" y="16610120"/>
            <a:ext cx="19053958" cy="6473632"/>
            <a:chOff x="5963195" y="9598131"/>
            <a:chExt cx="21432553" cy="7281769"/>
          </a:xfrm>
        </p:grpSpPr>
        <p:sp>
          <p:nvSpPr>
            <p:cNvPr id="34" name="CHANGE TEXT HERE">
              <a:extLst>
                <a:ext uri="{FF2B5EF4-FFF2-40B4-BE49-F238E27FC236}">
                  <a16:creationId xmlns:a16="http://schemas.microsoft.com/office/drawing/2014/main" id="{089DA548-5228-4C02-A206-B4EE70C9A43E}"/>
                </a:ext>
              </a:extLst>
            </p:cNvPr>
            <p:cNvSpPr/>
            <p:nvPr/>
          </p:nvSpPr>
          <p:spPr>
            <a:xfrm>
              <a:off x="5963195" y="9598131"/>
              <a:ext cx="21432553" cy="58219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1292" tIns="40646" rIns="81292" bIns="40646">
              <a:spAutoFit/>
            </a:bodyPr>
            <a:lstStyle/>
            <a:p>
              <a:pPr algn="ctr"/>
              <a:r>
                <a:rPr lang="en-US" sz="33100" dirty="0">
                  <a:ln w="0">
                    <a:noFill/>
                  </a:ln>
                  <a:solidFill>
                    <a:schemeClr val="bg1"/>
                  </a:solidFill>
                  <a:effectLst>
                    <a:outerShdw blurRad="469900" dist="342900" dir="2520000" algn="t" rotWithShape="0">
                      <a:prstClr val="black">
                        <a:alpha val="26000"/>
                      </a:prstClr>
                    </a:outerShdw>
                  </a:effectLst>
                  <a:cs typeface="+mn-ea"/>
                  <a:sym typeface="+mn-lt"/>
                </a:rPr>
                <a:t>LEVIDIO</a:t>
              </a:r>
            </a:p>
          </p:txBody>
        </p:sp>
        <p:sp>
          <p:nvSpPr>
            <p:cNvPr id="35" name="CHANGE TEXT HERE">
              <a:extLst>
                <a:ext uri="{FF2B5EF4-FFF2-40B4-BE49-F238E27FC236}">
                  <a16:creationId xmlns:a16="http://schemas.microsoft.com/office/drawing/2014/main" id="{2DD039E0-E674-4FB5-A173-E184A4801EB5}"/>
                </a:ext>
              </a:extLst>
            </p:cNvPr>
            <p:cNvSpPr/>
            <p:nvPr/>
          </p:nvSpPr>
          <p:spPr>
            <a:xfrm>
              <a:off x="8622787" y="14796929"/>
              <a:ext cx="16113369" cy="20829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81292" tIns="40646" rIns="81292" bIns="40646">
              <a:spAutoFit/>
            </a:bodyPr>
            <a:lstStyle/>
            <a:p>
              <a:pPr algn="ctr"/>
              <a:r>
                <a:rPr lang="en-US" sz="11500" spc="2000" dirty="0">
                  <a:ln w="0">
                    <a:noFill/>
                  </a:ln>
                  <a:solidFill>
                    <a:schemeClr val="bg1"/>
                  </a:solidFill>
                  <a:effectLst>
                    <a:outerShdw blurRad="469900" dist="342900" dir="2520000" algn="t" rotWithShape="0">
                      <a:prstClr val="black">
                        <a:alpha val="26000"/>
                      </a:prstClr>
                    </a:outerShdw>
                  </a:effectLst>
                  <a:cs typeface="+mn-ea"/>
                  <a:sym typeface="+mn-lt"/>
                </a:rPr>
                <a:t>BACKGROUND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8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7619E-6 -4.92063E-6 L -0.40489 1.8411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920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1.90476E-6 -2.85714E-6 L -0.03066 1.895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9" y="9656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3.33333E-6 2.59259E-6 L 0.32545 1.8859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69" y="9404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9.52381E-7 -3.1746E-6 L 0.58398 1.5195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15" y="7605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9.52381E-7 L 0.74625 1.0054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51" y="5066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0476E-6 -1.42857E-6 L 0.84865 0.46428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262" y="2314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38095E-6 -1.21693E-6 L 0.94398 -0.01334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321" y="-66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7619E-7 3.38624E-6 L 0.86415 -0.58775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55" y="-2963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80952E-6 3.59788E-6 L 0.75288 -1.04062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74" y="-52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42608E-17 1.42857E-6 L 0.51972 -1.3551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93" y="-6719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28571E-6 -1.11111E-6 L 0.20229 -1.4521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70" y="-7301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7619E-6 1.37566E-6 L -0.07452 -1.47663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3" y="-7394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33333E-6 3.43915E-6 L -0.33984 -1.3565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90" y="-6798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90476E-6 4.07407E-6 L -0.59577 -1.1336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88" y="-5608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619E-7 -2.80423E-6 L -0.89788 -0.86563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40" y="-4338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8" presetClass="emph" presetSubtype="0" decel="1659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Rot by="2700000">
                                      <p:cBhvr>
                                        <p:cTn id="68" dur="120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6" presetClass="emph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Scale>
                                      <p:cBhvr>
                                        <p:cTn id="70" dur="1205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Rot by="-900000"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49" presetClass="exit" presetSubtype="0" accel="10000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path" presetSubtype="0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28175E-7 -3.20988E-6 L -0.19627 -3.20988E-6 " pathEditMode="relative" rAng="0" ptsTypes="AA">
                                      <p:cBhvr>
                                        <p:cTn id="84" dur="7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" presetClass="emph" presetSubtype="0" decel="100000" fill="hold" nodeType="withEffect">
                                  <p:stCondLst>
                                    <p:cond delay="3450"/>
                                  </p:stCondLst>
                                  <p:childTnLst>
                                    <p:animScale>
                                      <p:cBhvr>
                                        <p:cTn id="86" dur="400" fill="hold"/>
                                        <p:tgtEl>
                                          <p:spTgt spid="3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6" presetClass="emph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Scale>
                                      <p:cBhvr>
                                        <p:cTn id="88" dur="8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2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35" presetClass="path" presetSubtype="0" decel="100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-0.19627 -3.20988E-6 L -0.52068 -3.20988E-6 " pathEditMode="relative" rAng="0" ptsTypes="AA">
                                      <p:cBhvr>
                                        <p:cTn id="90" dur="8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20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" presetClass="emph" presetSubtype="0" decel="10000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" presetClass="exit" presetSubtype="2" accel="10000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VAL">
            <a:extLst>
              <a:ext uri="{FF2B5EF4-FFF2-40B4-BE49-F238E27FC236}">
                <a16:creationId xmlns:a16="http://schemas.microsoft.com/office/drawing/2014/main" id="{93ABB70A-BB65-44CE-A77E-6F0DE20F78B3}"/>
              </a:ext>
            </a:extLst>
          </p:cNvPr>
          <p:cNvSpPr/>
          <p:nvPr/>
        </p:nvSpPr>
        <p:spPr>
          <a:xfrm>
            <a:off x="29897821" y="14753008"/>
            <a:ext cx="2443870" cy="24438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41" name="OVAL">
            <a:extLst>
              <a:ext uri="{FF2B5EF4-FFF2-40B4-BE49-F238E27FC236}">
                <a16:creationId xmlns:a16="http://schemas.microsoft.com/office/drawing/2014/main" id="{FFDD314E-4A54-4508-B3B3-873CE617B58E}"/>
              </a:ext>
            </a:extLst>
          </p:cNvPr>
          <p:cNvSpPr/>
          <p:nvPr/>
        </p:nvSpPr>
        <p:spPr>
          <a:xfrm rot="4140110">
            <a:off x="32422245" y="-7590534"/>
            <a:ext cx="12944059" cy="12944059"/>
          </a:xfrm>
          <a:prstGeom prst="ellipse">
            <a:avLst/>
          </a:prstGeom>
          <a:gradFill flip="none" rotWithShape="1">
            <a:gsLst>
              <a:gs pos="34000">
                <a:srgbClr val="E2A225">
                  <a:alpha val="0"/>
                </a:srgbClr>
              </a:gs>
              <a:gs pos="100000">
                <a:srgbClr val="FFC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id="{46D5F48A-452A-437B-BBB6-5F7A82145BD2}"/>
              </a:ext>
            </a:extLst>
          </p:cNvPr>
          <p:cNvSpPr/>
          <p:nvPr/>
        </p:nvSpPr>
        <p:spPr>
          <a:xfrm rot="19898761">
            <a:off x="21794057" y="8999104"/>
            <a:ext cx="2132319" cy="1887779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6000">
                <a:srgbClr val="E2A225">
                  <a:alpha val="0"/>
                </a:srgbClr>
              </a:gs>
              <a:gs pos="100000">
                <a:srgbClr val="0FF18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71F46395-AEFA-4024-A526-34823D6E8BF0}"/>
              </a:ext>
            </a:extLst>
          </p:cNvPr>
          <p:cNvSpPr/>
          <p:nvPr/>
        </p:nvSpPr>
        <p:spPr>
          <a:xfrm rot="19898761">
            <a:off x="28029046" y="3643624"/>
            <a:ext cx="2132319" cy="1887779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0000">
                <a:srgbClr val="E2A225">
                  <a:alpha val="0"/>
                </a:srgbClr>
              </a:gs>
              <a:gs pos="100000">
                <a:srgbClr val="0FF18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44" name="RECTANGLE">
            <a:extLst>
              <a:ext uri="{FF2B5EF4-FFF2-40B4-BE49-F238E27FC236}">
                <a16:creationId xmlns:a16="http://schemas.microsoft.com/office/drawing/2014/main" id="{9D930D67-8AC7-4096-BEB5-0E3F2A58D537}"/>
              </a:ext>
            </a:extLst>
          </p:cNvPr>
          <p:cNvSpPr/>
          <p:nvPr/>
        </p:nvSpPr>
        <p:spPr>
          <a:xfrm rot="19898761">
            <a:off x="23919377" y="4977406"/>
            <a:ext cx="2132319" cy="1887779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6000">
                <a:srgbClr val="E2A225">
                  <a:alpha val="0"/>
                </a:srgbClr>
              </a:gs>
              <a:gs pos="100000">
                <a:srgbClr val="0FF18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34" name="RECTANGLE">
            <a:extLst>
              <a:ext uri="{FF2B5EF4-FFF2-40B4-BE49-F238E27FC236}">
                <a16:creationId xmlns:a16="http://schemas.microsoft.com/office/drawing/2014/main" id="{D69C34E5-7F22-42D0-9610-BA733986BF8A}"/>
              </a:ext>
            </a:extLst>
          </p:cNvPr>
          <p:cNvSpPr/>
          <p:nvPr/>
        </p:nvSpPr>
        <p:spPr>
          <a:xfrm rot="9092485">
            <a:off x="25053587" y="7279781"/>
            <a:ext cx="2132319" cy="1887779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2000">
                <a:srgbClr val="E2A225">
                  <a:alpha val="0"/>
                </a:srgbClr>
              </a:gs>
              <a:gs pos="100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35" name="RECTANGLE">
            <a:extLst>
              <a:ext uri="{FF2B5EF4-FFF2-40B4-BE49-F238E27FC236}">
                <a16:creationId xmlns:a16="http://schemas.microsoft.com/office/drawing/2014/main" id="{B188B0ED-3C88-4733-BB8A-E73ED08DF33D}"/>
              </a:ext>
            </a:extLst>
          </p:cNvPr>
          <p:cNvSpPr/>
          <p:nvPr/>
        </p:nvSpPr>
        <p:spPr>
          <a:xfrm rot="9092485">
            <a:off x="20079380" y="5733836"/>
            <a:ext cx="2132319" cy="1887779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2000">
                <a:srgbClr val="E2A225">
                  <a:alpha val="0"/>
                </a:srgbClr>
              </a:gs>
              <a:gs pos="100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36" name="RECTANGLE">
            <a:extLst>
              <a:ext uri="{FF2B5EF4-FFF2-40B4-BE49-F238E27FC236}">
                <a16:creationId xmlns:a16="http://schemas.microsoft.com/office/drawing/2014/main" id="{CAB50BA3-5968-4A50-9FBF-83122EB05C19}"/>
              </a:ext>
            </a:extLst>
          </p:cNvPr>
          <p:cNvSpPr/>
          <p:nvPr/>
        </p:nvSpPr>
        <p:spPr>
          <a:xfrm rot="9092485">
            <a:off x="27633818" y="3654955"/>
            <a:ext cx="2132319" cy="1887779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2000">
                <a:srgbClr val="E2A225">
                  <a:alpha val="0"/>
                </a:srgbClr>
              </a:gs>
              <a:gs pos="100000">
                <a:srgbClr val="FFC0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grpSp>
        <p:nvGrpSpPr>
          <p:cNvPr id="122" name="SHAPE GROUP">
            <a:extLst>
              <a:ext uri="{FF2B5EF4-FFF2-40B4-BE49-F238E27FC236}">
                <a16:creationId xmlns:a16="http://schemas.microsoft.com/office/drawing/2014/main" id="{31CCE6B3-8D8D-4821-AE77-0C1F026481F1}"/>
              </a:ext>
            </a:extLst>
          </p:cNvPr>
          <p:cNvGrpSpPr/>
          <p:nvPr/>
        </p:nvGrpSpPr>
        <p:grpSpPr>
          <a:xfrm rot="19478815">
            <a:off x="17167893" y="27376263"/>
            <a:ext cx="2854673" cy="2854672"/>
            <a:chOff x="39995139" y="26279195"/>
            <a:chExt cx="8231302" cy="8231301"/>
          </a:xfrm>
          <a:solidFill>
            <a:schemeClr val="bg1">
              <a:alpha val="21000"/>
            </a:schemeClr>
          </a:solidFill>
        </p:grpSpPr>
        <p:sp>
          <p:nvSpPr>
            <p:cNvPr id="123" name="Freeform: Shape 627">
              <a:extLst>
                <a:ext uri="{FF2B5EF4-FFF2-40B4-BE49-F238E27FC236}">
                  <a16:creationId xmlns:a16="http://schemas.microsoft.com/office/drawing/2014/main" id="{A79B6B88-0CBD-45F7-A042-B55C2DA72EB1}"/>
                </a:ext>
              </a:extLst>
            </p:cNvPr>
            <p:cNvSpPr/>
            <p:nvPr/>
          </p:nvSpPr>
          <p:spPr>
            <a:xfrm>
              <a:off x="42905768" y="26279195"/>
              <a:ext cx="2410044" cy="1796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24" name="Freeform: Shape 628">
              <a:extLst>
                <a:ext uri="{FF2B5EF4-FFF2-40B4-BE49-F238E27FC236}">
                  <a16:creationId xmlns:a16="http://schemas.microsoft.com/office/drawing/2014/main" id="{5A65DC15-676F-4086-B148-51ADD49F9C00}"/>
                </a:ext>
              </a:extLst>
            </p:cNvPr>
            <p:cNvSpPr/>
            <p:nvPr/>
          </p:nvSpPr>
          <p:spPr>
            <a:xfrm>
              <a:off x="41833413" y="26720132"/>
              <a:ext cx="4554754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25" name="Freeform: Shape 629">
              <a:extLst>
                <a:ext uri="{FF2B5EF4-FFF2-40B4-BE49-F238E27FC236}">
                  <a16:creationId xmlns:a16="http://schemas.microsoft.com/office/drawing/2014/main" id="{1332481F-DEA5-49CE-BB19-F6767CA3E675}"/>
                </a:ext>
              </a:extLst>
            </p:cNvPr>
            <p:cNvSpPr/>
            <p:nvPr/>
          </p:nvSpPr>
          <p:spPr>
            <a:xfrm>
              <a:off x="41211825" y="27228133"/>
              <a:ext cx="5797930" cy="2462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26" name="Freeform: Shape 630">
              <a:extLst>
                <a:ext uri="{FF2B5EF4-FFF2-40B4-BE49-F238E27FC236}">
                  <a16:creationId xmlns:a16="http://schemas.microsoft.com/office/drawing/2014/main" id="{8914E233-C304-4796-B466-BEEB3D9E6890}"/>
                </a:ext>
              </a:extLst>
            </p:cNvPr>
            <p:cNvSpPr/>
            <p:nvPr/>
          </p:nvSpPr>
          <p:spPr>
            <a:xfrm>
              <a:off x="40777189" y="27735682"/>
              <a:ext cx="6667202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27" name="Freeform: Shape 631">
              <a:extLst>
                <a:ext uri="{FF2B5EF4-FFF2-40B4-BE49-F238E27FC236}">
                  <a16:creationId xmlns:a16="http://schemas.microsoft.com/office/drawing/2014/main" id="{88351396-E44E-4407-B632-E13EA2FED520}"/>
                </a:ext>
              </a:extLst>
            </p:cNvPr>
            <p:cNvSpPr/>
            <p:nvPr/>
          </p:nvSpPr>
          <p:spPr>
            <a:xfrm>
              <a:off x="40449494" y="28243683"/>
              <a:ext cx="7322592" cy="2721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28" name="Freeform: Shape 632">
              <a:extLst>
                <a:ext uri="{FF2B5EF4-FFF2-40B4-BE49-F238E27FC236}">
                  <a16:creationId xmlns:a16="http://schemas.microsoft.com/office/drawing/2014/main" id="{6DCCC276-A3C6-435C-89DF-FF3725D63B88}"/>
                </a:ext>
              </a:extLst>
            </p:cNvPr>
            <p:cNvSpPr/>
            <p:nvPr/>
          </p:nvSpPr>
          <p:spPr>
            <a:xfrm>
              <a:off x="40229959" y="28777089"/>
              <a:ext cx="7761662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29" name="Freeform: Shape 633">
              <a:extLst>
                <a:ext uri="{FF2B5EF4-FFF2-40B4-BE49-F238E27FC236}">
                  <a16:creationId xmlns:a16="http://schemas.microsoft.com/office/drawing/2014/main" id="{B95590E4-75BD-44E2-BA0F-FCA0CBAA66AF}"/>
                </a:ext>
              </a:extLst>
            </p:cNvPr>
            <p:cNvSpPr/>
            <p:nvPr/>
          </p:nvSpPr>
          <p:spPr>
            <a:xfrm>
              <a:off x="40086501" y="29285090"/>
              <a:ext cx="8048578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30" name="Freeform: Shape 634">
              <a:extLst>
                <a:ext uri="{FF2B5EF4-FFF2-40B4-BE49-F238E27FC236}">
                  <a16:creationId xmlns:a16="http://schemas.microsoft.com/office/drawing/2014/main" id="{A7F7C7A9-2711-40F7-AF16-08A0B99AED27}"/>
                </a:ext>
              </a:extLst>
            </p:cNvPr>
            <p:cNvSpPr/>
            <p:nvPr/>
          </p:nvSpPr>
          <p:spPr>
            <a:xfrm>
              <a:off x="40011385" y="29793091"/>
              <a:ext cx="8198810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31" name="Freeform: Shape 635">
              <a:extLst>
                <a:ext uri="{FF2B5EF4-FFF2-40B4-BE49-F238E27FC236}">
                  <a16:creationId xmlns:a16="http://schemas.microsoft.com/office/drawing/2014/main" id="{000308EA-2A29-456E-997C-C8698DEDCD6C}"/>
                </a:ext>
              </a:extLst>
            </p:cNvPr>
            <p:cNvSpPr/>
            <p:nvPr/>
          </p:nvSpPr>
          <p:spPr>
            <a:xfrm>
              <a:off x="39995139" y="30301092"/>
              <a:ext cx="8231302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32" name="Freeform: Shape 636">
              <a:extLst>
                <a:ext uri="{FF2B5EF4-FFF2-40B4-BE49-F238E27FC236}">
                  <a16:creationId xmlns:a16="http://schemas.microsoft.com/office/drawing/2014/main" id="{D258684A-4C71-48AB-AADC-69D14DF699AE}"/>
                </a:ext>
              </a:extLst>
            </p:cNvPr>
            <p:cNvSpPr/>
            <p:nvPr/>
          </p:nvSpPr>
          <p:spPr>
            <a:xfrm>
              <a:off x="40015890" y="30809093"/>
              <a:ext cx="8189800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33" name="Freeform: Shape 637">
              <a:extLst>
                <a:ext uri="{FF2B5EF4-FFF2-40B4-BE49-F238E27FC236}">
                  <a16:creationId xmlns:a16="http://schemas.microsoft.com/office/drawing/2014/main" id="{2F3D4F69-5DE8-4232-83AF-74D1F8CC935E}"/>
                </a:ext>
              </a:extLst>
            </p:cNvPr>
            <p:cNvSpPr/>
            <p:nvPr/>
          </p:nvSpPr>
          <p:spPr>
            <a:xfrm>
              <a:off x="40100173" y="31317094"/>
              <a:ext cx="8021234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34" name="Freeform: Shape 638">
              <a:extLst>
                <a:ext uri="{FF2B5EF4-FFF2-40B4-BE49-F238E27FC236}">
                  <a16:creationId xmlns:a16="http://schemas.microsoft.com/office/drawing/2014/main" id="{D76DF177-F823-4C0C-AA47-F8D061EADA97}"/>
                </a:ext>
              </a:extLst>
            </p:cNvPr>
            <p:cNvSpPr/>
            <p:nvPr/>
          </p:nvSpPr>
          <p:spPr>
            <a:xfrm>
              <a:off x="40250851" y="31825095"/>
              <a:ext cx="7719881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35" name="Freeform: Shape 639">
              <a:extLst>
                <a:ext uri="{FF2B5EF4-FFF2-40B4-BE49-F238E27FC236}">
                  <a16:creationId xmlns:a16="http://schemas.microsoft.com/office/drawing/2014/main" id="{FA68CBF6-18C8-49FA-B231-C24649E55F4E}"/>
                </a:ext>
              </a:extLst>
            </p:cNvPr>
            <p:cNvSpPr/>
            <p:nvPr/>
          </p:nvSpPr>
          <p:spPr>
            <a:xfrm>
              <a:off x="40479833" y="32333096"/>
              <a:ext cx="7261914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36" name="Freeform: Shape 640">
              <a:extLst>
                <a:ext uri="{FF2B5EF4-FFF2-40B4-BE49-F238E27FC236}">
                  <a16:creationId xmlns:a16="http://schemas.microsoft.com/office/drawing/2014/main" id="{18B6E9F1-CA49-413F-85F0-3C11CB1C2A42}"/>
                </a:ext>
              </a:extLst>
            </p:cNvPr>
            <p:cNvSpPr/>
            <p:nvPr/>
          </p:nvSpPr>
          <p:spPr>
            <a:xfrm>
              <a:off x="40801247" y="32841097"/>
              <a:ext cx="6619086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37" name="Freeform: Shape 641">
              <a:extLst>
                <a:ext uri="{FF2B5EF4-FFF2-40B4-BE49-F238E27FC236}">
                  <a16:creationId xmlns:a16="http://schemas.microsoft.com/office/drawing/2014/main" id="{2B64B560-4547-4783-9613-8E7597CB2F5C}"/>
                </a:ext>
              </a:extLst>
            </p:cNvPr>
            <p:cNvSpPr/>
            <p:nvPr/>
          </p:nvSpPr>
          <p:spPr>
            <a:xfrm>
              <a:off x="41249050" y="33349098"/>
              <a:ext cx="5723480" cy="2018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38" name="Freeform: Shape 642">
              <a:extLst>
                <a:ext uri="{FF2B5EF4-FFF2-40B4-BE49-F238E27FC236}">
                  <a16:creationId xmlns:a16="http://schemas.microsoft.com/office/drawing/2014/main" id="{01564787-5CD4-415E-85FF-E549AC80CE4B}"/>
                </a:ext>
              </a:extLst>
            </p:cNvPr>
            <p:cNvSpPr/>
            <p:nvPr/>
          </p:nvSpPr>
          <p:spPr>
            <a:xfrm>
              <a:off x="41816835" y="33812188"/>
              <a:ext cx="4587910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39" name="Freeform: Shape 643">
              <a:extLst>
                <a:ext uri="{FF2B5EF4-FFF2-40B4-BE49-F238E27FC236}">
                  <a16:creationId xmlns:a16="http://schemas.microsoft.com/office/drawing/2014/main" id="{37A79132-16C9-4030-88B8-D9CC0572ABB7}"/>
                </a:ext>
              </a:extLst>
            </p:cNvPr>
            <p:cNvSpPr/>
            <p:nvPr/>
          </p:nvSpPr>
          <p:spPr>
            <a:xfrm>
              <a:off x="42871328" y="34320189"/>
              <a:ext cx="2478924" cy="1903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</p:grpSp>
      <p:grpSp>
        <p:nvGrpSpPr>
          <p:cNvPr id="67" name="SHAPE GROUP">
            <a:extLst>
              <a:ext uri="{FF2B5EF4-FFF2-40B4-BE49-F238E27FC236}">
                <a16:creationId xmlns:a16="http://schemas.microsoft.com/office/drawing/2014/main" id="{1146BB94-43D9-40DA-8C19-0CF11285B6BB}"/>
              </a:ext>
            </a:extLst>
          </p:cNvPr>
          <p:cNvGrpSpPr/>
          <p:nvPr/>
        </p:nvGrpSpPr>
        <p:grpSpPr>
          <a:xfrm rot="19478815">
            <a:off x="18201151" y="9291631"/>
            <a:ext cx="11867013" cy="11867011"/>
            <a:chOff x="39995139" y="26279195"/>
            <a:chExt cx="8231302" cy="8231301"/>
          </a:xfrm>
          <a:solidFill>
            <a:schemeClr val="bg1">
              <a:alpha val="21000"/>
            </a:schemeClr>
          </a:solidFill>
        </p:grpSpPr>
        <p:sp>
          <p:nvSpPr>
            <p:cNvPr id="49" name="Freeform: Shape 627">
              <a:extLst>
                <a:ext uri="{FF2B5EF4-FFF2-40B4-BE49-F238E27FC236}">
                  <a16:creationId xmlns:a16="http://schemas.microsoft.com/office/drawing/2014/main" id="{4406E175-2CB7-46C1-A785-8FFB18C728CA}"/>
                </a:ext>
              </a:extLst>
            </p:cNvPr>
            <p:cNvSpPr/>
            <p:nvPr/>
          </p:nvSpPr>
          <p:spPr>
            <a:xfrm>
              <a:off x="42905768" y="26279195"/>
              <a:ext cx="2410044" cy="1796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0" name="Freeform: Shape 628">
              <a:extLst>
                <a:ext uri="{FF2B5EF4-FFF2-40B4-BE49-F238E27FC236}">
                  <a16:creationId xmlns:a16="http://schemas.microsoft.com/office/drawing/2014/main" id="{39F008FE-6C76-4836-B1E0-452015FCE35A}"/>
                </a:ext>
              </a:extLst>
            </p:cNvPr>
            <p:cNvSpPr/>
            <p:nvPr/>
          </p:nvSpPr>
          <p:spPr>
            <a:xfrm>
              <a:off x="41833413" y="26720132"/>
              <a:ext cx="4554754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1" name="Freeform: Shape 629">
              <a:extLst>
                <a:ext uri="{FF2B5EF4-FFF2-40B4-BE49-F238E27FC236}">
                  <a16:creationId xmlns:a16="http://schemas.microsoft.com/office/drawing/2014/main" id="{9F49082C-3436-4B53-914C-0452C2B6D21A}"/>
                </a:ext>
              </a:extLst>
            </p:cNvPr>
            <p:cNvSpPr/>
            <p:nvPr/>
          </p:nvSpPr>
          <p:spPr>
            <a:xfrm>
              <a:off x="41211825" y="27228133"/>
              <a:ext cx="5797930" cy="2462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2" name="Freeform: Shape 630">
              <a:extLst>
                <a:ext uri="{FF2B5EF4-FFF2-40B4-BE49-F238E27FC236}">
                  <a16:creationId xmlns:a16="http://schemas.microsoft.com/office/drawing/2014/main" id="{C0838CEF-A04C-4AA1-A278-BF767F9EB3DA}"/>
                </a:ext>
              </a:extLst>
            </p:cNvPr>
            <p:cNvSpPr/>
            <p:nvPr/>
          </p:nvSpPr>
          <p:spPr>
            <a:xfrm>
              <a:off x="40777189" y="27735682"/>
              <a:ext cx="6667202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3" name="Freeform: Shape 631">
              <a:extLst>
                <a:ext uri="{FF2B5EF4-FFF2-40B4-BE49-F238E27FC236}">
                  <a16:creationId xmlns:a16="http://schemas.microsoft.com/office/drawing/2014/main" id="{77A4B3E1-9D31-480E-856B-CAB84E2DE9B6}"/>
                </a:ext>
              </a:extLst>
            </p:cNvPr>
            <p:cNvSpPr/>
            <p:nvPr/>
          </p:nvSpPr>
          <p:spPr>
            <a:xfrm>
              <a:off x="40449494" y="28243683"/>
              <a:ext cx="7322592" cy="2721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4" name="Freeform: Shape 632">
              <a:extLst>
                <a:ext uri="{FF2B5EF4-FFF2-40B4-BE49-F238E27FC236}">
                  <a16:creationId xmlns:a16="http://schemas.microsoft.com/office/drawing/2014/main" id="{20DCDD4D-1328-4DE6-9A26-15F8C491AF95}"/>
                </a:ext>
              </a:extLst>
            </p:cNvPr>
            <p:cNvSpPr/>
            <p:nvPr/>
          </p:nvSpPr>
          <p:spPr>
            <a:xfrm>
              <a:off x="40229959" y="28777089"/>
              <a:ext cx="7761662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5" name="Freeform: Shape 633">
              <a:extLst>
                <a:ext uri="{FF2B5EF4-FFF2-40B4-BE49-F238E27FC236}">
                  <a16:creationId xmlns:a16="http://schemas.microsoft.com/office/drawing/2014/main" id="{B6909E01-2731-464D-B1A6-20A5B2F5240D}"/>
                </a:ext>
              </a:extLst>
            </p:cNvPr>
            <p:cNvSpPr/>
            <p:nvPr/>
          </p:nvSpPr>
          <p:spPr>
            <a:xfrm>
              <a:off x="40086501" y="29285090"/>
              <a:ext cx="8048578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6" name="Freeform: Shape 634">
              <a:extLst>
                <a:ext uri="{FF2B5EF4-FFF2-40B4-BE49-F238E27FC236}">
                  <a16:creationId xmlns:a16="http://schemas.microsoft.com/office/drawing/2014/main" id="{8820F4F6-3C32-4A90-B835-40370AC9B7AF}"/>
                </a:ext>
              </a:extLst>
            </p:cNvPr>
            <p:cNvSpPr/>
            <p:nvPr/>
          </p:nvSpPr>
          <p:spPr>
            <a:xfrm>
              <a:off x="40011385" y="29793091"/>
              <a:ext cx="8198810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7" name="Freeform: Shape 635">
              <a:extLst>
                <a:ext uri="{FF2B5EF4-FFF2-40B4-BE49-F238E27FC236}">
                  <a16:creationId xmlns:a16="http://schemas.microsoft.com/office/drawing/2014/main" id="{D91BAF47-4548-4EAB-8A25-D29A9A5A08B0}"/>
                </a:ext>
              </a:extLst>
            </p:cNvPr>
            <p:cNvSpPr/>
            <p:nvPr/>
          </p:nvSpPr>
          <p:spPr>
            <a:xfrm>
              <a:off x="39995139" y="30301092"/>
              <a:ext cx="8231302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8" name="Freeform: Shape 636">
              <a:extLst>
                <a:ext uri="{FF2B5EF4-FFF2-40B4-BE49-F238E27FC236}">
                  <a16:creationId xmlns:a16="http://schemas.microsoft.com/office/drawing/2014/main" id="{E6CBACEE-24F8-4064-B0E6-63403F6E54EB}"/>
                </a:ext>
              </a:extLst>
            </p:cNvPr>
            <p:cNvSpPr/>
            <p:nvPr/>
          </p:nvSpPr>
          <p:spPr>
            <a:xfrm>
              <a:off x="40015890" y="30809093"/>
              <a:ext cx="8189800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9" name="Freeform: Shape 637">
              <a:extLst>
                <a:ext uri="{FF2B5EF4-FFF2-40B4-BE49-F238E27FC236}">
                  <a16:creationId xmlns:a16="http://schemas.microsoft.com/office/drawing/2014/main" id="{CBC9FDCF-6637-4959-BC41-54E82CFF95FB}"/>
                </a:ext>
              </a:extLst>
            </p:cNvPr>
            <p:cNvSpPr/>
            <p:nvPr/>
          </p:nvSpPr>
          <p:spPr>
            <a:xfrm>
              <a:off x="40100173" y="31317094"/>
              <a:ext cx="8021234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60" name="Freeform: Shape 638">
              <a:extLst>
                <a:ext uri="{FF2B5EF4-FFF2-40B4-BE49-F238E27FC236}">
                  <a16:creationId xmlns:a16="http://schemas.microsoft.com/office/drawing/2014/main" id="{FF313336-54B7-4DF0-8287-F6A9732455F7}"/>
                </a:ext>
              </a:extLst>
            </p:cNvPr>
            <p:cNvSpPr/>
            <p:nvPr/>
          </p:nvSpPr>
          <p:spPr>
            <a:xfrm>
              <a:off x="40250851" y="31825095"/>
              <a:ext cx="7719881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61" name="Freeform: Shape 639">
              <a:extLst>
                <a:ext uri="{FF2B5EF4-FFF2-40B4-BE49-F238E27FC236}">
                  <a16:creationId xmlns:a16="http://schemas.microsoft.com/office/drawing/2014/main" id="{CE10546D-5962-47CE-B3F6-0303FFE5CC7B}"/>
                </a:ext>
              </a:extLst>
            </p:cNvPr>
            <p:cNvSpPr/>
            <p:nvPr/>
          </p:nvSpPr>
          <p:spPr>
            <a:xfrm>
              <a:off x="40479833" y="32333096"/>
              <a:ext cx="7261914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62" name="Freeform: Shape 640">
              <a:extLst>
                <a:ext uri="{FF2B5EF4-FFF2-40B4-BE49-F238E27FC236}">
                  <a16:creationId xmlns:a16="http://schemas.microsoft.com/office/drawing/2014/main" id="{A139B2AA-CEC8-4DA0-8F0C-62654B76CBA7}"/>
                </a:ext>
              </a:extLst>
            </p:cNvPr>
            <p:cNvSpPr/>
            <p:nvPr/>
          </p:nvSpPr>
          <p:spPr>
            <a:xfrm>
              <a:off x="40801247" y="32841097"/>
              <a:ext cx="6619086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63" name="Freeform: Shape 641">
              <a:extLst>
                <a:ext uri="{FF2B5EF4-FFF2-40B4-BE49-F238E27FC236}">
                  <a16:creationId xmlns:a16="http://schemas.microsoft.com/office/drawing/2014/main" id="{03DCE4CA-AAB7-44B9-AF9F-2A0E32695A96}"/>
                </a:ext>
              </a:extLst>
            </p:cNvPr>
            <p:cNvSpPr/>
            <p:nvPr/>
          </p:nvSpPr>
          <p:spPr>
            <a:xfrm>
              <a:off x="41249050" y="33349098"/>
              <a:ext cx="5723480" cy="2018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64" name="Freeform: Shape 642">
              <a:extLst>
                <a:ext uri="{FF2B5EF4-FFF2-40B4-BE49-F238E27FC236}">
                  <a16:creationId xmlns:a16="http://schemas.microsoft.com/office/drawing/2014/main" id="{87A1925F-2388-4A44-9CB1-9DA02FA35CAE}"/>
                </a:ext>
              </a:extLst>
            </p:cNvPr>
            <p:cNvSpPr/>
            <p:nvPr/>
          </p:nvSpPr>
          <p:spPr>
            <a:xfrm>
              <a:off x="41816835" y="33812188"/>
              <a:ext cx="4587910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65" name="Freeform: Shape 643">
              <a:extLst>
                <a:ext uri="{FF2B5EF4-FFF2-40B4-BE49-F238E27FC236}">
                  <a16:creationId xmlns:a16="http://schemas.microsoft.com/office/drawing/2014/main" id="{B146AE25-F290-41D8-89B7-99E7B00E77E2}"/>
                </a:ext>
              </a:extLst>
            </p:cNvPr>
            <p:cNvSpPr/>
            <p:nvPr/>
          </p:nvSpPr>
          <p:spPr>
            <a:xfrm>
              <a:off x="42871328" y="34320189"/>
              <a:ext cx="2478924" cy="1903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</p:grpSp>
      <p:cxnSp>
        <p:nvCxnSpPr>
          <p:cNvPr id="142" name="LINE">
            <a:extLst>
              <a:ext uri="{FF2B5EF4-FFF2-40B4-BE49-F238E27FC236}">
                <a16:creationId xmlns:a16="http://schemas.microsoft.com/office/drawing/2014/main" id="{46177901-E0E9-4984-8D4D-2FEAAD31254D}"/>
              </a:ext>
            </a:extLst>
          </p:cNvPr>
          <p:cNvCxnSpPr>
            <a:cxnSpLocks/>
          </p:cNvCxnSpPr>
          <p:nvPr/>
        </p:nvCxnSpPr>
        <p:spPr>
          <a:xfrm>
            <a:off x="19645480" y="8622928"/>
            <a:ext cx="8084153" cy="150837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LINE">
            <a:extLst>
              <a:ext uri="{FF2B5EF4-FFF2-40B4-BE49-F238E27FC236}">
                <a16:creationId xmlns:a16="http://schemas.microsoft.com/office/drawing/2014/main" id="{62298233-E66E-4EDF-B637-AB3E125FD3BB}"/>
              </a:ext>
            </a:extLst>
          </p:cNvPr>
          <p:cNvCxnSpPr/>
          <p:nvPr/>
        </p:nvCxnSpPr>
        <p:spPr>
          <a:xfrm>
            <a:off x="21948752" y="4603492"/>
            <a:ext cx="10750688" cy="197878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">
            <a:extLst>
              <a:ext uri="{FF2B5EF4-FFF2-40B4-BE49-F238E27FC236}">
                <a16:creationId xmlns:a16="http://schemas.microsoft.com/office/drawing/2014/main" id="{1BF18D29-195C-409E-9FC0-9A5D64A303BA}"/>
              </a:ext>
            </a:extLst>
          </p:cNvPr>
          <p:cNvSpPr/>
          <p:nvPr/>
        </p:nvSpPr>
        <p:spPr>
          <a:xfrm>
            <a:off x="19946548" y="8745148"/>
            <a:ext cx="11313305" cy="11313305"/>
          </a:xfrm>
          <a:prstGeom prst="ellipse">
            <a:avLst/>
          </a:prstGeom>
          <a:solidFill>
            <a:srgbClr val="FF2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37" name="OVAL">
            <a:extLst>
              <a:ext uri="{FF2B5EF4-FFF2-40B4-BE49-F238E27FC236}">
                <a16:creationId xmlns:a16="http://schemas.microsoft.com/office/drawing/2014/main" id="{BA6E2893-AEC0-4E08-901D-124D5980FB77}"/>
              </a:ext>
            </a:extLst>
          </p:cNvPr>
          <p:cNvSpPr/>
          <p:nvPr/>
        </p:nvSpPr>
        <p:spPr>
          <a:xfrm rot="20214568">
            <a:off x="35093235" y="23063383"/>
            <a:ext cx="6589002" cy="6589002"/>
          </a:xfrm>
          <a:prstGeom prst="ellipse">
            <a:avLst/>
          </a:prstGeom>
          <a:gradFill>
            <a:gsLst>
              <a:gs pos="52000">
                <a:srgbClr val="E2A225">
                  <a:alpha val="0"/>
                </a:srgbClr>
              </a:gs>
              <a:gs pos="100000">
                <a:srgbClr val="FFC000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39" name="OVAL">
            <a:extLst>
              <a:ext uri="{FF2B5EF4-FFF2-40B4-BE49-F238E27FC236}">
                <a16:creationId xmlns:a16="http://schemas.microsoft.com/office/drawing/2014/main" id="{D991CD81-25A0-4409-A910-490665A0E3BF}"/>
              </a:ext>
            </a:extLst>
          </p:cNvPr>
          <p:cNvSpPr/>
          <p:nvPr/>
        </p:nvSpPr>
        <p:spPr>
          <a:xfrm rot="13797124">
            <a:off x="15554672" y="20822684"/>
            <a:ext cx="2962855" cy="2962855"/>
          </a:xfrm>
          <a:prstGeom prst="ellipse">
            <a:avLst/>
          </a:prstGeom>
          <a:gradFill flip="none" rotWithShape="1">
            <a:gsLst>
              <a:gs pos="1000">
                <a:srgbClr val="E2A225">
                  <a:alpha val="0"/>
                </a:srgbClr>
              </a:gs>
              <a:gs pos="100000">
                <a:srgbClr val="FFC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40" name="OVAL">
            <a:extLst>
              <a:ext uri="{FF2B5EF4-FFF2-40B4-BE49-F238E27FC236}">
                <a16:creationId xmlns:a16="http://schemas.microsoft.com/office/drawing/2014/main" id="{A0AA8D43-E2A9-40E2-B386-1F6D31211601}"/>
              </a:ext>
            </a:extLst>
          </p:cNvPr>
          <p:cNvSpPr/>
          <p:nvPr/>
        </p:nvSpPr>
        <p:spPr>
          <a:xfrm rot="916691">
            <a:off x="9394513" y="-2543273"/>
            <a:ext cx="9592409" cy="9592409"/>
          </a:xfrm>
          <a:prstGeom prst="ellipse">
            <a:avLst/>
          </a:prstGeom>
          <a:gradFill flip="none" rotWithShape="1">
            <a:gsLst>
              <a:gs pos="34000">
                <a:srgbClr val="E2A225">
                  <a:alpha val="0"/>
                </a:srgbClr>
              </a:gs>
              <a:gs pos="100000">
                <a:srgbClr val="FFC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38" name="OVAL">
            <a:extLst>
              <a:ext uri="{FF2B5EF4-FFF2-40B4-BE49-F238E27FC236}">
                <a16:creationId xmlns:a16="http://schemas.microsoft.com/office/drawing/2014/main" id="{A1A05CA6-4E06-4C66-96E6-6B3811ED495A}"/>
              </a:ext>
            </a:extLst>
          </p:cNvPr>
          <p:cNvSpPr/>
          <p:nvPr/>
        </p:nvSpPr>
        <p:spPr>
          <a:xfrm rot="8401539">
            <a:off x="30825687" y="5044854"/>
            <a:ext cx="3737035" cy="3737035"/>
          </a:xfrm>
          <a:prstGeom prst="ellipse">
            <a:avLst/>
          </a:prstGeom>
          <a:gradFill flip="none" rotWithShape="1">
            <a:gsLst>
              <a:gs pos="5000">
                <a:srgbClr val="E2A225">
                  <a:alpha val="0"/>
                </a:srgbClr>
              </a:gs>
              <a:gs pos="100000">
                <a:srgbClr val="FFC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42" name="OVAL">
            <a:extLst>
              <a:ext uri="{FF2B5EF4-FFF2-40B4-BE49-F238E27FC236}">
                <a16:creationId xmlns:a16="http://schemas.microsoft.com/office/drawing/2014/main" id="{1E5A3727-43C5-4FC0-A1B7-FE87766C5A97}"/>
              </a:ext>
            </a:extLst>
          </p:cNvPr>
          <p:cNvSpPr/>
          <p:nvPr/>
        </p:nvSpPr>
        <p:spPr>
          <a:xfrm rot="12060571">
            <a:off x="34175591" y="23153955"/>
            <a:ext cx="905142" cy="905142"/>
          </a:xfrm>
          <a:prstGeom prst="ellipse">
            <a:avLst/>
          </a:prstGeom>
          <a:gradFill flip="none" rotWithShape="1">
            <a:gsLst>
              <a:gs pos="1000">
                <a:srgbClr val="E2A225">
                  <a:alpha val="0"/>
                </a:srgbClr>
              </a:gs>
              <a:gs pos="100000">
                <a:srgbClr val="FFC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45" name="OVAL">
            <a:extLst>
              <a:ext uri="{FF2B5EF4-FFF2-40B4-BE49-F238E27FC236}">
                <a16:creationId xmlns:a16="http://schemas.microsoft.com/office/drawing/2014/main" id="{C3BA64F9-3C8A-42EF-B9F7-DC125DA75DD2}"/>
              </a:ext>
            </a:extLst>
          </p:cNvPr>
          <p:cNvSpPr/>
          <p:nvPr/>
        </p:nvSpPr>
        <p:spPr>
          <a:xfrm rot="12060571">
            <a:off x="34224231" y="5950597"/>
            <a:ext cx="905142" cy="905142"/>
          </a:xfrm>
          <a:prstGeom prst="ellipse">
            <a:avLst/>
          </a:prstGeom>
          <a:gradFill flip="none" rotWithShape="1">
            <a:gsLst>
              <a:gs pos="1000">
                <a:srgbClr val="E2A225">
                  <a:alpha val="0"/>
                </a:srgbClr>
              </a:gs>
              <a:gs pos="100000">
                <a:srgbClr val="FFC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46" name="OVAL">
            <a:extLst>
              <a:ext uri="{FF2B5EF4-FFF2-40B4-BE49-F238E27FC236}">
                <a16:creationId xmlns:a16="http://schemas.microsoft.com/office/drawing/2014/main" id="{6A9D2164-251F-498A-91BC-B24C5598A70A}"/>
              </a:ext>
            </a:extLst>
          </p:cNvPr>
          <p:cNvSpPr/>
          <p:nvPr/>
        </p:nvSpPr>
        <p:spPr>
          <a:xfrm rot="12060571">
            <a:off x="15257787" y="23361330"/>
            <a:ext cx="905142" cy="905142"/>
          </a:xfrm>
          <a:prstGeom prst="ellipse">
            <a:avLst/>
          </a:prstGeom>
          <a:gradFill flip="none" rotWithShape="1">
            <a:gsLst>
              <a:gs pos="1000">
                <a:srgbClr val="E2A225">
                  <a:alpha val="0"/>
                </a:srgbClr>
              </a:gs>
              <a:gs pos="100000">
                <a:srgbClr val="FFC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grpSp>
        <p:nvGrpSpPr>
          <p:cNvPr id="68" name="SHAPE GROUP">
            <a:extLst>
              <a:ext uri="{FF2B5EF4-FFF2-40B4-BE49-F238E27FC236}">
                <a16:creationId xmlns:a16="http://schemas.microsoft.com/office/drawing/2014/main" id="{F42EB0E0-5F64-4004-91E6-F049934DA86C}"/>
              </a:ext>
            </a:extLst>
          </p:cNvPr>
          <p:cNvGrpSpPr/>
          <p:nvPr/>
        </p:nvGrpSpPr>
        <p:grpSpPr>
          <a:xfrm rot="19478815">
            <a:off x="26780398" y="5891405"/>
            <a:ext cx="7109133" cy="7109131"/>
            <a:chOff x="39995139" y="26279195"/>
            <a:chExt cx="8231302" cy="8231301"/>
          </a:xfrm>
          <a:solidFill>
            <a:schemeClr val="bg1">
              <a:alpha val="51000"/>
            </a:schemeClr>
          </a:solidFill>
        </p:grpSpPr>
        <p:sp>
          <p:nvSpPr>
            <p:cNvPr id="69" name="Freeform: Shape 627">
              <a:extLst>
                <a:ext uri="{FF2B5EF4-FFF2-40B4-BE49-F238E27FC236}">
                  <a16:creationId xmlns:a16="http://schemas.microsoft.com/office/drawing/2014/main" id="{993FEE6E-8D27-4FAB-99A0-668F61C3BFCE}"/>
                </a:ext>
              </a:extLst>
            </p:cNvPr>
            <p:cNvSpPr/>
            <p:nvPr/>
          </p:nvSpPr>
          <p:spPr>
            <a:xfrm>
              <a:off x="42905768" y="26279195"/>
              <a:ext cx="2410044" cy="1796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70" name="Freeform: Shape 628">
              <a:extLst>
                <a:ext uri="{FF2B5EF4-FFF2-40B4-BE49-F238E27FC236}">
                  <a16:creationId xmlns:a16="http://schemas.microsoft.com/office/drawing/2014/main" id="{947F02EF-B92B-4CB7-A761-B2D036236A6C}"/>
                </a:ext>
              </a:extLst>
            </p:cNvPr>
            <p:cNvSpPr/>
            <p:nvPr/>
          </p:nvSpPr>
          <p:spPr>
            <a:xfrm>
              <a:off x="41833413" y="26720132"/>
              <a:ext cx="4554754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71" name="Freeform: Shape 629">
              <a:extLst>
                <a:ext uri="{FF2B5EF4-FFF2-40B4-BE49-F238E27FC236}">
                  <a16:creationId xmlns:a16="http://schemas.microsoft.com/office/drawing/2014/main" id="{BFF3C17A-9431-41C5-9A66-B7B114DD4C28}"/>
                </a:ext>
              </a:extLst>
            </p:cNvPr>
            <p:cNvSpPr/>
            <p:nvPr/>
          </p:nvSpPr>
          <p:spPr>
            <a:xfrm>
              <a:off x="41211825" y="27228133"/>
              <a:ext cx="5797930" cy="2462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72" name="Freeform: Shape 630">
              <a:extLst>
                <a:ext uri="{FF2B5EF4-FFF2-40B4-BE49-F238E27FC236}">
                  <a16:creationId xmlns:a16="http://schemas.microsoft.com/office/drawing/2014/main" id="{936DBA31-9240-43D8-80BD-C584978D1C30}"/>
                </a:ext>
              </a:extLst>
            </p:cNvPr>
            <p:cNvSpPr/>
            <p:nvPr/>
          </p:nvSpPr>
          <p:spPr>
            <a:xfrm>
              <a:off x="40777189" y="27735682"/>
              <a:ext cx="6667202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73" name="Freeform: Shape 631">
              <a:extLst>
                <a:ext uri="{FF2B5EF4-FFF2-40B4-BE49-F238E27FC236}">
                  <a16:creationId xmlns:a16="http://schemas.microsoft.com/office/drawing/2014/main" id="{3C3A68B8-7F5E-46F3-BFFA-1B94DD121EC1}"/>
                </a:ext>
              </a:extLst>
            </p:cNvPr>
            <p:cNvSpPr/>
            <p:nvPr/>
          </p:nvSpPr>
          <p:spPr>
            <a:xfrm>
              <a:off x="40449494" y="28243683"/>
              <a:ext cx="7322592" cy="2721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74" name="Freeform: Shape 632">
              <a:extLst>
                <a:ext uri="{FF2B5EF4-FFF2-40B4-BE49-F238E27FC236}">
                  <a16:creationId xmlns:a16="http://schemas.microsoft.com/office/drawing/2014/main" id="{217C459F-2AE0-44DA-9149-5A5B0958E05A}"/>
                </a:ext>
              </a:extLst>
            </p:cNvPr>
            <p:cNvSpPr/>
            <p:nvPr/>
          </p:nvSpPr>
          <p:spPr>
            <a:xfrm>
              <a:off x="40229959" y="28777089"/>
              <a:ext cx="7761662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75" name="Freeform: Shape 633">
              <a:extLst>
                <a:ext uri="{FF2B5EF4-FFF2-40B4-BE49-F238E27FC236}">
                  <a16:creationId xmlns:a16="http://schemas.microsoft.com/office/drawing/2014/main" id="{A8D54CB6-1B24-47D4-877A-85E35A1B2E5E}"/>
                </a:ext>
              </a:extLst>
            </p:cNvPr>
            <p:cNvSpPr/>
            <p:nvPr/>
          </p:nvSpPr>
          <p:spPr>
            <a:xfrm>
              <a:off x="40086501" y="29285090"/>
              <a:ext cx="8048578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76" name="Freeform: Shape 634">
              <a:extLst>
                <a:ext uri="{FF2B5EF4-FFF2-40B4-BE49-F238E27FC236}">
                  <a16:creationId xmlns:a16="http://schemas.microsoft.com/office/drawing/2014/main" id="{272A56E2-3EAB-4E88-84A5-2820883D50CA}"/>
                </a:ext>
              </a:extLst>
            </p:cNvPr>
            <p:cNvSpPr/>
            <p:nvPr/>
          </p:nvSpPr>
          <p:spPr>
            <a:xfrm>
              <a:off x="40011385" y="29793091"/>
              <a:ext cx="8198810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77" name="Freeform: Shape 635">
              <a:extLst>
                <a:ext uri="{FF2B5EF4-FFF2-40B4-BE49-F238E27FC236}">
                  <a16:creationId xmlns:a16="http://schemas.microsoft.com/office/drawing/2014/main" id="{A2E7C752-3086-4750-B374-E4875F5DF414}"/>
                </a:ext>
              </a:extLst>
            </p:cNvPr>
            <p:cNvSpPr/>
            <p:nvPr/>
          </p:nvSpPr>
          <p:spPr>
            <a:xfrm>
              <a:off x="39995139" y="30301092"/>
              <a:ext cx="8231302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78" name="Freeform: Shape 636">
              <a:extLst>
                <a:ext uri="{FF2B5EF4-FFF2-40B4-BE49-F238E27FC236}">
                  <a16:creationId xmlns:a16="http://schemas.microsoft.com/office/drawing/2014/main" id="{02DA6C92-CDAA-45E7-B649-CEC3718B1FF8}"/>
                </a:ext>
              </a:extLst>
            </p:cNvPr>
            <p:cNvSpPr/>
            <p:nvPr/>
          </p:nvSpPr>
          <p:spPr>
            <a:xfrm>
              <a:off x="40015890" y="30809093"/>
              <a:ext cx="8189800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79" name="Freeform: Shape 637">
              <a:extLst>
                <a:ext uri="{FF2B5EF4-FFF2-40B4-BE49-F238E27FC236}">
                  <a16:creationId xmlns:a16="http://schemas.microsoft.com/office/drawing/2014/main" id="{EE006EE0-BA26-4900-8BF9-8C79C2E05BE8}"/>
                </a:ext>
              </a:extLst>
            </p:cNvPr>
            <p:cNvSpPr/>
            <p:nvPr/>
          </p:nvSpPr>
          <p:spPr>
            <a:xfrm>
              <a:off x="40100173" y="31317094"/>
              <a:ext cx="8021234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80" name="Freeform: Shape 638">
              <a:extLst>
                <a:ext uri="{FF2B5EF4-FFF2-40B4-BE49-F238E27FC236}">
                  <a16:creationId xmlns:a16="http://schemas.microsoft.com/office/drawing/2014/main" id="{F76F2C91-1A97-46B2-8136-20E3016A2F34}"/>
                </a:ext>
              </a:extLst>
            </p:cNvPr>
            <p:cNvSpPr/>
            <p:nvPr/>
          </p:nvSpPr>
          <p:spPr>
            <a:xfrm>
              <a:off x="40250851" y="31825095"/>
              <a:ext cx="7719881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81" name="Freeform: Shape 639">
              <a:extLst>
                <a:ext uri="{FF2B5EF4-FFF2-40B4-BE49-F238E27FC236}">
                  <a16:creationId xmlns:a16="http://schemas.microsoft.com/office/drawing/2014/main" id="{4829AFAB-6AAF-4027-A590-F71039949AC5}"/>
                </a:ext>
              </a:extLst>
            </p:cNvPr>
            <p:cNvSpPr/>
            <p:nvPr/>
          </p:nvSpPr>
          <p:spPr>
            <a:xfrm>
              <a:off x="40479833" y="32333096"/>
              <a:ext cx="7261914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82" name="Freeform: Shape 640">
              <a:extLst>
                <a:ext uri="{FF2B5EF4-FFF2-40B4-BE49-F238E27FC236}">
                  <a16:creationId xmlns:a16="http://schemas.microsoft.com/office/drawing/2014/main" id="{B5D75776-D736-4D0B-A7BF-F437BEA23157}"/>
                </a:ext>
              </a:extLst>
            </p:cNvPr>
            <p:cNvSpPr/>
            <p:nvPr/>
          </p:nvSpPr>
          <p:spPr>
            <a:xfrm>
              <a:off x="40801247" y="32841097"/>
              <a:ext cx="6619086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83" name="Freeform: Shape 641">
              <a:extLst>
                <a:ext uri="{FF2B5EF4-FFF2-40B4-BE49-F238E27FC236}">
                  <a16:creationId xmlns:a16="http://schemas.microsoft.com/office/drawing/2014/main" id="{BCA48429-5528-42DA-981D-E21015766651}"/>
                </a:ext>
              </a:extLst>
            </p:cNvPr>
            <p:cNvSpPr/>
            <p:nvPr/>
          </p:nvSpPr>
          <p:spPr>
            <a:xfrm>
              <a:off x="41249050" y="33349098"/>
              <a:ext cx="5723480" cy="2018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84" name="Freeform: Shape 642">
              <a:extLst>
                <a:ext uri="{FF2B5EF4-FFF2-40B4-BE49-F238E27FC236}">
                  <a16:creationId xmlns:a16="http://schemas.microsoft.com/office/drawing/2014/main" id="{F859F4AA-87F9-43F4-94EA-E7D5BBF8D438}"/>
                </a:ext>
              </a:extLst>
            </p:cNvPr>
            <p:cNvSpPr/>
            <p:nvPr/>
          </p:nvSpPr>
          <p:spPr>
            <a:xfrm>
              <a:off x="41816835" y="33812188"/>
              <a:ext cx="4587910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85" name="Freeform: Shape 643">
              <a:extLst>
                <a:ext uri="{FF2B5EF4-FFF2-40B4-BE49-F238E27FC236}">
                  <a16:creationId xmlns:a16="http://schemas.microsoft.com/office/drawing/2014/main" id="{F1E4A130-8872-4140-BD1D-E0C321425B54}"/>
                </a:ext>
              </a:extLst>
            </p:cNvPr>
            <p:cNvSpPr/>
            <p:nvPr/>
          </p:nvSpPr>
          <p:spPr>
            <a:xfrm>
              <a:off x="42871328" y="34320189"/>
              <a:ext cx="2478924" cy="1903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</p:grpSp>
      <p:grpSp>
        <p:nvGrpSpPr>
          <p:cNvPr id="86" name="SHAPE GROUP">
            <a:extLst>
              <a:ext uri="{FF2B5EF4-FFF2-40B4-BE49-F238E27FC236}">
                <a16:creationId xmlns:a16="http://schemas.microsoft.com/office/drawing/2014/main" id="{A83B156E-D965-4E4D-BE2A-ED5A28418835}"/>
              </a:ext>
            </a:extLst>
          </p:cNvPr>
          <p:cNvGrpSpPr/>
          <p:nvPr/>
        </p:nvGrpSpPr>
        <p:grpSpPr>
          <a:xfrm rot="19478815">
            <a:off x="13374806" y="6059016"/>
            <a:ext cx="2854673" cy="2854672"/>
            <a:chOff x="39995139" y="26279195"/>
            <a:chExt cx="8231302" cy="8231301"/>
          </a:xfrm>
          <a:solidFill>
            <a:schemeClr val="bg1">
              <a:alpha val="21000"/>
            </a:schemeClr>
          </a:solidFill>
        </p:grpSpPr>
        <p:sp>
          <p:nvSpPr>
            <p:cNvPr id="87" name="Freeform: Shape 627">
              <a:extLst>
                <a:ext uri="{FF2B5EF4-FFF2-40B4-BE49-F238E27FC236}">
                  <a16:creationId xmlns:a16="http://schemas.microsoft.com/office/drawing/2014/main" id="{4C494EFD-6D95-40E5-AB49-AD98982FD46D}"/>
                </a:ext>
              </a:extLst>
            </p:cNvPr>
            <p:cNvSpPr/>
            <p:nvPr/>
          </p:nvSpPr>
          <p:spPr>
            <a:xfrm>
              <a:off x="42905768" y="26279195"/>
              <a:ext cx="2410044" cy="1796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88" name="Freeform: Shape 628">
              <a:extLst>
                <a:ext uri="{FF2B5EF4-FFF2-40B4-BE49-F238E27FC236}">
                  <a16:creationId xmlns:a16="http://schemas.microsoft.com/office/drawing/2014/main" id="{DC7AECF1-9116-4CCA-BEA1-B2D573AA7145}"/>
                </a:ext>
              </a:extLst>
            </p:cNvPr>
            <p:cNvSpPr/>
            <p:nvPr/>
          </p:nvSpPr>
          <p:spPr>
            <a:xfrm>
              <a:off x="41833413" y="26720132"/>
              <a:ext cx="4554754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89" name="Freeform: Shape 629">
              <a:extLst>
                <a:ext uri="{FF2B5EF4-FFF2-40B4-BE49-F238E27FC236}">
                  <a16:creationId xmlns:a16="http://schemas.microsoft.com/office/drawing/2014/main" id="{353BBECA-0F65-4E51-AEC9-207685E8BE04}"/>
                </a:ext>
              </a:extLst>
            </p:cNvPr>
            <p:cNvSpPr/>
            <p:nvPr/>
          </p:nvSpPr>
          <p:spPr>
            <a:xfrm>
              <a:off x="41211825" y="27228133"/>
              <a:ext cx="5797930" cy="2462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90" name="Freeform: Shape 630">
              <a:extLst>
                <a:ext uri="{FF2B5EF4-FFF2-40B4-BE49-F238E27FC236}">
                  <a16:creationId xmlns:a16="http://schemas.microsoft.com/office/drawing/2014/main" id="{E5762AB8-8EB7-46BA-9B39-FFADD0BEC16E}"/>
                </a:ext>
              </a:extLst>
            </p:cNvPr>
            <p:cNvSpPr/>
            <p:nvPr/>
          </p:nvSpPr>
          <p:spPr>
            <a:xfrm>
              <a:off x="40777189" y="27735682"/>
              <a:ext cx="6667202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91" name="Freeform: Shape 631">
              <a:extLst>
                <a:ext uri="{FF2B5EF4-FFF2-40B4-BE49-F238E27FC236}">
                  <a16:creationId xmlns:a16="http://schemas.microsoft.com/office/drawing/2014/main" id="{2AAA28C3-3079-4C39-9A0F-D2EAEDC09E88}"/>
                </a:ext>
              </a:extLst>
            </p:cNvPr>
            <p:cNvSpPr/>
            <p:nvPr/>
          </p:nvSpPr>
          <p:spPr>
            <a:xfrm>
              <a:off x="40449494" y="28243683"/>
              <a:ext cx="7322592" cy="2721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92" name="Freeform: Shape 632">
              <a:extLst>
                <a:ext uri="{FF2B5EF4-FFF2-40B4-BE49-F238E27FC236}">
                  <a16:creationId xmlns:a16="http://schemas.microsoft.com/office/drawing/2014/main" id="{265E0CA4-5FBF-4C6E-A64C-C9736459FBFC}"/>
                </a:ext>
              </a:extLst>
            </p:cNvPr>
            <p:cNvSpPr/>
            <p:nvPr/>
          </p:nvSpPr>
          <p:spPr>
            <a:xfrm>
              <a:off x="40229959" y="28777089"/>
              <a:ext cx="7761662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93" name="Freeform: Shape 633">
              <a:extLst>
                <a:ext uri="{FF2B5EF4-FFF2-40B4-BE49-F238E27FC236}">
                  <a16:creationId xmlns:a16="http://schemas.microsoft.com/office/drawing/2014/main" id="{8B0FC703-81F3-45B8-8F40-548004C70B05}"/>
                </a:ext>
              </a:extLst>
            </p:cNvPr>
            <p:cNvSpPr/>
            <p:nvPr/>
          </p:nvSpPr>
          <p:spPr>
            <a:xfrm>
              <a:off x="40086501" y="29285090"/>
              <a:ext cx="8048578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94" name="Freeform: Shape 634">
              <a:extLst>
                <a:ext uri="{FF2B5EF4-FFF2-40B4-BE49-F238E27FC236}">
                  <a16:creationId xmlns:a16="http://schemas.microsoft.com/office/drawing/2014/main" id="{84B0A031-6033-4C2D-8B9F-3E9C14BABBFC}"/>
                </a:ext>
              </a:extLst>
            </p:cNvPr>
            <p:cNvSpPr/>
            <p:nvPr/>
          </p:nvSpPr>
          <p:spPr>
            <a:xfrm>
              <a:off x="40011385" y="29793091"/>
              <a:ext cx="8198810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95" name="Freeform: Shape 635">
              <a:extLst>
                <a:ext uri="{FF2B5EF4-FFF2-40B4-BE49-F238E27FC236}">
                  <a16:creationId xmlns:a16="http://schemas.microsoft.com/office/drawing/2014/main" id="{FE13B22E-2E6F-4BF9-9F8D-4946E1A8835B}"/>
                </a:ext>
              </a:extLst>
            </p:cNvPr>
            <p:cNvSpPr/>
            <p:nvPr/>
          </p:nvSpPr>
          <p:spPr>
            <a:xfrm>
              <a:off x="39995139" y="30301092"/>
              <a:ext cx="8231302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96" name="Freeform: Shape 636">
              <a:extLst>
                <a:ext uri="{FF2B5EF4-FFF2-40B4-BE49-F238E27FC236}">
                  <a16:creationId xmlns:a16="http://schemas.microsoft.com/office/drawing/2014/main" id="{DC9A85BD-8D7B-46B7-B319-5216048A4631}"/>
                </a:ext>
              </a:extLst>
            </p:cNvPr>
            <p:cNvSpPr/>
            <p:nvPr/>
          </p:nvSpPr>
          <p:spPr>
            <a:xfrm>
              <a:off x="40015890" y="30809093"/>
              <a:ext cx="8189800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97" name="Freeform: Shape 637">
              <a:extLst>
                <a:ext uri="{FF2B5EF4-FFF2-40B4-BE49-F238E27FC236}">
                  <a16:creationId xmlns:a16="http://schemas.microsoft.com/office/drawing/2014/main" id="{9FA053D2-FE22-4D87-9C8B-DC7BB869D87B}"/>
                </a:ext>
              </a:extLst>
            </p:cNvPr>
            <p:cNvSpPr/>
            <p:nvPr/>
          </p:nvSpPr>
          <p:spPr>
            <a:xfrm>
              <a:off x="40100173" y="31317094"/>
              <a:ext cx="8021234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98" name="Freeform: Shape 638">
              <a:extLst>
                <a:ext uri="{FF2B5EF4-FFF2-40B4-BE49-F238E27FC236}">
                  <a16:creationId xmlns:a16="http://schemas.microsoft.com/office/drawing/2014/main" id="{54670EC2-3C83-4E2B-A207-A3AD4D5E592C}"/>
                </a:ext>
              </a:extLst>
            </p:cNvPr>
            <p:cNvSpPr/>
            <p:nvPr/>
          </p:nvSpPr>
          <p:spPr>
            <a:xfrm>
              <a:off x="40250851" y="31825095"/>
              <a:ext cx="7719881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99" name="Freeform: Shape 639">
              <a:extLst>
                <a:ext uri="{FF2B5EF4-FFF2-40B4-BE49-F238E27FC236}">
                  <a16:creationId xmlns:a16="http://schemas.microsoft.com/office/drawing/2014/main" id="{474356C5-B0FC-430B-A6DD-D4339FA135D0}"/>
                </a:ext>
              </a:extLst>
            </p:cNvPr>
            <p:cNvSpPr/>
            <p:nvPr/>
          </p:nvSpPr>
          <p:spPr>
            <a:xfrm>
              <a:off x="40479833" y="32333096"/>
              <a:ext cx="7261914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00" name="Freeform: Shape 640">
              <a:extLst>
                <a:ext uri="{FF2B5EF4-FFF2-40B4-BE49-F238E27FC236}">
                  <a16:creationId xmlns:a16="http://schemas.microsoft.com/office/drawing/2014/main" id="{96087041-2D71-4662-9A2C-628DFE767111}"/>
                </a:ext>
              </a:extLst>
            </p:cNvPr>
            <p:cNvSpPr/>
            <p:nvPr/>
          </p:nvSpPr>
          <p:spPr>
            <a:xfrm>
              <a:off x="40801247" y="32841097"/>
              <a:ext cx="6619086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01" name="Freeform: Shape 641">
              <a:extLst>
                <a:ext uri="{FF2B5EF4-FFF2-40B4-BE49-F238E27FC236}">
                  <a16:creationId xmlns:a16="http://schemas.microsoft.com/office/drawing/2014/main" id="{76408739-5D6F-4700-861D-8E564D443FBB}"/>
                </a:ext>
              </a:extLst>
            </p:cNvPr>
            <p:cNvSpPr/>
            <p:nvPr/>
          </p:nvSpPr>
          <p:spPr>
            <a:xfrm>
              <a:off x="41249050" y="33349098"/>
              <a:ext cx="5723480" cy="2018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02" name="Freeform: Shape 642">
              <a:extLst>
                <a:ext uri="{FF2B5EF4-FFF2-40B4-BE49-F238E27FC236}">
                  <a16:creationId xmlns:a16="http://schemas.microsoft.com/office/drawing/2014/main" id="{043187E8-B177-49E3-9CE0-286BBF6D9480}"/>
                </a:ext>
              </a:extLst>
            </p:cNvPr>
            <p:cNvSpPr/>
            <p:nvPr/>
          </p:nvSpPr>
          <p:spPr>
            <a:xfrm>
              <a:off x="41816835" y="33812188"/>
              <a:ext cx="4587910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03" name="Freeform: Shape 643">
              <a:extLst>
                <a:ext uri="{FF2B5EF4-FFF2-40B4-BE49-F238E27FC236}">
                  <a16:creationId xmlns:a16="http://schemas.microsoft.com/office/drawing/2014/main" id="{07A908EB-3C88-4D7A-9A25-54A1B55E23C9}"/>
                </a:ext>
              </a:extLst>
            </p:cNvPr>
            <p:cNvSpPr/>
            <p:nvPr/>
          </p:nvSpPr>
          <p:spPr>
            <a:xfrm>
              <a:off x="42871328" y="34320189"/>
              <a:ext cx="2478924" cy="1903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</p:grpSp>
      <p:grpSp>
        <p:nvGrpSpPr>
          <p:cNvPr id="104" name="SHAPE GROUP">
            <a:extLst>
              <a:ext uri="{FF2B5EF4-FFF2-40B4-BE49-F238E27FC236}">
                <a16:creationId xmlns:a16="http://schemas.microsoft.com/office/drawing/2014/main" id="{60F4A7EB-7F45-40B7-AA9A-0EAAF1845389}"/>
              </a:ext>
            </a:extLst>
          </p:cNvPr>
          <p:cNvGrpSpPr/>
          <p:nvPr/>
        </p:nvGrpSpPr>
        <p:grpSpPr>
          <a:xfrm rot="19478815">
            <a:off x="35775582" y="17500543"/>
            <a:ext cx="2854673" cy="2854672"/>
            <a:chOff x="39995139" y="26279195"/>
            <a:chExt cx="8231302" cy="8231301"/>
          </a:xfrm>
          <a:solidFill>
            <a:schemeClr val="bg1">
              <a:alpha val="44000"/>
            </a:schemeClr>
          </a:solidFill>
        </p:grpSpPr>
        <p:sp>
          <p:nvSpPr>
            <p:cNvPr id="105" name="Freeform: Shape 627">
              <a:extLst>
                <a:ext uri="{FF2B5EF4-FFF2-40B4-BE49-F238E27FC236}">
                  <a16:creationId xmlns:a16="http://schemas.microsoft.com/office/drawing/2014/main" id="{61BE16B8-EE8C-4741-A0C7-83F085AE9946}"/>
                </a:ext>
              </a:extLst>
            </p:cNvPr>
            <p:cNvSpPr/>
            <p:nvPr/>
          </p:nvSpPr>
          <p:spPr>
            <a:xfrm>
              <a:off x="42905768" y="26279195"/>
              <a:ext cx="2410044" cy="1796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06" name="Freeform: Shape 628">
              <a:extLst>
                <a:ext uri="{FF2B5EF4-FFF2-40B4-BE49-F238E27FC236}">
                  <a16:creationId xmlns:a16="http://schemas.microsoft.com/office/drawing/2014/main" id="{A6C91FF6-9F60-48C4-A6B4-4992F94E71E4}"/>
                </a:ext>
              </a:extLst>
            </p:cNvPr>
            <p:cNvSpPr/>
            <p:nvPr/>
          </p:nvSpPr>
          <p:spPr>
            <a:xfrm>
              <a:off x="41833413" y="26720132"/>
              <a:ext cx="4554754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07" name="Freeform: Shape 629">
              <a:extLst>
                <a:ext uri="{FF2B5EF4-FFF2-40B4-BE49-F238E27FC236}">
                  <a16:creationId xmlns:a16="http://schemas.microsoft.com/office/drawing/2014/main" id="{322D4957-8F87-4078-8CA5-C2E72D9D5770}"/>
                </a:ext>
              </a:extLst>
            </p:cNvPr>
            <p:cNvSpPr/>
            <p:nvPr/>
          </p:nvSpPr>
          <p:spPr>
            <a:xfrm>
              <a:off x="41211825" y="27228133"/>
              <a:ext cx="5797930" cy="2462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08" name="Freeform: Shape 630">
              <a:extLst>
                <a:ext uri="{FF2B5EF4-FFF2-40B4-BE49-F238E27FC236}">
                  <a16:creationId xmlns:a16="http://schemas.microsoft.com/office/drawing/2014/main" id="{FE74F5BD-8E30-45D3-82AE-3035D58B629F}"/>
                </a:ext>
              </a:extLst>
            </p:cNvPr>
            <p:cNvSpPr/>
            <p:nvPr/>
          </p:nvSpPr>
          <p:spPr>
            <a:xfrm>
              <a:off x="40777189" y="27735682"/>
              <a:ext cx="6667202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09" name="Freeform: Shape 631">
              <a:extLst>
                <a:ext uri="{FF2B5EF4-FFF2-40B4-BE49-F238E27FC236}">
                  <a16:creationId xmlns:a16="http://schemas.microsoft.com/office/drawing/2014/main" id="{C4A61A3E-0949-4542-AE5B-11BFED492E26}"/>
                </a:ext>
              </a:extLst>
            </p:cNvPr>
            <p:cNvSpPr/>
            <p:nvPr/>
          </p:nvSpPr>
          <p:spPr>
            <a:xfrm>
              <a:off x="40449494" y="28243683"/>
              <a:ext cx="7322592" cy="2721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10" name="Freeform: Shape 632">
              <a:extLst>
                <a:ext uri="{FF2B5EF4-FFF2-40B4-BE49-F238E27FC236}">
                  <a16:creationId xmlns:a16="http://schemas.microsoft.com/office/drawing/2014/main" id="{A18A5212-B7FC-4312-864E-49DB7B108B69}"/>
                </a:ext>
              </a:extLst>
            </p:cNvPr>
            <p:cNvSpPr/>
            <p:nvPr/>
          </p:nvSpPr>
          <p:spPr>
            <a:xfrm>
              <a:off x="40229959" y="28777089"/>
              <a:ext cx="7761662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11" name="Freeform: Shape 633">
              <a:extLst>
                <a:ext uri="{FF2B5EF4-FFF2-40B4-BE49-F238E27FC236}">
                  <a16:creationId xmlns:a16="http://schemas.microsoft.com/office/drawing/2014/main" id="{06162937-81BD-4F2A-9462-454F255F5722}"/>
                </a:ext>
              </a:extLst>
            </p:cNvPr>
            <p:cNvSpPr/>
            <p:nvPr/>
          </p:nvSpPr>
          <p:spPr>
            <a:xfrm>
              <a:off x="40086501" y="29285090"/>
              <a:ext cx="8048578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12" name="Freeform: Shape 634">
              <a:extLst>
                <a:ext uri="{FF2B5EF4-FFF2-40B4-BE49-F238E27FC236}">
                  <a16:creationId xmlns:a16="http://schemas.microsoft.com/office/drawing/2014/main" id="{FCAA0397-F94B-4317-9A84-9DE4053E0399}"/>
                </a:ext>
              </a:extLst>
            </p:cNvPr>
            <p:cNvSpPr/>
            <p:nvPr/>
          </p:nvSpPr>
          <p:spPr>
            <a:xfrm>
              <a:off x="40011385" y="29793091"/>
              <a:ext cx="8198810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13" name="Freeform: Shape 635">
              <a:extLst>
                <a:ext uri="{FF2B5EF4-FFF2-40B4-BE49-F238E27FC236}">
                  <a16:creationId xmlns:a16="http://schemas.microsoft.com/office/drawing/2014/main" id="{A5B87A0B-14C1-4F60-BD12-053E0C66DC01}"/>
                </a:ext>
              </a:extLst>
            </p:cNvPr>
            <p:cNvSpPr/>
            <p:nvPr/>
          </p:nvSpPr>
          <p:spPr>
            <a:xfrm>
              <a:off x="39995139" y="30301092"/>
              <a:ext cx="8231302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14" name="Freeform: Shape 636">
              <a:extLst>
                <a:ext uri="{FF2B5EF4-FFF2-40B4-BE49-F238E27FC236}">
                  <a16:creationId xmlns:a16="http://schemas.microsoft.com/office/drawing/2014/main" id="{53B0110A-DBEB-4DB8-8233-E5659CBFE263}"/>
                </a:ext>
              </a:extLst>
            </p:cNvPr>
            <p:cNvSpPr/>
            <p:nvPr/>
          </p:nvSpPr>
          <p:spPr>
            <a:xfrm>
              <a:off x="40015890" y="30809093"/>
              <a:ext cx="8189800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15" name="Freeform: Shape 637">
              <a:extLst>
                <a:ext uri="{FF2B5EF4-FFF2-40B4-BE49-F238E27FC236}">
                  <a16:creationId xmlns:a16="http://schemas.microsoft.com/office/drawing/2014/main" id="{9D2E0CF7-A62A-4B2A-8465-4A5FA9AA81CD}"/>
                </a:ext>
              </a:extLst>
            </p:cNvPr>
            <p:cNvSpPr/>
            <p:nvPr/>
          </p:nvSpPr>
          <p:spPr>
            <a:xfrm>
              <a:off x="40100173" y="31317094"/>
              <a:ext cx="8021234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16" name="Freeform: Shape 638">
              <a:extLst>
                <a:ext uri="{FF2B5EF4-FFF2-40B4-BE49-F238E27FC236}">
                  <a16:creationId xmlns:a16="http://schemas.microsoft.com/office/drawing/2014/main" id="{6BD0A60B-0AFD-4313-BC9A-6CCF6B86061E}"/>
                </a:ext>
              </a:extLst>
            </p:cNvPr>
            <p:cNvSpPr/>
            <p:nvPr/>
          </p:nvSpPr>
          <p:spPr>
            <a:xfrm>
              <a:off x="40250851" y="31825095"/>
              <a:ext cx="7719881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17" name="Freeform: Shape 639">
              <a:extLst>
                <a:ext uri="{FF2B5EF4-FFF2-40B4-BE49-F238E27FC236}">
                  <a16:creationId xmlns:a16="http://schemas.microsoft.com/office/drawing/2014/main" id="{AB4DE654-4B47-4A50-9A1F-2ED4DDB355AA}"/>
                </a:ext>
              </a:extLst>
            </p:cNvPr>
            <p:cNvSpPr/>
            <p:nvPr/>
          </p:nvSpPr>
          <p:spPr>
            <a:xfrm>
              <a:off x="40479833" y="32333096"/>
              <a:ext cx="7261914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18" name="Freeform: Shape 640">
              <a:extLst>
                <a:ext uri="{FF2B5EF4-FFF2-40B4-BE49-F238E27FC236}">
                  <a16:creationId xmlns:a16="http://schemas.microsoft.com/office/drawing/2014/main" id="{240AB4C5-611D-4F35-A2E8-96F24B7F17D5}"/>
                </a:ext>
              </a:extLst>
            </p:cNvPr>
            <p:cNvSpPr/>
            <p:nvPr/>
          </p:nvSpPr>
          <p:spPr>
            <a:xfrm>
              <a:off x="40801247" y="32841097"/>
              <a:ext cx="6619086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19" name="Freeform: Shape 641">
              <a:extLst>
                <a:ext uri="{FF2B5EF4-FFF2-40B4-BE49-F238E27FC236}">
                  <a16:creationId xmlns:a16="http://schemas.microsoft.com/office/drawing/2014/main" id="{9A2E88E6-3FF3-4E9D-BAC4-DA966710BE10}"/>
                </a:ext>
              </a:extLst>
            </p:cNvPr>
            <p:cNvSpPr/>
            <p:nvPr/>
          </p:nvSpPr>
          <p:spPr>
            <a:xfrm>
              <a:off x="41249050" y="33349098"/>
              <a:ext cx="5723480" cy="2018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20" name="Freeform: Shape 642">
              <a:extLst>
                <a:ext uri="{FF2B5EF4-FFF2-40B4-BE49-F238E27FC236}">
                  <a16:creationId xmlns:a16="http://schemas.microsoft.com/office/drawing/2014/main" id="{8B084411-D617-40C5-94B3-AE922B710AFB}"/>
                </a:ext>
              </a:extLst>
            </p:cNvPr>
            <p:cNvSpPr/>
            <p:nvPr/>
          </p:nvSpPr>
          <p:spPr>
            <a:xfrm>
              <a:off x="41816835" y="33812188"/>
              <a:ext cx="4587910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21" name="Freeform: Shape 643">
              <a:extLst>
                <a:ext uri="{FF2B5EF4-FFF2-40B4-BE49-F238E27FC236}">
                  <a16:creationId xmlns:a16="http://schemas.microsoft.com/office/drawing/2014/main" id="{CD9EB71F-2C05-41E1-BAFC-92044B962301}"/>
                </a:ext>
              </a:extLst>
            </p:cNvPr>
            <p:cNvSpPr/>
            <p:nvPr/>
          </p:nvSpPr>
          <p:spPr>
            <a:xfrm>
              <a:off x="42871328" y="34320189"/>
              <a:ext cx="2478924" cy="1903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</p:grpSp>
      <p:grpSp>
        <p:nvGrpSpPr>
          <p:cNvPr id="148" name="SHAPE GROUP">
            <a:extLst>
              <a:ext uri="{FF2B5EF4-FFF2-40B4-BE49-F238E27FC236}">
                <a16:creationId xmlns:a16="http://schemas.microsoft.com/office/drawing/2014/main" id="{BDB5CB4D-9FA4-4952-9205-5AB0AD82D75D}"/>
              </a:ext>
            </a:extLst>
          </p:cNvPr>
          <p:cNvGrpSpPr/>
          <p:nvPr/>
        </p:nvGrpSpPr>
        <p:grpSpPr>
          <a:xfrm>
            <a:off x="33951853" y="8122218"/>
            <a:ext cx="1169485" cy="1169485"/>
            <a:chOff x="28179531" y="1817726"/>
            <a:chExt cx="3360442" cy="3360442"/>
          </a:xfrm>
          <a:solidFill>
            <a:schemeClr val="bg1"/>
          </a:solidFill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80CB0BA7-C6D6-4156-9B41-51937AEC6F43}"/>
                </a:ext>
              </a:extLst>
            </p:cNvPr>
            <p:cNvSpPr/>
            <p:nvPr/>
          </p:nvSpPr>
          <p:spPr>
            <a:xfrm>
              <a:off x="29508714" y="1817726"/>
              <a:ext cx="702076" cy="3360442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DBAC5C13-D546-4D82-A3E1-9FC17926D598}"/>
                </a:ext>
              </a:extLst>
            </p:cNvPr>
            <p:cNvSpPr/>
            <p:nvPr/>
          </p:nvSpPr>
          <p:spPr>
            <a:xfrm rot="16200000">
              <a:off x="29508714" y="1817726"/>
              <a:ext cx="702076" cy="3360442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</p:grpSp>
      <p:grpSp>
        <p:nvGrpSpPr>
          <p:cNvPr id="149" name="SHAPE GROUP">
            <a:extLst>
              <a:ext uri="{FF2B5EF4-FFF2-40B4-BE49-F238E27FC236}">
                <a16:creationId xmlns:a16="http://schemas.microsoft.com/office/drawing/2014/main" id="{BDEE10CB-6AFE-4968-A4C6-C5E0029972B0}"/>
              </a:ext>
            </a:extLst>
          </p:cNvPr>
          <p:cNvGrpSpPr/>
          <p:nvPr/>
        </p:nvGrpSpPr>
        <p:grpSpPr>
          <a:xfrm>
            <a:off x="20906601" y="20277326"/>
            <a:ext cx="1169485" cy="1169485"/>
            <a:chOff x="28179531" y="1817726"/>
            <a:chExt cx="3360442" cy="3360442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6469FA22-EB1D-49DB-B4EE-83B90B98FA78}"/>
                </a:ext>
              </a:extLst>
            </p:cNvPr>
            <p:cNvSpPr/>
            <p:nvPr/>
          </p:nvSpPr>
          <p:spPr>
            <a:xfrm>
              <a:off x="29508714" y="1817726"/>
              <a:ext cx="702076" cy="33604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019FF429-46B8-479D-A067-391B4E79B444}"/>
                </a:ext>
              </a:extLst>
            </p:cNvPr>
            <p:cNvSpPr/>
            <p:nvPr/>
          </p:nvSpPr>
          <p:spPr>
            <a:xfrm rot="16200000">
              <a:off x="29508714" y="1817726"/>
              <a:ext cx="702076" cy="33604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</p:grpSp>
      <p:grpSp>
        <p:nvGrpSpPr>
          <p:cNvPr id="152" name="SHAPE GROUP">
            <a:extLst>
              <a:ext uri="{FF2B5EF4-FFF2-40B4-BE49-F238E27FC236}">
                <a16:creationId xmlns:a16="http://schemas.microsoft.com/office/drawing/2014/main" id="{B5FC5F8A-7354-4CBD-9F1E-779E56DD7B17}"/>
              </a:ext>
            </a:extLst>
          </p:cNvPr>
          <p:cNvGrpSpPr/>
          <p:nvPr/>
        </p:nvGrpSpPr>
        <p:grpSpPr>
          <a:xfrm>
            <a:off x="19696341" y="4790562"/>
            <a:ext cx="1169485" cy="1169485"/>
            <a:chOff x="28179531" y="1817726"/>
            <a:chExt cx="3360442" cy="3360442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E00117BD-F0ED-440E-BF3E-F72961FF77E9}"/>
                </a:ext>
              </a:extLst>
            </p:cNvPr>
            <p:cNvSpPr/>
            <p:nvPr/>
          </p:nvSpPr>
          <p:spPr>
            <a:xfrm>
              <a:off x="29508714" y="1817726"/>
              <a:ext cx="702076" cy="33604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0F5F686-E541-452D-B799-C3204E15D071}"/>
                </a:ext>
              </a:extLst>
            </p:cNvPr>
            <p:cNvSpPr/>
            <p:nvPr/>
          </p:nvSpPr>
          <p:spPr>
            <a:xfrm rot="16200000">
              <a:off x="29508714" y="1817726"/>
              <a:ext cx="702076" cy="33604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</p:grpSp>
      <p:sp>
        <p:nvSpPr>
          <p:cNvPr id="155" name="OVAL">
            <a:extLst>
              <a:ext uri="{FF2B5EF4-FFF2-40B4-BE49-F238E27FC236}">
                <a16:creationId xmlns:a16="http://schemas.microsoft.com/office/drawing/2014/main" id="{7149E3F7-8980-4087-A9F1-D8040A0788FF}"/>
              </a:ext>
            </a:extLst>
          </p:cNvPr>
          <p:cNvSpPr/>
          <p:nvPr/>
        </p:nvSpPr>
        <p:spPr>
          <a:xfrm>
            <a:off x="32618632" y="14639395"/>
            <a:ext cx="812919" cy="8129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56" name="OVAL">
            <a:extLst>
              <a:ext uri="{FF2B5EF4-FFF2-40B4-BE49-F238E27FC236}">
                <a16:creationId xmlns:a16="http://schemas.microsoft.com/office/drawing/2014/main" id="{D5F57675-0584-459A-A601-1C0160B8BF24}"/>
              </a:ext>
            </a:extLst>
          </p:cNvPr>
          <p:cNvSpPr/>
          <p:nvPr/>
        </p:nvSpPr>
        <p:spPr>
          <a:xfrm>
            <a:off x="19749840" y="19414037"/>
            <a:ext cx="420274" cy="420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57" name="OVAL">
            <a:extLst>
              <a:ext uri="{FF2B5EF4-FFF2-40B4-BE49-F238E27FC236}">
                <a16:creationId xmlns:a16="http://schemas.microsoft.com/office/drawing/2014/main" id="{D79539CA-2FEC-41E3-823C-F81E7884A310}"/>
              </a:ext>
            </a:extLst>
          </p:cNvPr>
          <p:cNvSpPr/>
          <p:nvPr/>
        </p:nvSpPr>
        <p:spPr>
          <a:xfrm>
            <a:off x="13098212" y="11957930"/>
            <a:ext cx="2443870" cy="24438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58" name="OVAL">
            <a:extLst>
              <a:ext uri="{FF2B5EF4-FFF2-40B4-BE49-F238E27FC236}">
                <a16:creationId xmlns:a16="http://schemas.microsoft.com/office/drawing/2014/main" id="{4EDADB5D-0710-484F-B191-9814C5EEA6B3}"/>
              </a:ext>
            </a:extLst>
          </p:cNvPr>
          <p:cNvSpPr/>
          <p:nvPr/>
        </p:nvSpPr>
        <p:spPr>
          <a:xfrm>
            <a:off x="35995159" y="18867454"/>
            <a:ext cx="2443870" cy="24438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59" name="OVAL">
            <a:extLst>
              <a:ext uri="{FF2B5EF4-FFF2-40B4-BE49-F238E27FC236}">
                <a16:creationId xmlns:a16="http://schemas.microsoft.com/office/drawing/2014/main" id="{66CC4B34-A8CD-414B-A233-E32065A2A963}"/>
              </a:ext>
            </a:extLst>
          </p:cNvPr>
          <p:cNvSpPr/>
          <p:nvPr/>
        </p:nvSpPr>
        <p:spPr>
          <a:xfrm>
            <a:off x="15356010" y="14497420"/>
            <a:ext cx="1223038" cy="12230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" name="TIMER">
            <a:extLst>
              <a:ext uri="{FF2B5EF4-FFF2-40B4-BE49-F238E27FC236}">
                <a16:creationId xmlns:a16="http://schemas.microsoft.com/office/drawing/2014/main" id="{F48383B4-A471-465D-8E19-3F4C2651479E}"/>
              </a:ext>
            </a:extLst>
          </p:cNvPr>
          <p:cNvSpPr/>
          <p:nvPr/>
        </p:nvSpPr>
        <p:spPr>
          <a:xfrm>
            <a:off x="3581400" y="-9220200"/>
            <a:ext cx="1524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40" name="SHAPE GROUP">
            <a:extLst>
              <a:ext uri="{FF2B5EF4-FFF2-40B4-BE49-F238E27FC236}">
                <a16:creationId xmlns:a16="http://schemas.microsoft.com/office/drawing/2014/main" id="{A23A9F2C-DF2B-47DA-8542-E66E2A6DF918}"/>
              </a:ext>
            </a:extLst>
          </p:cNvPr>
          <p:cNvGrpSpPr/>
          <p:nvPr/>
        </p:nvGrpSpPr>
        <p:grpSpPr>
          <a:xfrm>
            <a:off x="34085496" y="11988489"/>
            <a:ext cx="1169485" cy="1169485"/>
            <a:chOff x="28179531" y="1817726"/>
            <a:chExt cx="3360442" cy="3360442"/>
          </a:xfrm>
          <a:solidFill>
            <a:schemeClr val="bg1"/>
          </a:solidFill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1CA646CB-F97C-4B06-9645-432961712460}"/>
                </a:ext>
              </a:extLst>
            </p:cNvPr>
            <p:cNvSpPr/>
            <p:nvPr/>
          </p:nvSpPr>
          <p:spPr>
            <a:xfrm>
              <a:off x="29508714" y="1817726"/>
              <a:ext cx="702076" cy="3360442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9EF2976F-4CB2-4D86-BB14-F7DDEE123926}"/>
                </a:ext>
              </a:extLst>
            </p:cNvPr>
            <p:cNvSpPr/>
            <p:nvPr/>
          </p:nvSpPr>
          <p:spPr>
            <a:xfrm rot="16200000">
              <a:off x="29508714" y="1817726"/>
              <a:ext cx="702076" cy="3360442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</p:grpSp>
      <p:grpSp>
        <p:nvGrpSpPr>
          <p:cNvPr id="145" name="SHAPE GROUP">
            <a:extLst>
              <a:ext uri="{FF2B5EF4-FFF2-40B4-BE49-F238E27FC236}">
                <a16:creationId xmlns:a16="http://schemas.microsoft.com/office/drawing/2014/main" id="{6C8A2B4C-6F61-4DA3-9C3E-BEF04E5802AF}"/>
              </a:ext>
            </a:extLst>
          </p:cNvPr>
          <p:cNvGrpSpPr/>
          <p:nvPr/>
        </p:nvGrpSpPr>
        <p:grpSpPr>
          <a:xfrm>
            <a:off x="18479924" y="16828397"/>
            <a:ext cx="1169485" cy="1169485"/>
            <a:chOff x="28179531" y="1817726"/>
            <a:chExt cx="3360442" cy="3360442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465D94CD-DA79-4FD6-9EFA-CF8FD4720DED}"/>
                </a:ext>
              </a:extLst>
            </p:cNvPr>
            <p:cNvSpPr/>
            <p:nvPr/>
          </p:nvSpPr>
          <p:spPr>
            <a:xfrm>
              <a:off x="29508714" y="1817726"/>
              <a:ext cx="702076" cy="33604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B789F07A-D26A-4978-BD4B-7B9BA9194A4C}"/>
                </a:ext>
              </a:extLst>
            </p:cNvPr>
            <p:cNvSpPr/>
            <p:nvPr/>
          </p:nvSpPr>
          <p:spPr>
            <a:xfrm rot="16200000">
              <a:off x="29508714" y="1817726"/>
              <a:ext cx="702076" cy="33604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</p:grpSp>
      <p:grpSp>
        <p:nvGrpSpPr>
          <p:cNvPr id="163" name="SHAPE GROUP">
            <a:extLst>
              <a:ext uri="{FF2B5EF4-FFF2-40B4-BE49-F238E27FC236}">
                <a16:creationId xmlns:a16="http://schemas.microsoft.com/office/drawing/2014/main" id="{81295F71-C295-41B4-A0BF-FB70D5C3FE59}"/>
              </a:ext>
            </a:extLst>
          </p:cNvPr>
          <p:cNvGrpSpPr/>
          <p:nvPr/>
        </p:nvGrpSpPr>
        <p:grpSpPr>
          <a:xfrm>
            <a:off x="23548544" y="5608833"/>
            <a:ext cx="1169485" cy="1169485"/>
            <a:chOff x="28179531" y="1817726"/>
            <a:chExt cx="3360442" cy="3360442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AF62C4CB-BD5A-4327-A2C3-2D9378DA9A39}"/>
                </a:ext>
              </a:extLst>
            </p:cNvPr>
            <p:cNvSpPr/>
            <p:nvPr/>
          </p:nvSpPr>
          <p:spPr>
            <a:xfrm>
              <a:off x="29508714" y="1817726"/>
              <a:ext cx="702076" cy="33604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C3CEBD25-5C57-47D0-BCB0-5E77DE2AB322}"/>
                </a:ext>
              </a:extLst>
            </p:cNvPr>
            <p:cNvSpPr/>
            <p:nvPr/>
          </p:nvSpPr>
          <p:spPr>
            <a:xfrm rot="16200000">
              <a:off x="29508714" y="1817726"/>
              <a:ext cx="702076" cy="33604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</p:grpSp>
      <p:grpSp>
        <p:nvGrpSpPr>
          <p:cNvPr id="166" name="SHAPE GROUP">
            <a:extLst>
              <a:ext uri="{FF2B5EF4-FFF2-40B4-BE49-F238E27FC236}">
                <a16:creationId xmlns:a16="http://schemas.microsoft.com/office/drawing/2014/main" id="{9490AF08-D42A-4A46-B325-4E6AED2114B8}"/>
              </a:ext>
            </a:extLst>
          </p:cNvPr>
          <p:cNvGrpSpPr/>
          <p:nvPr/>
        </p:nvGrpSpPr>
        <p:grpSpPr>
          <a:xfrm>
            <a:off x="32409096" y="17810169"/>
            <a:ext cx="1169485" cy="1169485"/>
            <a:chOff x="28179531" y="1817726"/>
            <a:chExt cx="3360442" cy="3360442"/>
          </a:xfrm>
          <a:solidFill>
            <a:schemeClr val="bg1"/>
          </a:solidFill>
        </p:grpSpPr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DB1C6249-0305-4241-A37D-A17103F4390D}"/>
                </a:ext>
              </a:extLst>
            </p:cNvPr>
            <p:cNvSpPr/>
            <p:nvPr/>
          </p:nvSpPr>
          <p:spPr>
            <a:xfrm>
              <a:off x="29508714" y="1817726"/>
              <a:ext cx="702076" cy="3360442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ABD87F26-07D1-4921-BDA2-4AD88570AE24}"/>
                </a:ext>
              </a:extLst>
            </p:cNvPr>
            <p:cNvSpPr/>
            <p:nvPr/>
          </p:nvSpPr>
          <p:spPr>
            <a:xfrm rot="16200000">
              <a:off x="29508714" y="1817726"/>
              <a:ext cx="702076" cy="3360442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>
                <a:sym typeface="+mn-lt"/>
              </a:endParaRPr>
            </a:p>
          </p:txBody>
        </p:sp>
      </p:grpSp>
      <p:sp>
        <p:nvSpPr>
          <p:cNvPr id="170" name="CHANGE TEXT HERE">
            <a:extLst>
              <a:ext uri="{FF2B5EF4-FFF2-40B4-BE49-F238E27FC236}">
                <a16:creationId xmlns:a16="http://schemas.microsoft.com/office/drawing/2014/main" id="{B4815E2B-B104-422E-B79D-E2F066BEBBE3}"/>
              </a:ext>
            </a:extLst>
          </p:cNvPr>
          <p:cNvSpPr/>
          <p:nvPr/>
        </p:nvSpPr>
        <p:spPr>
          <a:xfrm>
            <a:off x="17802031" y="14828710"/>
            <a:ext cx="15913675" cy="4329402"/>
          </a:xfrm>
          <a:prstGeom prst="rect">
            <a:avLst/>
          </a:prstGeom>
          <a:noFill/>
          <a:ln>
            <a:noFill/>
          </a:ln>
          <a:effectLst>
            <a:outerShdw blurRad="711200" dist="266700" dir="7320000" algn="t" rotWithShape="0">
              <a:prstClr val="black">
                <a:alpha val="27000"/>
              </a:prstClr>
            </a:outerShdw>
          </a:effectLst>
        </p:spPr>
        <p:txBody>
          <a:bodyPr wrap="none" lIns="81292" tIns="40646" rIns="81292" bIns="40646">
            <a:spAutoFit/>
          </a:bodyPr>
          <a:lstStyle/>
          <a:p>
            <a:pPr algn="ctr"/>
            <a:r>
              <a:rPr lang="en-US" sz="276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LEVIDIO</a:t>
            </a:r>
          </a:p>
        </p:txBody>
      </p:sp>
      <p:sp>
        <p:nvSpPr>
          <p:cNvPr id="171" name="CHANGE TEXT HERE">
            <a:extLst>
              <a:ext uri="{FF2B5EF4-FFF2-40B4-BE49-F238E27FC236}">
                <a16:creationId xmlns:a16="http://schemas.microsoft.com/office/drawing/2014/main" id="{58F164FC-ED53-4A5A-B262-E2C6D83AC210}"/>
              </a:ext>
            </a:extLst>
          </p:cNvPr>
          <p:cNvSpPr/>
          <p:nvPr/>
        </p:nvSpPr>
        <p:spPr>
          <a:xfrm>
            <a:off x="20665315" y="18307539"/>
            <a:ext cx="10187107" cy="1559413"/>
          </a:xfrm>
          <a:prstGeom prst="rect">
            <a:avLst/>
          </a:prstGeom>
          <a:noFill/>
          <a:ln>
            <a:noFill/>
          </a:ln>
          <a:effectLst>
            <a:outerShdw blurRad="711200" dist="266700" dir="7320000" algn="t" rotWithShape="0">
              <a:prstClr val="black">
                <a:alpha val="27000"/>
              </a:prstClr>
            </a:outerShdw>
          </a:effectLst>
        </p:spPr>
        <p:txBody>
          <a:bodyPr wrap="none" lIns="81292" tIns="40646" rIns="81292" bIns="40646">
            <a:spAutoFit/>
          </a:bodyPr>
          <a:lstStyle/>
          <a:p>
            <a:pPr algn="ctr"/>
            <a:r>
              <a:rPr lang="en-US" sz="9600" spc="267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0261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grpId="1" nodeType="withEffect" p14:presetBounceEnd="90000">
                                      <p:stCondLst>
                                        <p:cond delay="350"/>
                                      </p:stCondLst>
                                      <p:childTnLst>
                                        <p:animScale p14:bounceEnd="90000">
                                          <p:cBhvr>
                                            <p:cTn id="12" dur="4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130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2000" decel="100000" autoRev="1" fill="hold" grpId="3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repeatCount="2000" decel="100000" autoRev="1" fill="hold" grpId="4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xit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3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1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xit" presetSubtype="1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9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1" fill="hold" grpId="0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1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13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3.75992E-6 0 L -0.0789 -0.2963 " pathEditMode="relative" rAng="0" ptsTypes="AA">
                                          <p:cBhvr>
                                            <p:cTn id="60" dur="127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47" y="-148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2" dur="127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8" dur="13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4" dur="13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0" dur="13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6" dur="13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8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92" dur="13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8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98" dur="13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9" presetID="42" presetClass="path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4.36508E-6 -4.69136E-6 L -0.06573 -0.23947 " pathEditMode="relative" rAng="0" ptsTypes="AA">
                                          <p:cBhvr>
                                            <p:cTn id="100" dur="13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286" y="-119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1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6" dur="13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8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2" dur="13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3" presetID="42" presetClass="path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65873E-6 2.66314E-6 L 0.06833 0.23804 " pathEditMode="relative" rAng="0" ptsTypes="AA">
                                          <p:cBhvr>
                                            <p:cTn id="114" dur="13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416" y="1189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0" dur="13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42" presetClass="path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72024E-6 -4.67372E-6 L -0.12565 0.09844 " pathEditMode="relative" rAng="0" ptsTypes="AA">
                                          <p:cBhvr>
                                            <p:cTn id="122" dur="13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84" y="492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1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8" dur="133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9" presetID="42" presetClass="pat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2.5E-6 -6.34921E-7 L 0.06213 0.33532 " pathEditMode="relative" rAng="0" ptsTypes="AA">
                                          <p:cBhvr>
                                            <p:cTn id="130" dur="13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06" y="1676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8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36" dur="133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7" presetID="42" presetClass="pat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1.49802E-6 -1.83422E-6 L -0.07623 -0.19946 " pathEditMode="relative" rAng="0" ptsTypes="AA">
                                          <p:cBhvr>
                                            <p:cTn id="138" dur="13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813" y="-99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9" presetID="49" presetClass="entr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8" presetClass="emph" presetSubtype="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6" dur="20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7" presetID="49" presetClass="exit" presetSubtype="0" ac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8" dur="50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51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49" presetClass="entr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8" presetClass="emph" presetSubtype="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60" dur="2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1" presetID="49" presetClass="exit" presetSubtype="0" accel="100000" fill="hold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2" dur="5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5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49" presetClass="entr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8" presetClass="emph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74" dur="2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5" presetID="49" presetClass="exit" presetSubtype="0" accel="10000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6" dur="50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9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49" presetClass="entr" presetSubtype="0" decel="10000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8" presetClass="emph" presetSubtype="0" fill="hold" nodeType="withEffect">
                                      <p:stCondLst>
                                        <p:cond delay="57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8" dur="20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9" presetID="49" presetClass="exit" presetSubtype="0" accel="100000" fill="hold" nodeType="withEffect">
                                      <p:stCondLst>
                                        <p:cond delay="7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0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1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93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49" presetClass="entr" presetSubtype="0" decel="100000" fill="hold" nodeType="withEffect">
                                      <p:stCondLst>
                                        <p:cond delay="685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8" presetClass="emph" presetSubtype="0" fill="hold" nodeType="withEffect">
                                      <p:stCondLst>
                                        <p:cond delay="73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02" dur="2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3" presetID="49" presetClass="exit" presetSubtype="0" accel="100000" fill="hold" nodeType="withEffect">
                                      <p:stCondLst>
                                        <p:cond delay="93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4" dur="500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49" presetClass="entr" presetSubtype="0" decel="100000" fill="hold" nodeType="withEffect">
                                      <p:stCondLst>
                                        <p:cond delay="835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8" presetClass="emph" presetSubtype="0" fill="hold" nodeType="withEffect">
                                      <p:stCondLst>
                                        <p:cond delay="88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16" dur="2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7" presetID="49" presetClass="exit" presetSubtype="0" accel="100000" fill="hold" nodeType="withEffect">
                                      <p:stCondLst>
                                        <p:cond delay="108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8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1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49" presetClass="entr" presetSubtype="0" decel="100000" fill="hold" nodeType="withEffect">
                                      <p:stCondLst>
                                        <p:cond delay="101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8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8" presetClass="emph" presetSubtype="0" fill="hold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30" dur="2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1" presetID="49" presetClass="exit" presetSubtype="0" accel="100000" fill="hold" nodeType="withEffect">
                                      <p:stCondLst>
                                        <p:cond delay="12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2" dur="50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35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decel="10000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300" fill="hold"/>
                                            <p:tgtEl>
                                              <p:spTgt spid="15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6" presetClass="exit" presetSubtype="32" fill="hold" grpId="2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6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" presetID="23" presetClass="entr" presetSubtype="16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0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2" presetID="6" presetClass="emph" presetSubtype="0" decel="100000" fill="hold" grpId="1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253" dur="300" fill="hold"/>
                                            <p:tgtEl>
                                              <p:spTgt spid="15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4" presetID="6" presetClass="exit" presetSubtype="32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55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2" presetClass="exit" presetSubtype="1" accel="100000" fill="hold" grpId="2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8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9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1" presetID="2" presetClass="exit" presetSubtype="1" accel="100000" fill="hold" grpId="2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2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3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2" presetClass="exit" presetSubtype="1" accel="100000" fill="hold" grpId="2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6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9" presetID="2" presetClass="exit" presetSubtype="1" ac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0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1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2" presetClass="exit" presetSubtype="4" accel="100000" fill="hold" grpId="2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4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5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2" presetClass="exit" presetSubtype="4" accel="100000" fill="hold" grpId="2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8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9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2" presetClass="exit" presetSubtype="4" ac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2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3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2" presetClass="exit" presetSubtype="4" ac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6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7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9" presetID="6" presetClass="emph" presetSubtype="0" decel="100000" fill="hold" grpId="5" nodeType="withEffect">
                                      <p:stCondLst>
                                        <p:cond delay="13500"/>
                                      </p:stCondLst>
                                      <p:childTnLst>
                                        <p:animScale>
                                          <p:cBhvr>
                                            <p:cTn id="290" dur="5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1" presetID="23" presetClass="exit" presetSubtype="32" fill="hold" grpId="6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2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3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" presetID="49" presetClass="exit" presetSubtype="0" ac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6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7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" presetID="49" presetClass="exit" presetSubtype="0" ac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2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3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4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49" presetClass="exit" presetSubtype="0" ac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8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0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1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49" presetClass="exit" presetSubtype="0" ac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14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17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9" presetID="49" presetClass="exit" presetSubtype="0" ac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20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2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23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5" presetID="22" presetClass="exit" presetSubtype="1" fill="hold" grpId="1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3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8" presetID="22" presetClass="exit" presetSubtype="1" fill="hold" grpId="1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3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1" presetID="22" presetClass="exit" presetSubtype="1" fill="hold" grpId="1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33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4" presetID="22" presetClass="exit" presetSubtype="4" fill="hold" grpId="1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3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" presetID="22" presetClass="exit" presetSubtype="4" fill="hold" grpId="1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3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0" presetID="22" presetClass="exit" presetSubtype="4" fill="hold" grpId="1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4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7" presetID="42" presetClass="pat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80556E-6 2.91005E-6 L 1.80556E-6 0.00986 " pathEditMode="relative" rAng="0" ptsTypes="AA">
                                          <p:cBhvr>
                                            <p:cTn id="348" dur="15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9" presetID="64" presetClass="path" presetSubtype="0" decel="100000" fill="hold" grpId="2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Motion origin="layout" path="M 1.80556E-6 0.00986 L 1.80556E-6 -0.06752 " pathEditMode="relative" rAng="0" ptsTypes="AA">
                                          <p:cBhvr>
                                            <p:cTn id="350" dur="13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8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1" presetID="2" presetClass="exit" presetSubtype="4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2" dur="35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3" dur="35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5" presetID="2" presetClass="entr" presetSubtype="4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7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9" presetID="42" presetClass="path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1.80556E-6 -3.29806E-6 L 1.80556E-6 0.00987 " pathEditMode="relative" rAng="0" ptsTypes="AA">
                                          <p:cBhvr>
                                            <p:cTn id="360" dur="15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1" presetID="64" presetClass="path" presetSubtype="0" decel="10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1.80556E-6 0.00987 L 1.80556E-6 -0.06751 " pathEditMode="relative" rAng="0" ptsTypes="AA">
                                          <p:cBhvr>
                                            <p:cTn id="362" dur="13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8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3" presetID="2" presetClass="exit" presetSubtype="4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4" dur="350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5" dur="350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7" presetID="6" presetClass="emph" presetSubtype="0" fill="hold" grpId="4" nodeType="withEffect">
                                      <p:stCondLst>
                                        <p:cond delay="13500"/>
                                      </p:stCondLst>
                                      <p:childTnLst>
                                        <p:animScale>
                                          <p:cBhvr>
                                            <p:cTn id="368" dur="500" fill="hold"/>
                                            <p:tgtEl>
                                              <p:spTgt spid="17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9" presetID="6" presetClass="emph" presetSubtype="0" fill="hold" grpId="4" nodeType="withEffect">
                                      <p:stCondLst>
                                        <p:cond delay="13500"/>
                                      </p:stCondLst>
                                      <p:childTnLst>
                                        <p:animScale>
                                          <p:cBhvr>
                                            <p:cTn id="370" dur="500" fill="hold"/>
                                            <p:tgtEl>
                                              <p:spTgt spid="17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41" grpId="1" animBg="1"/>
          <p:bldP spid="41" grpId="2" animBg="1"/>
          <p:bldP spid="47" grpId="0" animBg="1"/>
          <p:bldP spid="47" grpId="1" animBg="1"/>
          <p:bldP spid="43" grpId="0" animBg="1"/>
          <p:bldP spid="43" grpId="1" animBg="1"/>
          <p:bldP spid="44" grpId="0" animBg="1"/>
          <p:bldP spid="44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1" grpId="0" animBg="1"/>
          <p:bldP spid="31" grpId="1" animBg="1"/>
          <p:bldP spid="31" grpId="2" animBg="1"/>
          <p:bldP spid="31" grpId="3" animBg="1"/>
          <p:bldP spid="31" grpId="4" animBg="1"/>
          <p:bldP spid="31" grpId="5" animBg="1"/>
          <p:bldP spid="31" grpId="6" animBg="1"/>
          <p:bldP spid="37" grpId="0" animBg="1"/>
          <p:bldP spid="37" grpId="1" animBg="1"/>
          <p:bldP spid="37" grpId="2" animBg="1"/>
          <p:bldP spid="39" grpId="0" animBg="1"/>
          <p:bldP spid="39" grpId="1" animBg="1"/>
          <p:bldP spid="39" grpId="2" animBg="1"/>
          <p:bldP spid="40" grpId="0" animBg="1"/>
          <p:bldP spid="40" grpId="1" animBg="1"/>
          <p:bldP spid="40" grpId="2" animBg="1"/>
          <p:bldP spid="38" grpId="0" animBg="1"/>
          <p:bldP spid="38" grpId="1" animBg="1"/>
          <p:bldP spid="38" grpId="2" animBg="1"/>
          <p:bldP spid="42" grpId="0" animBg="1"/>
          <p:bldP spid="42" grpId="1" animBg="1"/>
          <p:bldP spid="42" grpId="2" animBg="1"/>
          <p:bldP spid="42" grpId="3" animBg="1"/>
          <p:bldP spid="45" grpId="0" animBg="1"/>
          <p:bldP spid="45" grpId="1" animBg="1"/>
          <p:bldP spid="45" grpId="2" animBg="1"/>
          <p:bldP spid="45" grpId="3" animBg="1"/>
          <p:bldP spid="46" grpId="0" animBg="1"/>
          <p:bldP spid="46" grpId="1" animBg="1"/>
          <p:bldP spid="46" grpId="2" animBg="1"/>
          <p:bldP spid="46" grpId="3" animBg="1"/>
          <p:bldP spid="155" grpId="0" animBg="1"/>
          <p:bldP spid="155" grpId="1" animBg="1"/>
          <p:bldP spid="155" grpId="2" animBg="1"/>
          <p:bldP spid="156" grpId="0" animBg="1"/>
          <p:bldP spid="156" grpId="1" animBg="1"/>
          <p:bldP spid="156" grpId="2" animBg="1"/>
          <p:bldP spid="2" grpId="0" animBg="1"/>
          <p:bldP spid="170" grpId="0"/>
          <p:bldP spid="170" grpId="1"/>
          <p:bldP spid="170" grpId="2"/>
          <p:bldP spid="170" grpId="3"/>
          <p:bldP spid="170" grpId="4"/>
          <p:bldP spid="171" grpId="0"/>
          <p:bldP spid="171" grpId="1"/>
          <p:bldP spid="171" grpId="2"/>
          <p:bldP spid="171" grpId="3"/>
          <p:bldP spid="171" grpId="4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52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grpId="1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4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" presetID="6" presetClass="emph" presetSubtype="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Scale>
                                          <p:cBhvr>
                                            <p:cTn id="14" dur="130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" presetID="6" presetClass="emph" presetSubtype="0" repeatCount="2000" decel="100000" autoRev="1" fill="hold" grpId="3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repeatCount="2000" decel="100000" autoRev="1" fill="hold" grpId="4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1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xit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23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1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xit" presetSubtype="1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29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1" fill="hold" grpId="0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1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4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8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54" dur="133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Motion origin="layout" path="M 3.75992E-6 0 L -0.0789 -0.2963 " pathEditMode="relative" rAng="0" ptsTypes="AA">
                                          <p:cBhvr>
                                            <p:cTn id="60" dur="127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47" y="-1481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8" presetClass="emph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2" dur="127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8" dur="133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8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74" dur="133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8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0" dur="13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6" dur="13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8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92" dur="133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8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98" dur="13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9" presetID="42" presetClass="path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4.36508E-6 -4.69136E-6 L -0.06573 -0.23947 " pathEditMode="relative" rAng="0" ptsTypes="AA">
                                          <p:cBhvr>
                                            <p:cTn id="100" dur="13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286" y="-119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1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8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6" dur="133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8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12" dur="13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3" presetID="42" presetClass="path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65873E-6 2.66314E-6 L 0.06833 0.23804 " pathEditMode="relative" rAng="0" ptsTypes="AA">
                                          <p:cBhvr>
                                            <p:cTn id="114" dur="13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416" y="1189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0" dur="13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42" presetClass="path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72024E-6 -4.67372E-6 L -0.12565 0.09844 " pathEditMode="relative" rAng="0" ptsTypes="AA">
                                          <p:cBhvr>
                                            <p:cTn id="122" dur="13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284" y="492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1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8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8" dur="133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9" presetID="42" presetClass="pat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2.5E-6 -6.34921E-7 L 0.06213 0.33532 " pathEditMode="relative" rAng="0" ptsTypes="AA">
                                          <p:cBhvr>
                                            <p:cTn id="130" dur="13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06" y="1676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2" presetClass="entr" presetSubtype="2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5" presetID="8" presetClass="emph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36" dur="133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7" presetID="42" presetClass="pat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1.49802E-6 -1.83422E-6 L -0.07623 -0.19946 " pathEditMode="relative" rAng="0" ptsTypes="AA">
                                          <p:cBhvr>
                                            <p:cTn id="138" dur="13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813" y="-997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9" presetID="49" presetClass="entr" presetSubtype="0" decel="100000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1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8" presetClass="emph" presetSubtype="0" fill="hold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6" dur="20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7" presetID="49" presetClass="exit" presetSubtype="0" accel="100000" fill="hold" nodeType="withEffect">
                                      <p:stCondLst>
                                        <p:cond delay="28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48" dur="50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9" dur="50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500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51" dur="5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49" presetClass="entr" presetSubtype="0" decel="10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5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6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8" presetClass="emph" presetSubtype="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60" dur="2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1" presetID="49" presetClass="exit" presetSubtype="0" accel="100000" fill="hold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62" dur="5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500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65" dur="5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49" presetClass="entr" presetSubtype="0" decel="100000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9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0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5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8" presetClass="emph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74" dur="2000" fill="hold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5" presetID="49" presetClass="exit" presetSubtype="0" accel="10000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76" dur="50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7" dur="50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500"/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79" dur="500"/>
                                            <p:tgtEl>
                                              <p:spTgt spid="15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1" presetID="49" presetClass="entr" presetSubtype="0" decel="10000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3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4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8" presetClass="emph" presetSubtype="0" fill="hold" nodeType="withEffect">
                                      <p:stCondLst>
                                        <p:cond delay="57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8" dur="20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89" presetID="49" presetClass="exit" presetSubtype="0" accel="100000" fill="hold" nodeType="withEffect">
                                      <p:stCondLst>
                                        <p:cond delay="77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0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1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500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93" dur="500"/>
                                            <p:tgtEl>
                                              <p:spTgt spid="14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5" presetID="49" presetClass="entr" presetSubtype="0" decel="100000" fill="hold" nodeType="withEffect">
                                      <p:stCondLst>
                                        <p:cond delay="685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7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8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5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8" presetClass="emph" presetSubtype="0" fill="hold" nodeType="withEffect">
                                      <p:stCondLst>
                                        <p:cond delay="73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02" dur="2000" fill="hold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3" presetID="49" presetClass="exit" presetSubtype="0" accel="100000" fill="hold" nodeType="withEffect">
                                      <p:stCondLst>
                                        <p:cond delay="93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04" dur="500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5" dur="500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500"/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0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0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9" presetID="49" presetClass="entr" presetSubtype="0" decel="100000" fill="hold" nodeType="withEffect">
                                      <p:stCondLst>
                                        <p:cond delay="835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1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2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5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8" presetClass="emph" presetSubtype="0" fill="hold" nodeType="withEffect">
                                      <p:stCondLst>
                                        <p:cond delay="88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16" dur="2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7" presetID="49" presetClass="exit" presetSubtype="0" accel="100000" fill="hold" nodeType="withEffect">
                                      <p:stCondLst>
                                        <p:cond delay="1085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18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21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3" presetID="49" presetClass="entr" presetSubtype="0" decel="100000" fill="hold" nodeType="withEffect">
                                      <p:stCondLst>
                                        <p:cond delay="101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5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6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7" dur="5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8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9" presetID="8" presetClass="emph" presetSubtype="0" fill="hold" nodeType="withEffect">
                                      <p:stCondLst>
                                        <p:cond delay="106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30" dur="2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1" presetID="49" presetClass="exit" presetSubtype="0" accel="100000" fill="hold" nodeType="withEffect">
                                      <p:stCondLst>
                                        <p:cond delay="126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32" dur="50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3" dur="50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4" dur="500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35" dur="500"/>
                                            <p:tgtEl>
                                              <p:spTgt spid="16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9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1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3" presetID="6" presetClass="emph" presetSubtype="0" decel="10000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44" dur="300" fill="hold"/>
                                            <p:tgtEl>
                                              <p:spTgt spid="155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5" presetID="6" presetClass="exit" presetSubtype="32" fill="hold" grpId="2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46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4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8" presetID="23" presetClass="entr" presetSubtype="16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2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0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1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2" presetID="6" presetClass="emph" presetSubtype="0" decel="100000" fill="hold" grpId="1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animScale>
                                          <p:cBhvr>
                                            <p:cTn id="253" dur="300" fill="hold"/>
                                            <p:tgtEl>
                                              <p:spTgt spid="156"/>
                                            </p:tgtEl>
                                          </p:cBhvr>
                                          <p:by x="120000" y="12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4" presetID="6" presetClass="exit" presetSubtype="32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circle(out)">
                                          <p:cBhvr>
                                            <p:cTn id="255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7" presetID="2" presetClass="exit" presetSubtype="1" accel="100000" fill="hold" grpId="2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8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9" dur="50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1" presetID="2" presetClass="exit" presetSubtype="1" accel="100000" fill="hold" grpId="2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2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3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5" presetID="2" presetClass="exit" presetSubtype="1" accel="100000" fill="hold" grpId="2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66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6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9" presetID="2" presetClass="exit" presetSubtype="1" ac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0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1" dur="50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3" presetID="2" presetClass="exit" presetSubtype="4" accel="100000" fill="hold" grpId="2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4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5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7" presetID="2" presetClass="exit" presetSubtype="4" accel="100000" fill="hold" grpId="2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78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9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1" presetID="2" presetClass="exit" presetSubtype="4" ac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2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3" dur="50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5" presetID="2" presetClass="exit" presetSubtype="4" accel="100000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86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7" dur="50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8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9" presetID="6" presetClass="emph" presetSubtype="0" decel="100000" fill="hold" grpId="5" nodeType="withEffect">
                                      <p:stCondLst>
                                        <p:cond delay="13500"/>
                                      </p:stCondLst>
                                      <p:childTnLst>
                                        <p:animScale>
                                          <p:cBhvr>
                                            <p:cTn id="290" dur="50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91" presetID="23" presetClass="exit" presetSubtype="32" fill="hold" grpId="6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2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3" dur="5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9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5" presetID="49" presetClass="exit" presetSubtype="0" ac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296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7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8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299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1" presetID="49" presetClass="exit" presetSubtype="0" ac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2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3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4" dur="500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05" dur="500"/>
                                            <p:tgtEl>
                                              <p:spTgt spid="12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0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7" presetID="49" presetClass="exit" presetSubtype="0" ac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08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9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0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1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3" presetID="49" presetClass="exit" presetSubtype="0" ac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14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5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6" dur="500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17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19" presetID="49" presetClass="exit" presetSubtype="0" accel="100000" fill="hold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320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1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2" dur="500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36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323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5" presetID="22" presetClass="exit" presetSubtype="1" fill="hold" grpId="1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32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2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8" presetID="22" presetClass="exit" presetSubtype="1" fill="hold" grpId="1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32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1" presetID="22" presetClass="exit" presetSubtype="1" fill="hold" grpId="1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Effect transition="out" filter="wipe(up)">
                                          <p:cBhvr>
                                            <p:cTn id="332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4" presetID="22" presetClass="exit" presetSubtype="4" fill="hold" grpId="1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35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7" presetID="22" presetClass="exit" presetSubtype="4" fill="hold" grpId="1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3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3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0" presetID="22" presetClass="exit" presetSubtype="4" fill="hold" grpId="1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Effect transition="out" filter="wipe(down)">
                                          <p:cBhvr>
                                            <p:cTn id="34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5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6" dur="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7" presetID="42" presetClass="path" presetSubtype="0" decel="10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80556E-6 2.91005E-6 L 1.80556E-6 0.00986 " pathEditMode="relative" rAng="0" ptsTypes="AA">
                                          <p:cBhvr>
                                            <p:cTn id="348" dur="15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9" presetID="64" presetClass="path" presetSubtype="0" decel="100000" fill="hold" grpId="2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animMotion origin="layout" path="M 1.80556E-6 0.00986 L 1.80556E-6 -0.06752 " pathEditMode="relative" rAng="0" ptsTypes="AA">
                                          <p:cBhvr>
                                            <p:cTn id="350" dur="135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8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1" presetID="2" presetClass="exit" presetSubtype="4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52" dur="35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3" dur="350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5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5" presetID="2" presetClass="entr" presetSubtype="4" decel="10000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7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8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9" presetID="42" presetClass="path" presetSubtype="0" decel="100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1.80556E-6 -3.29806E-6 L 1.80556E-6 0.00987 " pathEditMode="relative" rAng="0" ptsTypes="AA">
                                          <p:cBhvr>
                                            <p:cTn id="360" dur="15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1" presetID="64" presetClass="path" presetSubtype="0" decel="100000" fill="hold" grpId="2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1.80556E-6 0.00987 L 1.80556E-6 -0.06751 " pathEditMode="relative" rAng="0" ptsTypes="AA">
                                          <p:cBhvr>
                                            <p:cTn id="362" dur="13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38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3" presetID="2" presetClass="exit" presetSubtype="4" fill="hold" grpId="3" nodeType="withEffect">
                                      <p:stCondLst>
                                        <p:cond delay="14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64" dur="350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5" dur="350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67" presetID="6" presetClass="emph" presetSubtype="0" fill="hold" grpId="4" nodeType="withEffect">
                                      <p:stCondLst>
                                        <p:cond delay="13500"/>
                                      </p:stCondLst>
                                      <p:childTnLst>
                                        <p:animScale>
                                          <p:cBhvr>
                                            <p:cTn id="368" dur="500" fill="hold"/>
                                            <p:tgtEl>
                                              <p:spTgt spid="170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69" presetID="6" presetClass="emph" presetSubtype="0" fill="hold" grpId="4" nodeType="withEffect">
                                      <p:stCondLst>
                                        <p:cond delay="13500"/>
                                      </p:stCondLst>
                                      <p:childTnLst>
                                        <p:animScale>
                                          <p:cBhvr>
                                            <p:cTn id="370" dur="500" fill="hold"/>
                                            <p:tgtEl>
                                              <p:spTgt spid="171"/>
                                            </p:tgtEl>
                                          </p:cBhvr>
                                          <p:by x="80000" y="8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71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372" dur="1" fill="hold"/>
                                            <p:tgtEl>
                                              <p:spTgt spid="17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>
                    <p:cTn id="373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72"/>
                    </p:tgtEl>
                  </p:cMediaNode>
                </p:audio>
              </p:childTnLst>
            </p:cTn>
          </p:par>
        </p:tnLst>
        <p:bldLst>
          <p:bldP spid="41" grpId="0" animBg="1"/>
          <p:bldP spid="41" grpId="1" animBg="1"/>
          <p:bldP spid="41" grpId="2" animBg="1"/>
          <p:bldP spid="47" grpId="0" animBg="1"/>
          <p:bldP spid="47" grpId="1" animBg="1"/>
          <p:bldP spid="43" grpId="0" animBg="1"/>
          <p:bldP spid="43" grpId="1" animBg="1"/>
          <p:bldP spid="44" grpId="0" animBg="1"/>
          <p:bldP spid="44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1" grpId="0" animBg="1"/>
          <p:bldP spid="31" grpId="1" animBg="1"/>
          <p:bldP spid="31" grpId="2" animBg="1"/>
          <p:bldP spid="31" grpId="3" animBg="1"/>
          <p:bldP spid="31" grpId="4" animBg="1"/>
          <p:bldP spid="31" grpId="5" animBg="1"/>
          <p:bldP spid="31" grpId="6" animBg="1"/>
          <p:bldP spid="37" grpId="0" animBg="1"/>
          <p:bldP spid="37" grpId="1" animBg="1"/>
          <p:bldP spid="37" grpId="2" animBg="1"/>
          <p:bldP spid="39" grpId="0" animBg="1"/>
          <p:bldP spid="39" grpId="1" animBg="1"/>
          <p:bldP spid="39" grpId="2" animBg="1"/>
          <p:bldP spid="40" grpId="0" animBg="1"/>
          <p:bldP spid="40" grpId="1" animBg="1"/>
          <p:bldP spid="40" grpId="2" animBg="1"/>
          <p:bldP spid="38" grpId="0" animBg="1"/>
          <p:bldP spid="38" grpId="1" animBg="1"/>
          <p:bldP spid="38" grpId="2" animBg="1"/>
          <p:bldP spid="42" grpId="0" animBg="1"/>
          <p:bldP spid="42" grpId="1" animBg="1"/>
          <p:bldP spid="42" grpId="2" animBg="1"/>
          <p:bldP spid="42" grpId="3" animBg="1"/>
          <p:bldP spid="45" grpId="0" animBg="1"/>
          <p:bldP spid="45" grpId="1" animBg="1"/>
          <p:bldP spid="45" grpId="2" animBg="1"/>
          <p:bldP spid="45" grpId="3" animBg="1"/>
          <p:bldP spid="46" grpId="0" animBg="1"/>
          <p:bldP spid="46" grpId="1" animBg="1"/>
          <p:bldP spid="46" grpId="2" animBg="1"/>
          <p:bldP spid="46" grpId="3" animBg="1"/>
          <p:bldP spid="155" grpId="0" animBg="1"/>
          <p:bldP spid="155" grpId="1" animBg="1"/>
          <p:bldP spid="155" grpId="2" animBg="1"/>
          <p:bldP spid="156" grpId="0" animBg="1"/>
          <p:bldP spid="156" grpId="1" animBg="1"/>
          <p:bldP spid="156" grpId="2" animBg="1"/>
          <p:bldP spid="2" grpId="0" animBg="1"/>
          <p:bldP spid="170" grpId="0"/>
          <p:bldP spid="170" grpId="1"/>
          <p:bldP spid="170" grpId="2"/>
          <p:bldP spid="170" grpId="3"/>
          <p:bldP spid="170" grpId="4"/>
          <p:bldP spid="171" grpId="0"/>
          <p:bldP spid="171" grpId="1"/>
          <p:bldP spid="171" grpId="2"/>
          <p:bldP spid="171" grpId="3"/>
          <p:bldP spid="171" grpId="4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rgbClr val="F51C58"/>
            </a:gs>
            <a:gs pos="100000">
              <a:srgbClr val="1F003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">
            <a:extLst>
              <a:ext uri="{FF2B5EF4-FFF2-40B4-BE49-F238E27FC236}">
                <a16:creationId xmlns:a16="http://schemas.microsoft.com/office/drawing/2014/main" id="{93171CCE-B111-4A28-805D-E0038737954E}"/>
              </a:ext>
            </a:extLst>
          </p:cNvPr>
          <p:cNvSpPr/>
          <p:nvPr/>
        </p:nvSpPr>
        <p:spPr>
          <a:xfrm rot="10800000" flipV="1">
            <a:off x="23243475" y="25411497"/>
            <a:ext cx="2800056" cy="17608316"/>
          </a:xfrm>
          <a:prstGeom prst="rect">
            <a:avLst/>
          </a:prstGeom>
          <a:gradFill flip="none" rotWithShape="1">
            <a:gsLst>
              <a:gs pos="98000">
                <a:srgbClr val="E2A22E">
                  <a:alpha val="0"/>
                </a:srgbClr>
              </a:gs>
              <a:gs pos="63000">
                <a:srgbClr val="C06544"/>
              </a:gs>
              <a:gs pos="20000">
                <a:srgbClr val="FFFF00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3937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id="{DA81DA9D-A2F7-46A4-8DEE-12186F9459BB}"/>
              </a:ext>
            </a:extLst>
          </p:cNvPr>
          <p:cNvSpPr/>
          <p:nvPr/>
        </p:nvSpPr>
        <p:spPr>
          <a:xfrm rot="10800000" flipV="1">
            <a:off x="26054822" y="22837252"/>
            <a:ext cx="2800056" cy="17608316"/>
          </a:xfrm>
          <a:prstGeom prst="rect">
            <a:avLst/>
          </a:prstGeom>
          <a:gradFill flip="none" rotWithShape="1">
            <a:gsLst>
              <a:gs pos="98000">
                <a:srgbClr val="E2A22E">
                  <a:alpha val="0"/>
                </a:srgbClr>
              </a:gs>
              <a:gs pos="63000">
                <a:srgbClr val="C06544"/>
              </a:gs>
              <a:gs pos="20000">
                <a:srgbClr val="FFFF00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3937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7D75BDBA-FF81-40B0-8CBF-614EC3A56109}"/>
              </a:ext>
            </a:extLst>
          </p:cNvPr>
          <p:cNvSpPr/>
          <p:nvPr/>
        </p:nvSpPr>
        <p:spPr>
          <a:xfrm rot="10800000">
            <a:off x="11146360" y="90324"/>
            <a:ext cx="2800056" cy="20857524"/>
          </a:xfrm>
          <a:prstGeom prst="rect">
            <a:avLst/>
          </a:prstGeom>
          <a:gradFill flip="none" rotWithShape="1">
            <a:gsLst>
              <a:gs pos="98000">
                <a:srgbClr val="8E4CFA">
                  <a:alpha val="3000"/>
                </a:srgbClr>
              </a:gs>
              <a:gs pos="59000">
                <a:srgbClr val="4A05BB"/>
              </a:gs>
              <a:gs pos="18000">
                <a:srgbClr val="180145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3937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ECE631F7-D053-4A13-BEA3-8A5AC504288D}"/>
              </a:ext>
            </a:extLst>
          </p:cNvPr>
          <p:cNvSpPr/>
          <p:nvPr/>
        </p:nvSpPr>
        <p:spPr>
          <a:xfrm rot="10800000">
            <a:off x="13956289" y="-815389"/>
            <a:ext cx="2800056" cy="17608316"/>
          </a:xfrm>
          <a:prstGeom prst="rect">
            <a:avLst/>
          </a:prstGeom>
          <a:gradFill flip="none" rotWithShape="1">
            <a:gsLst>
              <a:gs pos="98000">
                <a:srgbClr val="8E4CFA">
                  <a:alpha val="3000"/>
                </a:srgbClr>
              </a:gs>
              <a:gs pos="63000">
                <a:srgbClr val="4A05BB"/>
              </a:gs>
              <a:gs pos="18000">
                <a:srgbClr val="180145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3937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7137CC87-6107-410D-BE98-065FCD95F7CE}"/>
              </a:ext>
            </a:extLst>
          </p:cNvPr>
          <p:cNvSpPr/>
          <p:nvPr/>
        </p:nvSpPr>
        <p:spPr>
          <a:xfrm rot="10800000">
            <a:off x="16711187" y="-2303272"/>
            <a:ext cx="2800056" cy="17608316"/>
          </a:xfrm>
          <a:prstGeom prst="rect">
            <a:avLst/>
          </a:prstGeom>
          <a:gradFill flip="none" rotWithShape="1">
            <a:gsLst>
              <a:gs pos="98000">
                <a:srgbClr val="8E4CFA">
                  <a:alpha val="3000"/>
                </a:srgbClr>
              </a:gs>
              <a:gs pos="50000">
                <a:srgbClr val="4A05BB"/>
              </a:gs>
              <a:gs pos="18000">
                <a:srgbClr val="180145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3937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68E42CDE-987D-4873-BA66-7EF5B55ADFC2}"/>
              </a:ext>
            </a:extLst>
          </p:cNvPr>
          <p:cNvSpPr/>
          <p:nvPr/>
        </p:nvSpPr>
        <p:spPr>
          <a:xfrm rot="10800000">
            <a:off x="19511243" y="-8804158"/>
            <a:ext cx="2800056" cy="17608316"/>
          </a:xfrm>
          <a:prstGeom prst="rect">
            <a:avLst/>
          </a:prstGeom>
          <a:gradFill flip="none" rotWithShape="1">
            <a:gsLst>
              <a:gs pos="98000">
                <a:srgbClr val="8E4CFA">
                  <a:alpha val="3000"/>
                </a:srgbClr>
              </a:gs>
              <a:gs pos="66000">
                <a:srgbClr val="4A05BB"/>
              </a:gs>
              <a:gs pos="18000">
                <a:srgbClr val="180145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3937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A81D7A46-CE5D-4823-8177-1CD138C1D49A}"/>
              </a:ext>
            </a:extLst>
          </p:cNvPr>
          <p:cNvSpPr/>
          <p:nvPr/>
        </p:nvSpPr>
        <p:spPr>
          <a:xfrm rot="10800000">
            <a:off x="22266142" y="-13200749"/>
            <a:ext cx="2800056" cy="17608316"/>
          </a:xfrm>
          <a:prstGeom prst="rect">
            <a:avLst/>
          </a:prstGeom>
          <a:gradFill flip="none" rotWithShape="1">
            <a:gsLst>
              <a:gs pos="98000">
                <a:srgbClr val="8E4CFA">
                  <a:alpha val="3000"/>
                </a:srgbClr>
              </a:gs>
              <a:gs pos="66000">
                <a:srgbClr val="4A05BB"/>
              </a:gs>
              <a:gs pos="18000">
                <a:srgbClr val="180145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3937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7A7F54B9-7CBB-450F-9368-87416ED74AE4}"/>
              </a:ext>
            </a:extLst>
          </p:cNvPr>
          <p:cNvSpPr/>
          <p:nvPr/>
        </p:nvSpPr>
        <p:spPr>
          <a:xfrm rot="10800000" flipV="1">
            <a:off x="28827366" y="18637168"/>
            <a:ext cx="2800056" cy="17608316"/>
          </a:xfrm>
          <a:prstGeom prst="rect">
            <a:avLst/>
          </a:prstGeom>
          <a:gradFill flip="none" rotWithShape="1">
            <a:gsLst>
              <a:gs pos="98000">
                <a:srgbClr val="E2A22E">
                  <a:alpha val="0"/>
                </a:srgbClr>
              </a:gs>
              <a:gs pos="63000">
                <a:srgbClr val="C06544"/>
              </a:gs>
              <a:gs pos="20000">
                <a:srgbClr val="FFFF00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3937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7" name="RECTANGLE">
            <a:extLst>
              <a:ext uri="{FF2B5EF4-FFF2-40B4-BE49-F238E27FC236}">
                <a16:creationId xmlns:a16="http://schemas.microsoft.com/office/drawing/2014/main" id="{74B98324-9B36-4948-8550-B62EF19BD274}"/>
              </a:ext>
            </a:extLst>
          </p:cNvPr>
          <p:cNvSpPr/>
          <p:nvPr/>
        </p:nvSpPr>
        <p:spPr>
          <a:xfrm rot="10800000" flipV="1">
            <a:off x="31544865" y="13725602"/>
            <a:ext cx="2800056" cy="17608316"/>
          </a:xfrm>
          <a:prstGeom prst="rect">
            <a:avLst/>
          </a:prstGeom>
          <a:gradFill flip="none" rotWithShape="1">
            <a:gsLst>
              <a:gs pos="98000">
                <a:srgbClr val="E2A22E">
                  <a:alpha val="0"/>
                </a:srgbClr>
              </a:gs>
              <a:gs pos="65000">
                <a:srgbClr val="C06544"/>
              </a:gs>
              <a:gs pos="0">
                <a:srgbClr val="FFFF00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3937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8" name="RECTANGLE">
            <a:extLst>
              <a:ext uri="{FF2B5EF4-FFF2-40B4-BE49-F238E27FC236}">
                <a16:creationId xmlns:a16="http://schemas.microsoft.com/office/drawing/2014/main" id="{EEEA0570-9F19-4674-B99C-F73055CA0B25}"/>
              </a:ext>
            </a:extLst>
          </p:cNvPr>
          <p:cNvSpPr/>
          <p:nvPr/>
        </p:nvSpPr>
        <p:spPr>
          <a:xfrm rot="10800000" flipV="1">
            <a:off x="34349858" y="11063503"/>
            <a:ext cx="2800056" cy="17788965"/>
          </a:xfrm>
          <a:prstGeom prst="rect">
            <a:avLst/>
          </a:prstGeom>
          <a:gradFill flip="none" rotWithShape="1">
            <a:gsLst>
              <a:gs pos="98000">
                <a:srgbClr val="E09C21">
                  <a:alpha val="0"/>
                </a:srgbClr>
              </a:gs>
              <a:gs pos="66000">
                <a:srgbClr val="C06544"/>
              </a:gs>
              <a:gs pos="0">
                <a:srgbClr val="FFFF00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3937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276EF4DC-3BC5-4C3B-8619-DD0804242A5C}"/>
              </a:ext>
            </a:extLst>
          </p:cNvPr>
          <p:cNvSpPr/>
          <p:nvPr/>
        </p:nvSpPr>
        <p:spPr>
          <a:xfrm rot="10800000" flipV="1">
            <a:off x="37159788" y="5148490"/>
            <a:ext cx="2845212" cy="23703977"/>
          </a:xfrm>
          <a:prstGeom prst="rect">
            <a:avLst/>
          </a:prstGeom>
          <a:gradFill flip="none" rotWithShape="1">
            <a:gsLst>
              <a:gs pos="98000">
                <a:srgbClr val="C06544">
                  <a:alpha val="0"/>
                </a:srgbClr>
              </a:gs>
              <a:gs pos="66000">
                <a:srgbClr val="C06544"/>
              </a:gs>
              <a:gs pos="0">
                <a:srgbClr val="FFFF00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3937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3" name="OVAL">
            <a:extLst>
              <a:ext uri="{FF2B5EF4-FFF2-40B4-BE49-F238E27FC236}">
                <a16:creationId xmlns:a16="http://schemas.microsoft.com/office/drawing/2014/main" id="{D4A7C9E4-0D18-4314-BB3E-F710FB15D0BB}"/>
              </a:ext>
            </a:extLst>
          </p:cNvPr>
          <p:cNvSpPr/>
          <p:nvPr/>
        </p:nvSpPr>
        <p:spPr>
          <a:xfrm>
            <a:off x="16617015" y="7690365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57300" sx="200000" sy="200000" algn="ctr" rotWithShape="0">
              <a:srgbClr val="F41C58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5" name="OVAL">
            <a:extLst>
              <a:ext uri="{FF2B5EF4-FFF2-40B4-BE49-F238E27FC236}">
                <a16:creationId xmlns:a16="http://schemas.microsoft.com/office/drawing/2014/main" id="{A09A3BD2-FAF1-433D-8C89-2B8A1EC0F56B}"/>
              </a:ext>
            </a:extLst>
          </p:cNvPr>
          <p:cNvSpPr/>
          <p:nvPr/>
        </p:nvSpPr>
        <p:spPr>
          <a:xfrm>
            <a:off x="22862191" y="25859416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57300" sx="200000" sy="200000" algn="ctr" rotWithShape="0">
              <a:srgbClr val="F41C58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6" name="OVAL">
            <a:extLst>
              <a:ext uri="{FF2B5EF4-FFF2-40B4-BE49-F238E27FC236}">
                <a16:creationId xmlns:a16="http://schemas.microsoft.com/office/drawing/2014/main" id="{FDC34E68-9564-4299-91E2-0757D26D0494}"/>
              </a:ext>
            </a:extLst>
          </p:cNvPr>
          <p:cNvSpPr/>
          <p:nvPr/>
        </p:nvSpPr>
        <p:spPr>
          <a:xfrm>
            <a:off x="31236588" y="20649445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47700" sx="200000" sy="200000" algn="ctr" rotWithShape="0">
              <a:srgbClr val="F41C58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7" name="OVAL">
            <a:extLst>
              <a:ext uri="{FF2B5EF4-FFF2-40B4-BE49-F238E27FC236}">
                <a16:creationId xmlns:a16="http://schemas.microsoft.com/office/drawing/2014/main" id="{644B03A7-4CAA-4767-A2CC-82EFB5438CF8}"/>
              </a:ext>
            </a:extLst>
          </p:cNvPr>
          <p:cNvSpPr/>
          <p:nvPr/>
        </p:nvSpPr>
        <p:spPr>
          <a:xfrm>
            <a:off x="36851510" y="11511422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57300" sx="200000" sy="200000" algn="ctr" rotWithShape="0">
              <a:srgbClr val="F41C58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8" name="OVAL">
            <a:extLst>
              <a:ext uri="{FF2B5EF4-FFF2-40B4-BE49-F238E27FC236}">
                <a16:creationId xmlns:a16="http://schemas.microsoft.com/office/drawing/2014/main" id="{5178B5AC-64A4-48F3-9359-C2B4B8AAEC4A}"/>
              </a:ext>
            </a:extLst>
          </p:cNvPr>
          <p:cNvSpPr/>
          <p:nvPr/>
        </p:nvSpPr>
        <p:spPr>
          <a:xfrm>
            <a:off x="13428681" y="20137843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57300" sx="200000" sy="200000" algn="ctr" rotWithShape="0">
              <a:srgbClr val="F41C58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9" name="OVAL">
            <a:extLst>
              <a:ext uri="{FF2B5EF4-FFF2-40B4-BE49-F238E27FC236}">
                <a16:creationId xmlns:a16="http://schemas.microsoft.com/office/drawing/2014/main" id="{2F9A8D21-541D-452F-9DFD-E98C485D6BE0}"/>
              </a:ext>
            </a:extLst>
          </p:cNvPr>
          <p:cNvSpPr/>
          <p:nvPr/>
        </p:nvSpPr>
        <p:spPr>
          <a:xfrm>
            <a:off x="36534534" y="2241924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57300" sx="200000" sy="200000" algn="ctr" rotWithShape="0">
              <a:srgbClr val="F41C58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30" name="OVAL">
            <a:extLst>
              <a:ext uri="{FF2B5EF4-FFF2-40B4-BE49-F238E27FC236}">
                <a16:creationId xmlns:a16="http://schemas.microsoft.com/office/drawing/2014/main" id="{67E2BDA7-EF22-4DEF-9FEA-87A9AA066BF2}"/>
              </a:ext>
            </a:extLst>
          </p:cNvPr>
          <p:cNvSpPr/>
          <p:nvPr/>
        </p:nvSpPr>
        <p:spPr>
          <a:xfrm>
            <a:off x="13281566" y="25650234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57300" sx="200000" sy="200000" algn="ctr" rotWithShape="0">
              <a:srgbClr val="F41C58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31" name="OVAL">
            <a:extLst>
              <a:ext uri="{FF2B5EF4-FFF2-40B4-BE49-F238E27FC236}">
                <a16:creationId xmlns:a16="http://schemas.microsoft.com/office/drawing/2014/main" id="{9E6BE4DA-E273-45F2-AB2C-37290D4B766C}"/>
              </a:ext>
            </a:extLst>
          </p:cNvPr>
          <p:cNvSpPr/>
          <p:nvPr/>
        </p:nvSpPr>
        <p:spPr>
          <a:xfrm>
            <a:off x="13612726" y="4519134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57300" sx="200000" sy="200000" algn="ctr" rotWithShape="0">
              <a:srgbClr val="F41C58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32" name="OVAL">
            <a:extLst>
              <a:ext uri="{FF2B5EF4-FFF2-40B4-BE49-F238E27FC236}">
                <a16:creationId xmlns:a16="http://schemas.microsoft.com/office/drawing/2014/main" id="{BC13650F-DCDD-4D25-A62E-502FBFE4362B}"/>
              </a:ext>
            </a:extLst>
          </p:cNvPr>
          <p:cNvSpPr/>
          <p:nvPr/>
        </p:nvSpPr>
        <p:spPr>
          <a:xfrm>
            <a:off x="19212839" y="11905399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57300" sx="200000" sy="200000" algn="ctr" rotWithShape="0">
              <a:srgbClr val="F41C58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34" name="OVAL">
            <a:extLst>
              <a:ext uri="{FF2B5EF4-FFF2-40B4-BE49-F238E27FC236}">
                <a16:creationId xmlns:a16="http://schemas.microsoft.com/office/drawing/2014/main" id="{8A6BB42B-F2B1-443C-8CF4-2EBD346E2A63}"/>
              </a:ext>
            </a:extLst>
          </p:cNvPr>
          <p:cNvSpPr/>
          <p:nvPr/>
        </p:nvSpPr>
        <p:spPr>
          <a:xfrm>
            <a:off x="22012897" y="7690364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57300" sx="200000" sy="200000" algn="ctr" rotWithShape="0">
              <a:srgbClr val="F41C58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35" name="OVAL">
            <a:extLst>
              <a:ext uri="{FF2B5EF4-FFF2-40B4-BE49-F238E27FC236}">
                <a16:creationId xmlns:a16="http://schemas.microsoft.com/office/drawing/2014/main" id="{4DF08958-8504-445B-94D1-FF449CA897A4}"/>
              </a:ext>
            </a:extLst>
          </p:cNvPr>
          <p:cNvSpPr/>
          <p:nvPr/>
        </p:nvSpPr>
        <p:spPr>
          <a:xfrm>
            <a:off x="24806667" y="1155562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57300" sx="200000" sy="200000" algn="ctr" rotWithShape="0">
              <a:srgbClr val="F41C58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40" name="OVAL">
            <a:extLst>
              <a:ext uri="{FF2B5EF4-FFF2-40B4-BE49-F238E27FC236}">
                <a16:creationId xmlns:a16="http://schemas.microsoft.com/office/drawing/2014/main" id="{3DD122F1-B7A9-4F39-8772-F63492A7173B}"/>
              </a:ext>
            </a:extLst>
          </p:cNvPr>
          <p:cNvSpPr/>
          <p:nvPr/>
        </p:nvSpPr>
        <p:spPr>
          <a:xfrm>
            <a:off x="30910752" y="11063504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57300" sx="200000" sy="200000" algn="ctr" rotWithShape="0">
              <a:srgbClr val="F41C58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41" name="OVAL">
            <a:extLst>
              <a:ext uri="{FF2B5EF4-FFF2-40B4-BE49-F238E27FC236}">
                <a16:creationId xmlns:a16="http://schemas.microsoft.com/office/drawing/2014/main" id="{CF891F11-917B-48DF-A0FC-A0BFC2D35548}"/>
              </a:ext>
            </a:extLst>
          </p:cNvPr>
          <p:cNvSpPr/>
          <p:nvPr/>
        </p:nvSpPr>
        <p:spPr>
          <a:xfrm>
            <a:off x="20416346" y="20049584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57300" sx="200000" sy="200000" algn="ctr" rotWithShape="0">
              <a:srgbClr val="F41C58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42" name="OVAL">
            <a:extLst>
              <a:ext uri="{FF2B5EF4-FFF2-40B4-BE49-F238E27FC236}">
                <a16:creationId xmlns:a16="http://schemas.microsoft.com/office/drawing/2014/main" id="{7AAA9E6C-1DED-4FD9-B289-E02AF1B9CE49}"/>
              </a:ext>
            </a:extLst>
          </p:cNvPr>
          <p:cNvSpPr/>
          <p:nvPr/>
        </p:nvSpPr>
        <p:spPr>
          <a:xfrm>
            <a:off x="36787714" y="26008617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47700" sx="200000" sy="200000" algn="ctr" rotWithShape="0">
              <a:srgbClr val="F41C58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43" name="OVAL">
            <a:extLst>
              <a:ext uri="{FF2B5EF4-FFF2-40B4-BE49-F238E27FC236}">
                <a16:creationId xmlns:a16="http://schemas.microsoft.com/office/drawing/2014/main" id="{F6307BDD-9FB4-4D47-B5E5-0D3761DC9803}"/>
              </a:ext>
            </a:extLst>
          </p:cNvPr>
          <p:cNvSpPr/>
          <p:nvPr/>
        </p:nvSpPr>
        <p:spPr>
          <a:xfrm>
            <a:off x="28601635" y="24005039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47700" sx="200000" sy="200000" algn="ctr" rotWithShape="0">
              <a:srgbClr val="F41C58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44" name="OVAL">
            <a:extLst>
              <a:ext uri="{FF2B5EF4-FFF2-40B4-BE49-F238E27FC236}">
                <a16:creationId xmlns:a16="http://schemas.microsoft.com/office/drawing/2014/main" id="{886EF6A5-902C-4DF8-B944-1BE016FAA40D}"/>
              </a:ext>
            </a:extLst>
          </p:cNvPr>
          <p:cNvSpPr/>
          <p:nvPr/>
        </p:nvSpPr>
        <p:spPr>
          <a:xfrm>
            <a:off x="16328176" y="2563131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47700" sx="200000" sy="200000" algn="ctr" rotWithShape="0">
              <a:srgbClr val="F41C58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45" name="OVAL">
            <a:extLst>
              <a:ext uri="{FF2B5EF4-FFF2-40B4-BE49-F238E27FC236}">
                <a16:creationId xmlns:a16="http://schemas.microsoft.com/office/drawing/2014/main" id="{1B79B571-7864-44E0-A612-ED50469AEB2B}"/>
              </a:ext>
            </a:extLst>
          </p:cNvPr>
          <p:cNvSpPr/>
          <p:nvPr/>
        </p:nvSpPr>
        <p:spPr>
          <a:xfrm>
            <a:off x="29793796" y="4871787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47700" sx="200000" sy="200000" algn="ctr" rotWithShape="0">
              <a:srgbClr val="F41C58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46" name="OVAL">
            <a:extLst>
              <a:ext uri="{FF2B5EF4-FFF2-40B4-BE49-F238E27FC236}">
                <a16:creationId xmlns:a16="http://schemas.microsoft.com/office/drawing/2014/main" id="{5E304703-368A-42CF-8147-0491DE11946E}"/>
              </a:ext>
            </a:extLst>
          </p:cNvPr>
          <p:cNvSpPr/>
          <p:nvPr/>
        </p:nvSpPr>
        <p:spPr>
          <a:xfrm>
            <a:off x="35489702" y="18864436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47700" sx="200000" sy="200000" algn="ctr" rotWithShape="0">
              <a:srgbClr val="F41C58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" name="TIMER">
            <a:extLst>
              <a:ext uri="{FF2B5EF4-FFF2-40B4-BE49-F238E27FC236}">
                <a16:creationId xmlns:a16="http://schemas.microsoft.com/office/drawing/2014/main" id="{5E81858A-93A6-4DE8-88CD-31944241DC3A}"/>
              </a:ext>
            </a:extLst>
          </p:cNvPr>
          <p:cNvSpPr/>
          <p:nvPr/>
        </p:nvSpPr>
        <p:spPr>
          <a:xfrm>
            <a:off x="4953000" y="-97536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CHANGE TEXT HERE">
            <a:extLst>
              <a:ext uri="{FF2B5EF4-FFF2-40B4-BE49-F238E27FC236}">
                <a16:creationId xmlns:a16="http://schemas.microsoft.com/office/drawing/2014/main" id="{8E01A1A5-E627-4147-B619-B341FA01DB6E}"/>
              </a:ext>
            </a:extLst>
          </p:cNvPr>
          <p:cNvSpPr/>
          <p:nvPr/>
        </p:nvSpPr>
        <p:spPr>
          <a:xfrm>
            <a:off x="14727757" y="12467273"/>
            <a:ext cx="11123903" cy="3036741"/>
          </a:xfrm>
          <a:prstGeom prst="rect">
            <a:avLst/>
          </a:prstGeom>
          <a:noFill/>
          <a:ln>
            <a:noFill/>
          </a:ln>
        </p:spPr>
        <p:txBody>
          <a:bodyPr wrap="none" lIns="81292" tIns="40646" rIns="81292" bIns="40646">
            <a:spAutoFit/>
          </a:bodyPr>
          <a:lstStyle/>
          <a:p>
            <a:pPr algn="ctr"/>
            <a:r>
              <a:rPr lang="en-US" sz="19200" dirty="0">
                <a:ln w="0">
                  <a:noFill/>
                </a:ln>
                <a:solidFill>
                  <a:schemeClr val="bg1"/>
                </a:solidFill>
                <a:effectLst>
                  <a:glow rad="381000">
                    <a:schemeClr val="bg1">
                      <a:alpha val="24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LEVIDIO</a:t>
            </a:r>
          </a:p>
        </p:txBody>
      </p:sp>
      <p:sp>
        <p:nvSpPr>
          <p:cNvPr id="39" name="CHANGE TEXT HERE">
            <a:extLst>
              <a:ext uri="{FF2B5EF4-FFF2-40B4-BE49-F238E27FC236}">
                <a16:creationId xmlns:a16="http://schemas.microsoft.com/office/drawing/2014/main" id="{1DF6571A-90FE-461F-A4F9-8E9CD530A228}"/>
              </a:ext>
            </a:extLst>
          </p:cNvPr>
          <p:cNvSpPr/>
          <p:nvPr/>
        </p:nvSpPr>
        <p:spPr>
          <a:xfrm>
            <a:off x="28007788" y="15031703"/>
            <a:ext cx="8577693" cy="1313192"/>
          </a:xfrm>
          <a:prstGeom prst="rect">
            <a:avLst/>
          </a:prstGeom>
          <a:noFill/>
          <a:ln>
            <a:noFill/>
          </a:ln>
        </p:spPr>
        <p:txBody>
          <a:bodyPr wrap="none" lIns="81292" tIns="40646" rIns="81292" bIns="40646">
            <a:spAutoFit/>
          </a:bodyPr>
          <a:lstStyle/>
          <a:p>
            <a:pPr algn="ctr"/>
            <a:r>
              <a:rPr lang="en-US" sz="8000" spc="267" dirty="0">
                <a:ln w="0">
                  <a:noFill/>
                </a:ln>
                <a:solidFill>
                  <a:schemeClr val="bg1"/>
                </a:solidFill>
                <a:effectLst>
                  <a:glow rad="381000">
                    <a:schemeClr val="bg1">
                      <a:alpha val="24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BACKGROUND</a:t>
            </a:r>
          </a:p>
        </p:txBody>
      </p:sp>
      <p:sp>
        <p:nvSpPr>
          <p:cNvPr id="24" name="OVAL">
            <a:extLst>
              <a:ext uri="{FF2B5EF4-FFF2-40B4-BE49-F238E27FC236}">
                <a16:creationId xmlns:a16="http://schemas.microsoft.com/office/drawing/2014/main" id="{F476B6F1-FBE5-4345-877D-4EAF06D261E0}"/>
              </a:ext>
            </a:extLst>
          </p:cNvPr>
          <p:cNvSpPr/>
          <p:nvPr/>
        </p:nvSpPr>
        <p:spPr>
          <a:xfrm>
            <a:off x="15915994" y="15155842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57300" sx="200000" sy="200000" algn="ctr" rotWithShape="0">
              <a:srgbClr val="F41C58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48" name="OVAL">
            <a:extLst>
              <a:ext uri="{FF2B5EF4-FFF2-40B4-BE49-F238E27FC236}">
                <a16:creationId xmlns:a16="http://schemas.microsoft.com/office/drawing/2014/main" id="{9AA8425B-E6B7-4770-9276-9363EA73BB46}"/>
              </a:ext>
            </a:extLst>
          </p:cNvPr>
          <p:cNvSpPr/>
          <p:nvPr/>
        </p:nvSpPr>
        <p:spPr>
          <a:xfrm>
            <a:off x="36534534" y="17512404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57300" sx="200000" sy="200000" algn="ctr" rotWithShape="0">
              <a:srgbClr val="F41C58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49" name="OVAL">
            <a:extLst>
              <a:ext uri="{FF2B5EF4-FFF2-40B4-BE49-F238E27FC236}">
                <a16:creationId xmlns:a16="http://schemas.microsoft.com/office/drawing/2014/main" id="{24A3408A-D047-4AF3-89AF-624206674C8E}"/>
              </a:ext>
            </a:extLst>
          </p:cNvPr>
          <p:cNvSpPr/>
          <p:nvPr/>
        </p:nvSpPr>
        <p:spPr>
          <a:xfrm>
            <a:off x="23138574" y="18289644"/>
            <a:ext cx="298404" cy="2984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257300" sx="200000" sy="200000" algn="ctr" rotWithShape="0">
              <a:srgbClr val="F41C58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770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mph" presetSubtype="0" decel="15267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6" dur="131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decel="15267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8" dur="131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decel="15267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0" dur="131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5267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2" dur="131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decel="15267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4" dur="131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4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600000">
                                      <p:cBhvr>
                                        <p:cTn id="36" dur="13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grpId="4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600000">
                                      <p:cBhvr>
                                        <p:cTn id="38" dur="13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grpId="4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600000">
                                      <p:cBhvr>
                                        <p:cTn id="40" dur="13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grpId="4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600000">
                                      <p:cBhvr>
                                        <p:cTn id="42" dur="13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grpId="4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600000">
                                      <p:cBhvr>
                                        <p:cTn id="44" dur="13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grpId="2" nodeType="withEffect">
                                  <p:stCondLst>
                                    <p:cond delay="1350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decel="100000" fill="hold" grpId="2" nodeType="withEffect">
                                  <p:stCondLst>
                                    <p:cond delay="1350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decel="100000" fill="hold" grpId="2" nodeType="withEffect">
                                  <p:stCondLst>
                                    <p:cond delay="1350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decel="100000" fill="hold" grpId="2" nodeType="withEffect">
                                  <p:stCondLst>
                                    <p:cond delay="1350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decel="100000" fill="hold" grpId="2" nodeType="withEffect">
                                  <p:stCondLst>
                                    <p:cond delay="1350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" presetClass="exit" presetSubtype="1" accel="100000" fill="hold" grpId="3" nodeType="withEffect">
                                  <p:stCondLst>
                                    <p:cond delay="1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1" accel="100000" fill="hold" grpId="3" nodeType="withEffect">
                                  <p:stCondLst>
                                    <p:cond delay="13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1" accel="100000" fill="hold" grpId="3" nodeType="withEffect">
                                  <p:stCondLst>
                                    <p:cond delay="1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1" accel="100000" fill="hold" grpId="3" nodeType="withEffect">
                                  <p:stCondLst>
                                    <p:cond delay="1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1" accel="100000" fill="hold" grpId="3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0" dur="13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2" dur="13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4" dur="13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6" dur="13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8" dur="13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0" dur="13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8" presetClass="emph" presetSubtype="0" decel="15385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600000">
                                      <p:cBhvr>
                                        <p:cTn id="112" dur="1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8" presetClass="emph" presetSubtype="0" decel="15385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600000">
                                      <p:cBhvr>
                                        <p:cTn id="114" dur="1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decel="15385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600000">
                                      <p:cBhvr>
                                        <p:cTn id="116" dur="1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8" presetClass="emph" presetSubtype="0" decel="15385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600000">
                                      <p:cBhvr>
                                        <p:cTn id="118" dur="1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8" presetClass="emph" presetSubtype="0" decel="15385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600000">
                                      <p:cBhvr>
                                        <p:cTn id="120" dur="1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8" presetClass="emph" presetSubtype="0" decel="15385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600000">
                                      <p:cBhvr>
                                        <p:cTn id="122" dur="1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grpId="3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3" nodeType="withEffect">
                                  <p:stCondLst>
                                    <p:cond delay="1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grpId="3" nodeType="withEffect">
                                  <p:stCondLst>
                                    <p:cond delay="1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grpId="3" nodeType="withEffect">
                                  <p:stCondLst>
                                    <p:cond delay="13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grpId="3" nodeType="withEffect">
                                  <p:stCondLst>
                                    <p:cond delay="13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4" fill="hold" grpId="3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63" presetClass="pat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64087E-6 -4.85009E-6 L 0.1103 -4.85009E-6 " pathEditMode="relative" rAng="0" ptsTypes="AA">
                                      <p:cBhvr>
                                        <p:cTn id="154" dur="1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15" y="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3" presetClass="emph" presetSubtype="2" decel="100000" fill="hold" grpId="3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6" dur="6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4" nodeType="withEffect">
                                  <p:stCondLst>
                                    <p:cond delay="9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8" dur="4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63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6508E-6 -2.85714E-6 L -0.12493 -2.85714E-6 " pathEditMode="relative" rAng="0" ptsTypes="AA">
                                      <p:cBhvr>
                                        <p:cTn id="164" dur="1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47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2" presetClass="exit" presetSubtype="8" accel="100000" fill="hold" grpId="2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xit" presetSubtype="2" accel="100000" fill="hold" grpId="2" nodeType="withEffect">
                                  <p:stCondLst>
                                    <p:cond delay="13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6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8" dur="30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6" presetClass="exit" presetSubtype="32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3" presetClass="entr" presetSubtype="16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6" presetClass="emph" presetSubtype="0" decel="100000" fill="hold" grpId="1" nodeType="withEffect">
                                  <p:stCondLst>
                                    <p:cond delay="950"/>
                                  </p:stCondLst>
                                  <p:childTnLst>
                                    <p:animScale>
                                      <p:cBhvr>
                                        <p:cTn id="187" dur="300" fill="hold"/>
                                        <p:tgtEl>
                                          <p:spTgt spid="2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6" presetClass="exit" presetSubtype="32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6" presetClass="emph" presetSubtype="0" decel="10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96" dur="300" fill="hold"/>
                                        <p:tgtEl>
                                          <p:spTgt spid="3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xit" presetSubtype="32" fill="hold" grpId="2" nodeType="withEffect">
                                  <p:stCondLst>
                                    <p:cond delay="19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3" presetClass="entr" presetSubtype="16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6" presetClass="emp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205" dur="300" fill="hold"/>
                                        <p:tgtEl>
                                          <p:spTgt spid="3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6" presetClass="exit" presetSubtype="32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6" presetClass="emph" presetSubtype="0" decel="10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214" dur="300" fill="hold"/>
                                        <p:tgtEl>
                                          <p:spTgt spid="3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6" presetClass="exit" presetSubtype="32" fill="hold" grpId="2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6" presetClass="emph" presetSubtype="0" decel="100000" fill="hold" grpId="1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223" dur="3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6" presetClass="exit" presetSubtype="32" fill="hold" grpId="2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6" presetClass="emph" presetSubtype="0" decel="10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Scale>
                                      <p:cBhvr>
                                        <p:cTn id="232" dur="3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6" presetClass="exit" presetSubtype="32" fill="hold" grpId="2" nodeType="withEffect">
                                  <p:stCondLst>
                                    <p:cond delay="45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3" presetClass="entr" presetSubtype="16" fill="hold" grpId="0" nodeType="withEffect">
                                  <p:stCondLst>
                                    <p:cond delay="45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6" presetClass="emph" presetSubtype="0" decel="100000" fill="hold" grpId="1" nodeType="withEffect">
                                  <p:stCondLst>
                                    <p:cond delay="4850"/>
                                  </p:stCondLst>
                                  <p:childTnLst>
                                    <p:animScale>
                                      <p:cBhvr>
                                        <p:cTn id="241" dur="300" fill="hold"/>
                                        <p:tgtEl>
                                          <p:spTgt spid="2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6" presetClass="exit" presetSubtype="32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3" presetClass="entr" presetSubtype="16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6" presetClass="emph" presetSubtype="0" decel="10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Scale>
                                      <p:cBhvr>
                                        <p:cTn id="250" dur="300" fill="hold"/>
                                        <p:tgtEl>
                                          <p:spTgt spid="3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xit" presetSubtype="32" fill="hold" grpId="2" nodeType="withEffect">
                                  <p:stCondLst>
                                    <p:cond delay="58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23" presetClass="entr" presetSubtype="16" fill="hold" grpId="0" nodeType="withEffect">
                                  <p:stCondLst>
                                    <p:cond delay="58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6" presetClass="emph" presetSubtype="0" decel="100000" fill="hold" grpId="1" nodeType="withEffect">
                                  <p:stCondLst>
                                    <p:cond delay="6150"/>
                                  </p:stCondLst>
                                  <p:childTnLst>
                                    <p:animScale>
                                      <p:cBhvr>
                                        <p:cTn id="259" dur="300" fill="hold"/>
                                        <p:tgtEl>
                                          <p:spTgt spid="4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6" presetClass="exit" presetSubtype="32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6" presetClass="emph" presetSubtype="0" decel="100000" fill="hold" grpId="1" nodeType="withEffect">
                                  <p:stCondLst>
                                    <p:cond delay="6800"/>
                                  </p:stCondLst>
                                  <p:childTnLst>
                                    <p:animScale>
                                      <p:cBhvr>
                                        <p:cTn id="268" dur="300" fill="hold"/>
                                        <p:tgtEl>
                                          <p:spTgt spid="4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9" presetID="6" presetClass="exit" presetSubtype="32" fill="hold" grpId="2" nodeType="withEffect">
                                  <p:stCondLst>
                                    <p:cond delay="71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23" presetClass="entr" presetSubtype="16" fill="hold" grpId="0" nodeType="withEffect">
                                  <p:stCondLst>
                                    <p:cond delay="715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6" presetClass="emph" presetSubtype="0" decel="100000" fill="hold" grpId="1" nodeType="withEffect">
                                  <p:stCondLst>
                                    <p:cond delay="7450"/>
                                  </p:stCondLst>
                                  <p:childTnLst>
                                    <p:animScale>
                                      <p:cBhvr>
                                        <p:cTn id="277" dur="300" fill="hold"/>
                                        <p:tgtEl>
                                          <p:spTgt spid="4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78" presetID="6" presetClass="exit" presetSubtype="32" fill="hold" grpId="2" nodeType="withEffect">
                                  <p:stCondLst>
                                    <p:cond delay="78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3" presetClass="entr" presetSubtype="16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6" presetClass="emph" presetSubtype="0" decel="100000" fill="hold" grpId="1" nodeType="withEffect">
                                  <p:stCondLst>
                                    <p:cond delay="8100"/>
                                  </p:stCondLst>
                                  <p:childTnLst>
                                    <p:animScale>
                                      <p:cBhvr>
                                        <p:cTn id="286" dur="300" fill="hold"/>
                                        <p:tgtEl>
                                          <p:spTgt spid="4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6" presetClass="exit" presetSubtype="32" fill="hold" grpId="2" nodeType="withEffect">
                                  <p:stCondLst>
                                    <p:cond delay="84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23" presetClass="entr" presetSubtype="16" fill="hold" grpId="0" nodeType="withEffect">
                                  <p:stCondLst>
                                    <p:cond delay="845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6" presetClass="emph" presetSubtype="0" decel="100000" fill="hold" grpId="1" nodeType="withEffect">
                                  <p:stCondLst>
                                    <p:cond delay="8750"/>
                                  </p:stCondLst>
                                  <p:childTnLst>
                                    <p:animScale>
                                      <p:cBhvr>
                                        <p:cTn id="295" dur="300" fill="hold"/>
                                        <p:tgtEl>
                                          <p:spTgt spid="3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96" presetID="6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3" presetClass="entr" presetSubtype="16" fill="hold" grpId="0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6" presetClass="emph" presetSubtype="0" decel="100000" fill="hold" grpId="1" nodeType="withEffect">
                                  <p:stCondLst>
                                    <p:cond delay="9400"/>
                                  </p:stCondLst>
                                  <p:childTnLst>
                                    <p:animScale>
                                      <p:cBhvr>
                                        <p:cTn id="304" dur="300" fill="hold"/>
                                        <p:tgtEl>
                                          <p:spTgt spid="4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5" presetID="6" presetClass="exit" presetSubtype="32" fill="hold" grpId="2" nodeType="withEffect">
                                  <p:stCondLst>
                                    <p:cond delay="97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23" presetClass="entr" presetSubtype="16" fill="hold" grpId="0" nodeType="withEffect">
                                  <p:stCondLst>
                                    <p:cond delay="975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6" presetClass="emph" presetSubtype="0" decel="100000" fill="hold" grpId="1" nodeType="withEffect">
                                  <p:stCondLst>
                                    <p:cond delay="10050"/>
                                  </p:stCondLst>
                                  <p:childTnLst>
                                    <p:animScale>
                                      <p:cBhvr>
                                        <p:cTn id="313" dur="300" fill="hold"/>
                                        <p:tgtEl>
                                          <p:spTgt spid="2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4" presetID="6" presetClass="exit" presetSubtype="32" fill="hold" grpId="2" nodeType="withEffect">
                                  <p:stCondLst>
                                    <p:cond delay="104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23" presetClass="entr" presetSubtype="16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6" presetClass="emph" presetSubtype="0" decel="100000" fill="hold" grpId="1" nodeType="withEffect">
                                  <p:stCondLst>
                                    <p:cond delay="10700"/>
                                  </p:stCondLst>
                                  <p:childTnLst>
                                    <p:animScale>
                                      <p:cBhvr>
                                        <p:cTn id="322" dur="300" fill="hold"/>
                                        <p:tgtEl>
                                          <p:spTgt spid="4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23" presetID="6" presetClass="exit" presetSubtype="32" fill="hold" grpId="2" nodeType="withEffect">
                                  <p:stCondLst>
                                    <p:cond delay="110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3" presetClass="entr" presetSubtype="16" fill="hold" grpId="0" nodeType="withEffect">
                                  <p:stCondLst>
                                    <p:cond delay="1105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6" presetClass="emph" presetSubtype="0" decel="100000" fill="hold" grpId="1" nodeType="withEffect">
                                  <p:stCondLst>
                                    <p:cond delay="11350"/>
                                  </p:stCondLst>
                                  <p:childTnLst>
                                    <p:animScale>
                                      <p:cBhvr>
                                        <p:cTn id="331" dur="30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2" presetID="6" presetClass="exit" presetSubtype="32" fill="hold" grpId="2" nodeType="withEffect">
                                  <p:stCondLst>
                                    <p:cond delay="117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3" presetClass="entr" presetSubtype="16" fill="hold" grpId="0" nodeType="withEffect">
                                  <p:stCondLst>
                                    <p:cond delay="117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6" presetClass="emph" presetSubtype="0" decel="100000" fill="hold" grpId="1" nodeType="withEffect">
                                  <p:stCondLst>
                                    <p:cond delay="12000"/>
                                  </p:stCondLst>
                                  <p:childTnLst>
                                    <p:animScale>
                                      <p:cBhvr>
                                        <p:cTn id="340" dur="3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6" presetClass="exit" presetSubtype="32" fill="hold" grpId="2" nodeType="withEffect">
                                  <p:stCondLst>
                                    <p:cond delay="123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23" presetClass="entr" presetSubtype="16" fill="hold" grpId="0" nodeType="withEffect">
                                  <p:stCondLst>
                                    <p:cond delay="1235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6" presetClass="emph" presetSubtype="0" decel="100000" fill="hold" grpId="1" nodeType="withEffect">
                                  <p:stCondLst>
                                    <p:cond delay="12650"/>
                                  </p:stCondLst>
                                  <p:childTnLst>
                                    <p:animScale>
                                      <p:cBhvr>
                                        <p:cTn id="349" dur="30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50" presetID="6" presetClass="exit" presetSubtype="32" fill="hold" grpId="2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6" presetClass="emph" presetSubtype="0" decel="100000" fill="hold" grpId="1" nodeType="withEffect">
                                  <p:stCondLst>
                                    <p:cond delay="13300"/>
                                  </p:stCondLst>
                                  <p:childTnLst>
                                    <p:animScale>
                                      <p:cBhvr>
                                        <p:cTn id="358" dur="300" fill="hold"/>
                                        <p:tgtEl>
                                          <p:spTgt spid="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59" presetID="6" presetClass="exit" presetSubtype="32" fill="hold" grpId="2" nodeType="withEffect">
                                  <p:stCondLst>
                                    <p:cond delay="136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0" grpId="0" animBg="1"/>
      <p:bldP spid="20" grpId="1" animBg="1"/>
      <p:bldP spid="20" grpId="2" animBg="1"/>
      <p:bldP spid="20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2" grpId="0" animBg="1"/>
      <p:bldP spid="12" grpId="1" animBg="1"/>
      <p:bldP spid="12" grpId="2" animBg="1"/>
      <p:bldP spid="12" grpId="3" animBg="1"/>
      <p:bldP spid="12" grpId="4" animBg="1"/>
      <p:bldP spid="7" grpId="0" animBg="1"/>
      <p:bldP spid="7" grpId="1" animBg="1"/>
      <p:bldP spid="7" grpId="2" animBg="1"/>
      <p:bldP spid="7" grpId="3" animBg="1"/>
      <p:bldP spid="7" grpId="4" animBg="1"/>
      <p:bldP spid="11" grpId="0" animBg="1"/>
      <p:bldP spid="11" grpId="1" animBg="1"/>
      <p:bldP spid="11" grpId="2" animBg="1"/>
      <p:bldP spid="11" grpId="3" animBg="1"/>
      <p:bldP spid="11" grpId="4" animBg="1"/>
      <p:bldP spid="14" grpId="0" animBg="1"/>
      <p:bldP spid="14" grpId="1" animBg="1"/>
      <p:bldP spid="14" grpId="2" animBg="1"/>
      <p:bldP spid="14" grpId="3" animBg="1"/>
      <p:bldP spid="14" grpId="4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3" grpId="0" animBg="1"/>
      <p:bldP spid="23" grpId="1" animBg="1"/>
      <p:bldP spid="23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2" grpId="0" animBg="1"/>
      <p:bldP spid="38" grpId="0"/>
      <p:bldP spid="38" grpId="1"/>
      <p:bldP spid="38" grpId="2"/>
      <p:bldP spid="38" grpId="3"/>
      <p:bldP spid="38" grpId="4"/>
      <p:bldP spid="39" grpId="0"/>
      <p:bldP spid="39" grpId="1"/>
      <p:bldP spid="39" grpId="2"/>
      <p:bldP spid="24" grpId="0" animBg="1"/>
      <p:bldP spid="24" grpId="1" animBg="1"/>
      <p:bldP spid="24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2578"/>
            </a:gs>
            <a:gs pos="100000">
              <a:srgbClr val="0DB3F3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>
            <a:extLst>
              <a:ext uri="{FF2B5EF4-FFF2-40B4-BE49-F238E27FC236}">
                <a16:creationId xmlns:a16="http://schemas.microsoft.com/office/drawing/2014/main" id="{CB7755F1-7F22-40AB-9BAD-D137A280066D}"/>
              </a:ext>
            </a:extLst>
          </p:cNvPr>
          <p:cNvSpPr/>
          <p:nvPr/>
        </p:nvSpPr>
        <p:spPr>
          <a:xfrm rot="19495650">
            <a:off x="10397021" y="-59514659"/>
            <a:ext cx="6508608" cy="4187952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2693F1A-FFB0-4FEF-9195-F03881DC7B31}"/>
              </a:ext>
            </a:extLst>
          </p:cNvPr>
          <p:cNvSpPr/>
          <p:nvPr/>
        </p:nvSpPr>
        <p:spPr>
          <a:xfrm rot="19495650">
            <a:off x="51866572" y="26926235"/>
            <a:ext cx="19902215" cy="41879526"/>
          </a:xfrm>
          <a:prstGeom prst="rect">
            <a:avLst/>
          </a:prstGeom>
          <a:solidFill>
            <a:srgbClr val="FF4C90"/>
          </a:solidFill>
          <a:ln>
            <a:noFill/>
          </a:ln>
          <a:effectLst>
            <a:outerShdw blurRad="5334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3" name="RECTANGLE">
            <a:extLst>
              <a:ext uri="{FF2B5EF4-FFF2-40B4-BE49-F238E27FC236}">
                <a16:creationId xmlns:a16="http://schemas.microsoft.com/office/drawing/2014/main" id="{120F98D8-11FC-4486-8E75-A0B994D66722}"/>
              </a:ext>
            </a:extLst>
          </p:cNvPr>
          <p:cNvSpPr/>
          <p:nvPr/>
        </p:nvSpPr>
        <p:spPr>
          <a:xfrm rot="19495650">
            <a:off x="7671532" y="-49180123"/>
            <a:ext cx="5010001" cy="41879526"/>
          </a:xfrm>
          <a:prstGeom prst="rect">
            <a:avLst/>
          </a:prstGeom>
          <a:solidFill>
            <a:srgbClr val="FF257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41F9256B-C229-4D01-AE4E-DEE9C604AF72}"/>
              </a:ext>
            </a:extLst>
          </p:cNvPr>
          <p:cNvSpPr/>
          <p:nvPr/>
        </p:nvSpPr>
        <p:spPr>
          <a:xfrm rot="19495650">
            <a:off x="38953757" y="34410373"/>
            <a:ext cx="24505284" cy="41879526"/>
          </a:xfrm>
          <a:prstGeom prst="rect">
            <a:avLst/>
          </a:prstGeom>
          <a:solidFill>
            <a:srgbClr val="FFD25B"/>
          </a:solidFill>
          <a:ln>
            <a:noFill/>
          </a:ln>
          <a:effectLst>
            <a:outerShdw blurRad="5334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8C792D95-6913-411A-9C59-926C8C94381D}"/>
              </a:ext>
            </a:extLst>
          </p:cNvPr>
          <p:cNvSpPr/>
          <p:nvPr/>
        </p:nvSpPr>
        <p:spPr>
          <a:xfrm rot="19495650">
            <a:off x="32695672" y="41071708"/>
            <a:ext cx="17336312" cy="42213549"/>
          </a:xfrm>
          <a:prstGeom prst="rect">
            <a:avLst/>
          </a:prstGeom>
          <a:solidFill>
            <a:srgbClr val="0DB3F3"/>
          </a:solidFill>
          <a:ln>
            <a:noFill/>
          </a:ln>
          <a:effectLst>
            <a:outerShdw blurRad="5207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0CDEDA5B-4B38-4B79-AF4B-6AEA3FFDB877}"/>
              </a:ext>
            </a:extLst>
          </p:cNvPr>
          <p:cNvSpPr/>
          <p:nvPr/>
        </p:nvSpPr>
        <p:spPr>
          <a:xfrm rot="19495650">
            <a:off x="-6857893" y="-45868854"/>
            <a:ext cx="6508608" cy="41879526"/>
          </a:xfrm>
          <a:prstGeom prst="rect">
            <a:avLst/>
          </a:prstGeom>
          <a:solidFill>
            <a:srgbClr val="FFB7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954B067-0CD8-4E1D-BABF-ACF2AD5AE303}"/>
              </a:ext>
            </a:extLst>
          </p:cNvPr>
          <p:cNvSpPr/>
          <p:nvPr/>
        </p:nvSpPr>
        <p:spPr>
          <a:xfrm rot="19495650">
            <a:off x="-18711959" y="-34504081"/>
            <a:ext cx="6508608" cy="41879526"/>
          </a:xfrm>
          <a:prstGeom prst="rect">
            <a:avLst/>
          </a:prstGeom>
          <a:solidFill>
            <a:srgbClr val="07A6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" name="OVAL">
            <a:extLst>
              <a:ext uri="{FF2B5EF4-FFF2-40B4-BE49-F238E27FC236}">
                <a16:creationId xmlns:a16="http://schemas.microsoft.com/office/drawing/2014/main" id="{2190B0DD-7924-4CC1-A844-44A15DDE4D38}"/>
              </a:ext>
            </a:extLst>
          </p:cNvPr>
          <p:cNvSpPr/>
          <p:nvPr/>
        </p:nvSpPr>
        <p:spPr>
          <a:xfrm>
            <a:off x="14967469" y="21598514"/>
            <a:ext cx="3131136" cy="3131136"/>
          </a:xfrm>
          <a:prstGeom prst="ellipse">
            <a:avLst/>
          </a:prstGeom>
          <a:solidFill>
            <a:srgbClr val="FE4B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3" name="OVAL">
            <a:extLst>
              <a:ext uri="{FF2B5EF4-FFF2-40B4-BE49-F238E27FC236}">
                <a16:creationId xmlns:a16="http://schemas.microsoft.com/office/drawing/2014/main" id="{D7EEB5F9-7091-4B75-9388-9A80595FB1AB}"/>
              </a:ext>
            </a:extLst>
          </p:cNvPr>
          <p:cNvSpPr/>
          <p:nvPr/>
        </p:nvSpPr>
        <p:spPr>
          <a:xfrm>
            <a:off x="16016184" y="20032946"/>
            <a:ext cx="3131136" cy="3131136"/>
          </a:xfrm>
          <a:prstGeom prst="ellipse">
            <a:avLst/>
          </a:prstGeom>
          <a:noFill/>
          <a:ln w="444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4" name="OVAL">
            <a:extLst>
              <a:ext uri="{FF2B5EF4-FFF2-40B4-BE49-F238E27FC236}">
                <a16:creationId xmlns:a16="http://schemas.microsoft.com/office/drawing/2014/main" id="{9A30B942-CD80-4353-86D0-B42DD5C7702D}"/>
              </a:ext>
            </a:extLst>
          </p:cNvPr>
          <p:cNvSpPr/>
          <p:nvPr/>
        </p:nvSpPr>
        <p:spPr>
          <a:xfrm>
            <a:off x="33113754" y="2590911"/>
            <a:ext cx="5064349" cy="5064349"/>
          </a:xfrm>
          <a:prstGeom prst="ellipse">
            <a:avLst/>
          </a:prstGeom>
          <a:solidFill>
            <a:srgbClr val="0DB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5" name="OVAL">
            <a:extLst>
              <a:ext uri="{FF2B5EF4-FFF2-40B4-BE49-F238E27FC236}">
                <a16:creationId xmlns:a16="http://schemas.microsoft.com/office/drawing/2014/main" id="{94F4F9F9-6C01-471A-9949-A8F900FF3BE7}"/>
              </a:ext>
            </a:extLst>
          </p:cNvPr>
          <p:cNvSpPr/>
          <p:nvPr/>
        </p:nvSpPr>
        <p:spPr>
          <a:xfrm>
            <a:off x="32373731" y="5347939"/>
            <a:ext cx="2586912" cy="2586912"/>
          </a:xfrm>
          <a:prstGeom prst="ellipse">
            <a:avLst/>
          </a:prstGeom>
          <a:noFill/>
          <a:ln w="444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8" name="TRIANGLE">
            <a:extLst>
              <a:ext uri="{FF2B5EF4-FFF2-40B4-BE49-F238E27FC236}">
                <a16:creationId xmlns:a16="http://schemas.microsoft.com/office/drawing/2014/main" id="{412071DF-17BF-45F6-A433-788704FA4203}"/>
              </a:ext>
            </a:extLst>
          </p:cNvPr>
          <p:cNvSpPr/>
          <p:nvPr/>
        </p:nvSpPr>
        <p:spPr>
          <a:xfrm rot="7862141">
            <a:off x="14671464" y="9424068"/>
            <a:ext cx="2414346" cy="2414346"/>
          </a:xfrm>
          <a:prstGeom prst="triangle">
            <a:avLst/>
          </a:prstGeom>
          <a:solidFill>
            <a:srgbClr val="0DB1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9" name="TRIANGLE">
            <a:extLst>
              <a:ext uri="{FF2B5EF4-FFF2-40B4-BE49-F238E27FC236}">
                <a16:creationId xmlns:a16="http://schemas.microsoft.com/office/drawing/2014/main" id="{85AC1F11-9941-40D3-93F7-3C92B1CF6A5F}"/>
              </a:ext>
            </a:extLst>
          </p:cNvPr>
          <p:cNvSpPr/>
          <p:nvPr/>
        </p:nvSpPr>
        <p:spPr>
          <a:xfrm rot="442831">
            <a:off x="15035726" y="9353600"/>
            <a:ext cx="2207789" cy="2207789"/>
          </a:xfrm>
          <a:prstGeom prst="triangl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0" name="TRIANGLE">
            <a:extLst>
              <a:ext uri="{FF2B5EF4-FFF2-40B4-BE49-F238E27FC236}">
                <a16:creationId xmlns:a16="http://schemas.microsoft.com/office/drawing/2014/main" id="{344E7A19-0DFE-41DA-B213-8C41D61A9718}"/>
              </a:ext>
            </a:extLst>
          </p:cNvPr>
          <p:cNvSpPr/>
          <p:nvPr/>
        </p:nvSpPr>
        <p:spPr>
          <a:xfrm rot="17425549">
            <a:off x="32594652" y="17122657"/>
            <a:ext cx="2414346" cy="2414346"/>
          </a:xfrm>
          <a:prstGeom prst="triangle">
            <a:avLst/>
          </a:prstGeom>
          <a:solidFill>
            <a:srgbClr val="FF4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1" name="TRIANGLE">
            <a:extLst>
              <a:ext uri="{FF2B5EF4-FFF2-40B4-BE49-F238E27FC236}">
                <a16:creationId xmlns:a16="http://schemas.microsoft.com/office/drawing/2014/main" id="{A9EBEEF4-86B0-45D7-B685-59DAB10E3AE8}"/>
              </a:ext>
            </a:extLst>
          </p:cNvPr>
          <p:cNvSpPr/>
          <p:nvPr/>
        </p:nvSpPr>
        <p:spPr>
          <a:xfrm rot="17425549">
            <a:off x="32502611" y="17951551"/>
            <a:ext cx="2414346" cy="2414346"/>
          </a:xfrm>
          <a:prstGeom prst="triangl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" name="RECTANGLE">
            <a:extLst>
              <a:ext uri="{FF2B5EF4-FFF2-40B4-BE49-F238E27FC236}">
                <a16:creationId xmlns:a16="http://schemas.microsoft.com/office/drawing/2014/main" id="{410363B4-2776-4D21-8B70-839C22292324}"/>
              </a:ext>
            </a:extLst>
          </p:cNvPr>
          <p:cNvSpPr/>
          <p:nvPr/>
        </p:nvSpPr>
        <p:spPr>
          <a:xfrm rot="19496250">
            <a:off x="36696462" y="20436018"/>
            <a:ext cx="480071" cy="4553465"/>
          </a:xfrm>
          <a:prstGeom prst="rect">
            <a:avLst/>
          </a:prstGeom>
          <a:solidFill>
            <a:srgbClr val="0DB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4" name="RECTANGLE">
            <a:extLst>
              <a:ext uri="{FF2B5EF4-FFF2-40B4-BE49-F238E27FC236}">
                <a16:creationId xmlns:a16="http://schemas.microsoft.com/office/drawing/2014/main" id="{80CA43B1-7086-498D-AAF1-68FBD2ABDD3F}"/>
              </a:ext>
            </a:extLst>
          </p:cNvPr>
          <p:cNvSpPr/>
          <p:nvPr/>
        </p:nvSpPr>
        <p:spPr>
          <a:xfrm rot="19601929">
            <a:off x="24461549" y="20887350"/>
            <a:ext cx="480071" cy="4553465"/>
          </a:xfrm>
          <a:prstGeom prst="rect">
            <a:avLst/>
          </a:prstGeom>
          <a:solidFill>
            <a:srgbClr val="FF4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F7CDC5DA-83AF-4945-962B-0BD062035E1C}"/>
              </a:ext>
            </a:extLst>
          </p:cNvPr>
          <p:cNvSpPr/>
          <p:nvPr/>
        </p:nvSpPr>
        <p:spPr>
          <a:xfrm rot="19724371">
            <a:off x="12006582" y="11046577"/>
            <a:ext cx="480071" cy="4553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6" name="RECTANGLE">
            <a:extLst>
              <a:ext uri="{FF2B5EF4-FFF2-40B4-BE49-F238E27FC236}">
                <a16:creationId xmlns:a16="http://schemas.microsoft.com/office/drawing/2014/main" id="{93676DC7-AA40-46F0-B162-159C5CBEA223}"/>
              </a:ext>
            </a:extLst>
          </p:cNvPr>
          <p:cNvSpPr/>
          <p:nvPr/>
        </p:nvSpPr>
        <p:spPr>
          <a:xfrm rot="19724371">
            <a:off x="28561537" y="-568264"/>
            <a:ext cx="480071" cy="4553465"/>
          </a:xfrm>
          <a:prstGeom prst="rect">
            <a:avLst/>
          </a:prstGeom>
          <a:solidFill>
            <a:srgbClr val="0DB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7" name="RECTANGLE">
            <a:extLst>
              <a:ext uri="{FF2B5EF4-FFF2-40B4-BE49-F238E27FC236}">
                <a16:creationId xmlns:a16="http://schemas.microsoft.com/office/drawing/2014/main" id="{9C59DCC0-CA2C-4E9D-91D4-6C864AE9D067}"/>
              </a:ext>
            </a:extLst>
          </p:cNvPr>
          <p:cNvSpPr/>
          <p:nvPr/>
        </p:nvSpPr>
        <p:spPr>
          <a:xfrm rot="19724371" flipH="1">
            <a:off x="17052944" y="199255"/>
            <a:ext cx="480071" cy="3508076"/>
          </a:xfrm>
          <a:prstGeom prst="rect">
            <a:avLst/>
          </a:prstGeom>
          <a:solidFill>
            <a:srgbClr val="0DB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8" name="RECTANGLE">
            <a:extLst>
              <a:ext uri="{FF2B5EF4-FFF2-40B4-BE49-F238E27FC236}">
                <a16:creationId xmlns:a16="http://schemas.microsoft.com/office/drawing/2014/main" id="{A8ECF4EC-AAA9-45A1-93E6-EA2DC4151F5E}"/>
              </a:ext>
            </a:extLst>
          </p:cNvPr>
          <p:cNvSpPr/>
          <p:nvPr/>
        </p:nvSpPr>
        <p:spPr>
          <a:xfrm rot="19658882" flipH="1">
            <a:off x="27399540" y="6855900"/>
            <a:ext cx="480071" cy="3508076"/>
          </a:xfrm>
          <a:prstGeom prst="rect">
            <a:avLst/>
          </a:prstGeom>
          <a:solidFill>
            <a:srgbClr val="FF4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9" name="OVAL">
            <a:extLst>
              <a:ext uri="{FF2B5EF4-FFF2-40B4-BE49-F238E27FC236}">
                <a16:creationId xmlns:a16="http://schemas.microsoft.com/office/drawing/2014/main" id="{E04F5D4F-BB97-4296-AAF4-34EB857FC2C5}"/>
              </a:ext>
            </a:extLst>
          </p:cNvPr>
          <p:cNvSpPr/>
          <p:nvPr/>
        </p:nvSpPr>
        <p:spPr>
          <a:xfrm>
            <a:off x="20543865" y="7791378"/>
            <a:ext cx="1223443" cy="122344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30" name="OVAL">
            <a:extLst>
              <a:ext uri="{FF2B5EF4-FFF2-40B4-BE49-F238E27FC236}">
                <a16:creationId xmlns:a16="http://schemas.microsoft.com/office/drawing/2014/main" id="{718CEAD9-761D-4CE4-9A94-4767045FEF70}"/>
              </a:ext>
            </a:extLst>
          </p:cNvPr>
          <p:cNvSpPr/>
          <p:nvPr/>
        </p:nvSpPr>
        <p:spPr>
          <a:xfrm>
            <a:off x="30130208" y="22120293"/>
            <a:ext cx="1223443" cy="1223443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31" name="RECTANGLE">
            <a:extLst>
              <a:ext uri="{FF2B5EF4-FFF2-40B4-BE49-F238E27FC236}">
                <a16:creationId xmlns:a16="http://schemas.microsoft.com/office/drawing/2014/main" id="{2E3ED80A-BB20-45AE-BD72-502F6C8620C0}"/>
              </a:ext>
            </a:extLst>
          </p:cNvPr>
          <p:cNvSpPr/>
          <p:nvPr/>
        </p:nvSpPr>
        <p:spPr>
          <a:xfrm rot="19658882" flipH="1">
            <a:off x="39714827" y="-2116321"/>
            <a:ext cx="480071" cy="3508076"/>
          </a:xfrm>
          <a:prstGeom prst="rect">
            <a:avLst/>
          </a:prstGeom>
          <a:solidFill>
            <a:srgbClr val="FF4C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grpSp>
        <p:nvGrpSpPr>
          <p:cNvPr id="32" name="GROUP OVAL">
            <a:extLst>
              <a:ext uri="{FF2B5EF4-FFF2-40B4-BE49-F238E27FC236}">
                <a16:creationId xmlns:a16="http://schemas.microsoft.com/office/drawing/2014/main" id="{F8D7150E-4116-4E8E-825A-D3EFBCDC48BC}"/>
              </a:ext>
            </a:extLst>
          </p:cNvPr>
          <p:cNvGrpSpPr/>
          <p:nvPr/>
        </p:nvGrpSpPr>
        <p:grpSpPr>
          <a:xfrm rot="5400000" flipH="1">
            <a:off x="16406913" y="17464548"/>
            <a:ext cx="4737884" cy="4569725"/>
            <a:chOff x="9753600" y="4267200"/>
            <a:chExt cx="7718884" cy="7444920"/>
          </a:xfrm>
          <a:solidFill>
            <a:schemeClr val="bg1">
              <a:alpha val="44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FF291E7-BFEC-441E-A8C4-41D9BDC07D0D}"/>
                </a:ext>
              </a:extLst>
            </p:cNvPr>
            <p:cNvSpPr/>
            <p:nvPr/>
          </p:nvSpPr>
          <p:spPr>
            <a:xfrm>
              <a:off x="9753600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6667D18-23E5-4760-8BF8-A7E47CD159CD}"/>
                </a:ext>
              </a:extLst>
            </p:cNvPr>
            <p:cNvSpPr/>
            <p:nvPr/>
          </p:nvSpPr>
          <p:spPr>
            <a:xfrm>
              <a:off x="9753600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00CA8-2105-4294-AB9C-AF1AC0EDAACB}"/>
                </a:ext>
              </a:extLst>
            </p:cNvPr>
            <p:cNvSpPr/>
            <p:nvPr/>
          </p:nvSpPr>
          <p:spPr>
            <a:xfrm>
              <a:off x="9753600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400B52E-0A19-4521-B52B-9BF79DB7E7D3}"/>
                </a:ext>
              </a:extLst>
            </p:cNvPr>
            <p:cNvSpPr/>
            <p:nvPr/>
          </p:nvSpPr>
          <p:spPr>
            <a:xfrm>
              <a:off x="9753600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0AD8344-70A7-4A1B-8AF4-6DF44B6380A4}"/>
                </a:ext>
              </a:extLst>
            </p:cNvPr>
            <p:cNvSpPr/>
            <p:nvPr/>
          </p:nvSpPr>
          <p:spPr>
            <a:xfrm>
              <a:off x="9753600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CEED9C4-0342-4C53-B439-18B794F69BB7}"/>
                </a:ext>
              </a:extLst>
            </p:cNvPr>
            <p:cNvSpPr/>
            <p:nvPr/>
          </p:nvSpPr>
          <p:spPr>
            <a:xfrm>
              <a:off x="9753600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5080FBC-90CB-4278-8089-BB6C7D8AFD65}"/>
                </a:ext>
              </a:extLst>
            </p:cNvPr>
            <p:cNvSpPr/>
            <p:nvPr/>
          </p:nvSpPr>
          <p:spPr>
            <a:xfrm>
              <a:off x="9753600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C1A5A1A-9A41-495E-8BFB-ECB994193296}"/>
                </a:ext>
              </a:extLst>
            </p:cNvPr>
            <p:cNvSpPr/>
            <p:nvPr/>
          </p:nvSpPr>
          <p:spPr>
            <a:xfrm>
              <a:off x="9753600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DA2EE3-AB42-4F77-9031-3D1C09B5A82D}"/>
                </a:ext>
              </a:extLst>
            </p:cNvPr>
            <p:cNvSpPr/>
            <p:nvPr/>
          </p:nvSpPr>
          <p:spPr>
            <a:xfrm>
              <a:off x="9753600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98D895C-732A-4E7F-B794-5C92CEF2A6DC}"/>
                </a:ext>
              </a:extLst>
            </p:cNvPr>
            <p:cNvSpPr/>
            <p:nvPr/>
          </p:nvSpPr>
          <p:spPr>
            <a:xfrm>
              <a:off x="9753600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B6395AB-2A05-4498-B49A-0829B4F7434F}"/>
                </a:ext>
              </a:extLst>
            </p:cNvPr>
            <p:cNvSpPr/>
            <p:nvPr/>
          </p:nvSpPr>
          <p:spPr>
            <a:xfrm>
              <a:off x="9753600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01D3D16-F6AE-45DE-A2DF-DA542DE113F4}"/>
                </a:ext>
              </a:extLst>
            </p:cNvPr>
            <p:cNvSpPr/>
            <p:nvPr/>
          </p:nvSpPr>
          <p:spPr>
            <a:xfrm>
              <a:off x="9753600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B5A246B-B103-4CEF-A7B8-638C9E93B8EF}"/>
                </a:ext>
              </a:extLst>
            </p:cNvPr>
            <p:cNvSpPr/>
            <p:nvPr/>
          </p:nvSpPr>
          <p:spPr>
            <a:xfrm>
              <a:off x="10401300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83D080C-DD92-402C-BD18-3D5C8401114C}"/>
                </a:ext>
              </a:extLst>
            </p:cNvPr>
            <p:cNvSpPr/>
            <p:nvPr/>
          </p:nvSpPr>
          <p:spPr>
            <a:xfrm>
              <a:off x="10401300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7125EDE-092B-482A-81BB-09E4DBD25E79}"/>
                </a:ext>
              </a:extLst>
            </p:cNvPr>
            <p:cNvSpPr/>
            <p:nvPr/>
          </p:nvSpPr>
          <p:spPr>
            <a:xfrm>
              <a:off x="10401300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222B01D-CC1F-485D-BBC2-EC67A94DC6A5}"/>
                </a:ext>
              </a:extLst>
            </p:cNvPr>
            <p:cNvSpPr/>
            <p:nvPr/>
          </p:nvSpPr>
          <p:spPr>
            <a:xfrm>
              <a:off x="10401300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A23D4F-4A8A-43A2-A1D2-992BEADA620C}"/>
                </a:ext>
              </a:extLst>
            </p:cNvPr>
            <p:cNvSpPr/>
            <p:nvPr/>
          </p:nvSpPr>
          <p:spPr>
            <a:xfrm>
              <a:off x="10401300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D1C5735-3838-4BAB-869F-AC523C98B5DB}"/>
                </a:ext>
              </a:extLst>
            </p:cNvPr>
            <p:cNvSpPr/>
            <p:nvPr/>
          </p:nvSpPr>
          <p:spPr>
            <a:xfrm>
              <a:off x="10401300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5B3F79F-AB2C-4F2F-B483-1E9FF16A2457}"/>
                </a:ext>
              </a:extLst>
            </p:cNvPr>
            <p:cNvSpPr/>
            <p:nvPr/>
          </p:nvSpPr>
          <p:spPr>
            <a:xfrm>
              <a:off x="10401300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5350ACE-1657-4D26-8ABC-38A1FF9D0456}"/>
                </a:ext>
              </a:extLst>
            </p:cNvPr>
            <p:cNvSpPr/>
            <p:nvPr/>
          </p:nvSpPr>
          <p:spPr>
            <a:xfrm>
              <a:off x="10401300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0E0CEC9-95DF-443B-BD4D-7A3EC5821A6A}"/>
                </a:ext>
              </a:extLst>
            </p:cNvPr>
            <p:cNvSpPr/>
            <p:nvPr/>
          </p:nvSpPr>
          <p:spPr>
            <a:xfrm>
              <a:off x="10401300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3B9E5B6-FB97-413B-941F-76E060D5D352}"/>
                </a:ext>
              </a:extLst>
            </p:cNvPr>
            <p:cNvSpPr/>
            <p:nvPr/>
          </p:nvSpPr>
          <p:spPr>
            <a:xfrm>
              <a:off x="10401300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B1C5E7-F09A-412C-8AAC-4CB77C4FC8F4}"/>
                </a:ext>
              </a:extLst>
            </p:cNvPr>
            <p:cNvSpPr/>
            <p:nvPr/>
          </p:nvSpPr>
          <p:spPr>
            <a:xfrm>
              <a:off x="10401300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066F450-AD3C-4FC5-A029-75244BA6FE9E}"/>
                </a:ext>
              </a:extLst>
            </p:cNvPr>
            <p:cNvSpPr/>
            <p:nvPr/>
          </p:nvSpPr>
          <p:spPr>
            <a:xfrm>
              <a:off x="10401300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ADEFAD-0147-479A-95E6-72F8320DF8D5}"/>
                </a:ext>
              </a:extLst>
            </p:cNvPr>
            <p:cNvSpPr/>
            <p:nvPr/>
          </p:nvSpPr>
          <p:spPr>
            <a:xfrm>
              <a:off x="11049000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187099F-83F5-4893-A82E-6BC314222505}"/>
                </a:ext>
              </a:extLst>
            </p:cNvPr>
            <p:cNvSpPr/>
            <p:nvPr/>
          </p:nvSpPr>
          <p:spPr>
            <a:xfrm>
              <a:off x="11049000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8C5ED89-307E-4E76-BE88-AA2D5FCD0C5B}"/>
                </a:ext>
              </a:extLst>
            </p:cNvPr>
            <p:cNvSpPr/>
            <p:nvPr/>
          </p:nvSpPr>
          <p:spPr>
            <a:xfrm>
              <a:off x="11049000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90237A3-53C7-4758-8F32-153EF3D97924}"/>
                </a:ext>
              </a:extLst>
            </p:cNvPr>
            <p:cNvSpPr/>
            <p:nvPr/>
          </p:nvSpPr>
          <p:spPr>
            <a:xfrm>
              <a:off x="11049000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B216168-30D8-496F-A1D2-DCDA59435D1E}"/>
                </a:ext>
              </a:extLst>
            </p:cNvPr>
            <p:cNvSpPr/>
            <p:nvPr/>
          </p:nvSpPr>
          <p:spPr>
            <a:xfrm>
              <a:off x="11049000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9B1CB2D-1204-4418-994A-F1057D5105B5}"/>
                </a:ext>
              </a:extLst>
            </p:cNvPr>
            <p:cNvSpPr/>
            <p:nvPr/>
          </p:nvSpPr>
          <p:spPr>
            <a:xfrm>
              <a:off x="11049000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EE30127-1926-48AB-ADCF-B11BE962DCCC}"/>
                </a:ext>
              </a:extLst>
            </p:cNvPr>
            <p:cNvSpPr/>
            <p:nvPr/>
          </p:nvSpPr>
          <p:spPr>
            <a:xfrm>
              <a:off x="11049000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7038AF4-3A4D-4756-95D8-CE540770AADB}"/>
                </a:ext>
              </a:extLst>
            </p:cNvPr>
            <p:cNvSpPr/>
            <p:nvPr/>
          </p:nvSpPr>
          <p:spPr>
            <a:xfrm>
              <a:off x="11049000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E0466B8-C6A4-4338-8017-64AB98AAF2A1}"/>
                </a:ext>
              </a:extLst>
            </p:cNvPr>
            <p:cNvSpPr/>
            <p:nvPr/>
          </p:nvSpPr>
          <p:spPr>
            <a:xfrm>
              <a:off x="11049000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03170E5-25EB-4AF4-B368-5096DD83F9F3}"/>
                </a:ext>
              </a:extLst>
            </p:cNvPr>
            <p:cNvSpPr/>
            <p:nvPr/>
          </p:nvSpPr>
          <p:spPr>
            <a:xfrm>
              <a:off x="11049000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D50AC5B-9438-4E60-835E-2595A6CBC366}"/>
                </a:ext>
              </a:extLst>
            </p:cNvPr>
            <p:cNvSpPr/>
            <p:nvPr/>
          </p:nvSpPr>
          <p:spPr>
            <a:xfrm>
              <a:off x="11049000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246BD66-EB85-4565-A116-18607CE21911}"/>
                </a:ext>
              </a:extLst>
            </p:cNvPr>
            <p:cNvSpPr/>
            <p:nvPr/>
          </p:nvSpPr>
          <p:spPr>
            <a:xfrm>
              <a:off x="11049000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4DC06BD-7CA3-47B7-A2E1-DF7FA50EE875}"/>
                </a:ext>
              </a:extLst>
            </p:cNvPr>
            <p:cNvSpPr/>
            <p:nvPr/>
          </p:nvSpPr>
          <p:spPr>
            <a:xfrm>
              <a:off x="11696700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67A03DD-EF43-4BB8-BFBD-093568D63040}"/>
                </a:ext>
              </a:extLst>
            </p:cNvPr>
            <p:cNvSpPr/>
            <p:nvPr/>
          </p:nvSpPr>
          <p:spPr>
            <a:xfrm>
              <a:off x="11696700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4370970-A73C-4F15-B6C8-5CD9370EB300}"/>
                </a:ext>
              </a:extLst>
            </p:cNvPr>
            <p:cNvSpPr/>
            <p:nvPr/>
          </p:nvSpPr>
          <p:spPr>
            <a:xfrm>
              <a:off x="11696700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5C58B64-BDD0-4A5C-8825-1CE0F91E5D55}"/>
                </a:ext>
              </a:extLst>
            </p:cNvPr>
            <p:cNvSpPr/>
            <p:nvPr/>
          </p:nvSpPr>
          <p:spPr>
            <a:xfrm>
              <a:off x="11696700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DBE51C7-4FB4-4837-90F3-9C3B350AD556}"/>
                </a:ext>
              </a:extLst>
            </p:cNvPr>
            <p:cNvSpPr/>
            <p:nvPr/>
          </p:nvSpPr>
          <p:spPr>
            <a:xfrm>
              <a:off x="11696700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7742B2-1C5E-4517-B5ED-BEA447B1A8E1}"/>
                </a:ext>
              </a:extLst>
            </p:cNvPr>
            <p:cNvSpPr/>
            <p:nvPr/>
          </p:nvSpPr>
          <p:spPr>
            <a:xfrm>
              <a:off x="11696700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93F088D-CBAC-4927-AFC6-B9CF53663F77}"/>
                </a:ext>
              </a:extLst>
            </p:cNvPr>
            <p:cNvSpPr/>
            <p:nvPr/>
          </p:nvSpPr>
          <p:spPr>
            <a:xfrm>
              <a:off x="11696700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DE6DA37-F206-4169-AD7E-176E494A367B}"/>
                </a:ext>
              </a:extLst>
            </p:cNvPr>
            <p:cNvSpPr/>
            <p:nvPr/>
          </p:nvSpPr>
          <p:spPr>
            <a:xfrm>
              <a:off x="11696700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05CA61E-ADFA-416A-9B5C-2AFA8D96F38C}"/>
                </a:ext>
              </a:extLst>
            </p:cNvPr>
            <p:cNvSpPr/>
            <p:nvPr/>
          </p:nvSpPr>
          <p:spPr>
            <a:xfrm>
              <a:off x="11696700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EC44A15-15AA-42C5-8348-60529832B3AA}"/>
                </a:ext>
              </a:extLst>
            </p:cNvPr>
            <p:cNvSpPr/>
            <p:nvPr/>
          </p:nvSpPr>
          <p:spPr>
            <a:xfrm>
              <a:off x="11696700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1F390C4-C30F-4A72-8169-8759873AACF9}"/>
                </a:ext>
              </a:extLst>
            </p:cNvPr>
            <p:cNvSpPr/>
            <p:nvPr/>
          </p:nvSpPr>
          <p:spPr>
            <a:xfrm>
              <a:off x="11696700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F1973B0-098F-4E3F-98C2-855718003219}"/>
                </a:ext>
              </a:extLst>
            </p:cNvPr>
            <p:cNvSpPr/>
            <p:nvPr/>
          </p:nvSpPr>
          <p:spPr>
            <a:xfrm>
              <a:off x="11696700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9493F05-A36E-4D44-9006-4EDB1BFA2463}"/>
                </a:ext>
              </a:extLst>
            </p:cNvPr>
            <p:cNvSpPr/>
            <p:nvPr/>
          </p:nvSpPr>
          <p:spPr>
            <a:xfrm>
              <a:off x="12283622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1F70627-E96E-455E-9B48-B23D082EB68E}"/>
                </a:ext>
              </a:extLst>
            </p:cNvPr>
            <p:cNvSpPr/>
            <p:nvPr/>
          </p:nvSpPr>
          <p:spPr>
            <a:xfrm>
              <a:off x="12283622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E192C86-04A8-41EA-9F8F-0EB9E2DC71FE}"/>
                </a:ext>
              </a:extLst>
            </p:cNvPr>
            <p:cNvSpPr/>
            <p:nvPr/>
          </p:nvSpPr>
          <p:spPr>
            <a:xfrm>
              <a:off x="12283622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83BC28C-70DB-4AE5-939F-1D9F1CC9DCCE}"/>
                </a:ext>
              </a:extLst>
            </p:cNvPr>
            <p:cNvSpPr/>
            <p:nvPr/>
          </p:nvSpPr>
          <p:spPr>
            <a:xfrm>
              <a:off x="12283622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E5459D6-53E5-45A0-BD6F-91FD61D53768}"/>
                </a:ext>
              </a:extLst>
            </p:cNvPr>
            <p:cNvSpPr/>
            <p:nvPr/>
          </p:nvSpPr>
          <p:spPr>
            <a:xfrm>
              <a:off x="12283622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68D5EDA-08DD-4490-ABD5-C4C1E23CF7FF}"/>
                </a:ext>
              </a:extLst>
            </p:cNvPr>
            <p:cNvSpPr/>
            <p:nvPr/>
          </p:nvSpPr>
          <p:spPr>
            <a:xfrm>
              <a:off x="12283622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F6BBBE3-C535-4826-9F54-CE8F0334D64F}"/>
                </a:ext>
              </a:extLst>
            </p:cNvPr>
            <p:cNvSpPr/>
            <p:nvPr/>
          </p:nvSpPr>
          <p:spPr>
            <a:xfrm>
              <a:off x="12283622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23915BC-8074-45D3-8ABB-D9DFFA8F5019}"/>
                </a:ext>
              </a:extLst>
            </p:cNvPr>
            <p:cNvSpPr/>
            <p:nvPr/>
          </p:nvSpPr>
          <p:spPr>
            <a:xfrm>
              <a:off x="12283622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3FB7C41-99A4-436B-A2DC-1A908D10443C}"/>
                </a:ext>
              </a:extLst>
            </p:cNvPr>
            <p:cNvSpPr/>
            <p:nvPr/>
          </p:nvSpPr>
          <p:spPr>
            <a:xfrm>
              <a:off x="12283622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229316E-0515-40BA-87CF-5C5B3820CC41}"/>
                </a:ext>
              </a:extLst>
            </p:cNvPr>
            <p:cNvSpPr/>
            <p:nvPr/>
          </p:nvSpPr>
          <p:spPr>
            <a:xfrm>
              <a:off x="12283622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099BCDD-702C-4047-B58B-C7FD77242E36}"/>
                </a:ext>
              </a:extLst>
            </p:cNvPr>
            <p:cNvSpPr/>
            <p:nvPr/>
          </p:nvSpPr>
          <p:spPr>
            <a:xfrm>
              <a:off x="12283622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30DEEDF-02CD-4C39-9C8A-57711F1D3144}"/>
                </a:ext>
              </a:extLst>
            </p:cNvPr>
            <p:cNvSpPr/>
            <p:nvPr/>
          </p:nvSpPr>
          <p:spPr>
            <a:xfrm>
              <a:off x="12283622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80C8EC7-3E3C-4DB2-9ACE-C56E87ADC730}"/>
                </a:ext>
              </a:extLst>
            </p:cNvPr>
            <p:cNvSpPr/>
            <p:nvPr/>
          </p:nvSpPr>
          <p:spPr>
            <a:xfrm>
              <a:off x="12870544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B1E5B98-9F6F-485D-A302-2EB2F1813EA0}"/>
                </a:ext>
              </a:extLst>
            </p:cNvPr>
            <p:cNvSpPr/>
            <p:nvPr/>
          </p:nvSpPr>
          <p:spPr>
            <a:xfrm>
              <a:off x="12870544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C86E876-55B9-4C5C-AA71-0262C6993A59}"/>
                </a:ext>
              </a:extLst>
            </p:cNvPr>
            <p:cNvSpPr/>
            <p:nvPr/>
          </p:nvSpPr>
          <p:spPr>
            <a:xfrm>
              <a:off x="12870544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004F554-A575-4141-9AD1-E35C01526A29}"/>
                </a:ext>
              </a:extLst>
            </p:cNvPr>
            <p:cNvSpPr/>
            <p:nvPr/>
          </p:nvSpPr>
          <p:spPr>
            <a:xfrm>
              <a:off x="12870544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3F686B6-4AB4-4D35-8818-F837CEFB0BE4}"/>
                </a:ext>
              </a:extLst>
            </p:cNvPr>
            <p:cNvSpPr/>
            <p:nvPr/>
          </p:nvSpPr>
          <p:spPr>
            <a:xfrm>
              <a:off x="12870544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F3D9E62-0498-4D36-A601-1E8D8AD89CAF}"/>
                </a:ext>
              </a:extLst>
            </p:cNvPr>
            <p:cNvSpPr/>
            <p:nvPr/>
          </p:nvSpPr>
          <p:spPr>
            <a:xfrm>
              <a:off x="12870544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E56E445-5605-4E89-9A0D-AD93E38A3213}"/>
                </a:ext>
              </a:extLst>
            </p:cNvPr>
            <p:cNvSpPr/>
            <p:nvPr/>
          </p:nvSpPr>
          <p:spPr>
            <a:xfrm>
              <a:off x="12870544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75D1592-D19C-4797-8517-96C812C4AF0D}"/>
                </a:ext>
              </a:extLst>
            </p:cNvPr>
            <p:cNvSpPr/>
            <p:nvPr/>
          </p:nvSpPr>
          <p:spPr>
            <a:xfrm>
              <a:off x="12870544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559D41F-EA0F-4CA2-A0D6-1470F7418353}"/>
                </a:ext>
              </a:extLst>
            </p:cNvPr>
            <p:cNvSpPr/>
            <p:nvPr/>
          </p:nvSpPr>
          <p:spPr>
            <a:xfrm>
              <a:off x="12870544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6F8A411-11B1-4A2B-A4FA-0C8DFFBD3710}"/>
                </a:ext>
              </a:extLst>
            </p:cNvPr>
            <p:cNvSpPr/>
            <p:nvPr/>
          </p:nvSpPr>
          <p:spPr>
            <a:xfrm>
              <a:off x="12870544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60DDDCC-F4FF-4B48-B643-CAB204704B2E}"/>
                </a:ext>
              </a:extLst>
            </p:cNvPr>
            <p:cNvSpPr/>
            <p:nvPr/>
          </p:nvSpPr>
          <p:spPr>
            <a:xfrm>
              <a:off x="12870544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82AAC58-6C8B-4CA4-8A7A-A4E45FA62E5C}"/>
                </a:ext>
              </a:extLst>
            </p:cNvPr>
            <p:cNvSpPr/>
            <p:nvPr/>
          </p:nvSpPr>
          <p:spPr>
            <a:xfrm>
              <a:off x="12870544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7AF915F-F705-44B2-818A-D3B4504E0981}"/>
                </a:ext>
              </a:extLst>
            </p:cNvPr>
            <p:cNvSpPr/>
            <p:nvPr/>
          </p:nvSpPr>
          <p:spPr>
            <a:xfrm>
              <a:off x="13457466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8397CE6-0F33-4036-837E-78F6E07D2CEC}"/>
                </a:ext>
              </a:extLst>
            </p:cNvPr>
            <p:cNvSpPr/>
            <p:nvPr/>
          </p:nvSpPr>
          <p:spPr>
            <a:xfrm>
              <a:off x="13457466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EBCEE1C9-7EBD-4F22-AE55-9902A17E5922}"/>
                </a:ext>
              </a:extLst>
            </p:cNvPr>
            <p:cNvSpPr/>
            <p:nvPr/>
          </p:nvSpPr>
          <p:spPr>
            <a:xfrm>
              <a:off x="13457466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2A3866E-ECC1-4935-A1CA-AA99FC1C80F1}"/>
                </a:ext>
              </a:extLst>
            </p:cNvPr>
            <p:cNvSpPr/>
            <p:nvPr/>
          </p:nvSpPr>
          <p:spPr>
            <a:xfrm>
              <a:off x="13457466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D310784-90ED-4F05-A2BC-29482CB4164B}"/>
                </a:ext>
              </a:extLst>
            </p:cNvPr>
            <p:cNvSpPr/>
            <p:nvPr/>
          </p:nvSpPr>
          <p:spPr>
            <a:xfrm>
              <a:off x="13457466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CA0A1EE-4205-46B0-84AE-874D5440DCDC}"/>
                </a:ext>
              </a:extLst>
            </p:cNvPr>
            <p:cNvSpPr/>
            <p:nvPr/>
          </p:nvSpPr>
          <p:spPr>
            <a:xfrm>
              <a:off x="13457466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A28AD97-D1FD-4ED8-946A-462027685507}"/>
                </a:ext>
              </a:extLst>
            </p:cNvPr>
            <p:cNvSpPr/>
            <p:nvPr/>
          </p:nvSpPr>
          <p:spPr>
            <a:xfrm>
              <a:off x="13457466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6995E8D-D8FF-40B0-AB2A-467754C408DD}"/>
                </a:ext>
              </a:extLst>
            </p:cNvPr>
            <p:cNvSpPr/>
            <p:nvPr/>
          </p:nvSpPr>
          <p:spPr>
            <a:xfrm>
              <a:off x="13457466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7384B8D-E285-44C4-81F6-A2869FBA03D5}"/>
                </a:ext>
              </a:extLst>
            </p:cNvPr>
            <p:cNvSpPr/>
            <p:nvPr/>
          </p:nvSpPr>
          <p:spPr>
            <a:xfrm>
              <a:off x="13457466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0E3BA6C-0BCC-4DA3-A992-426E4BE2F9F7}"/>
                </a:ext>
              </a:extLst>
            </p:cNvPr>
            <p:cNvSpPr/>
            <p:nvPr/>
          </p:nvSpPr>
          <p:spPr>
            <a:xfrm>
              <a:off x="13457466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F221EDE-808E-4082-AAB9-4253E061799C}"/>
                </a:ext>
              </a:extLst>
            </p:cNvPr>
            <p:cNvSpPr/>
            <p:nvPr/>
          </p:nvSpPr>
          <p:spPr>
            <a:xfrm>
              <a:off x="13457466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45B24C6-B175-4E25-BBB2-8F87F522904F}"/>
                </a:ext>
              </a:extLst>
            </p:cNvPr>
            <p:cNvSpPr/>
            <p:nvPr/>
          </p:nvSpPr>
          <p:spPr>
            <a:xfrm>
              <a:off x="13457466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7C14284-F708-469B-BD1E-C90C3C3D8B8D}"/>
                </a:ext>
              </a:extLst>
            </p:cNvPr>
            <p:cNvSpPr/>
            <p:nvPr/>
          </p:nvSpPr>
          <p:spPr>
            <a:xfrm>
              <a:off x="14044388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22BE74C-7D6A-4915-A34D-C5E2A186AF6A}"/>
                </a:ext>
              </a:extLst>
            </p:cNvPr>
            <p:cNvSpPr/>
            <p:nvPr/>
          </p:nvSpPr>
          <p:spPr>
            <a:xfrm>
              <a:off x="14044388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13B25AF-B808-443F-B6C9-49602CB26F76}"/>
                </a:ext>
              </a:extLst>
            </p:cNvPr>
            <p:cNvSpPr/>
            <p:nvPr/>
          </p:nvSpPr>
          <p:spPr>
            <a:xfrm>
              <a:off x="14044388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8D71F14-8FCD-401C-B65B-FF998B88E868}"/>
                </a:ext>
              </a:extLst>
            </p:cNvPr>
            <p:cNvSpPr/>
            <p:nvPr/>
          </p:nvSpPr>
          <p:spPr>
            <a:xfrm>
              <a:off x="14044388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08598AA-CF49-4199-850F-1CA00052D7F2}"/>
                </a:ext>
              </a:extLst>
            </p:cNvPr>
            <p:cNvSpPr/>
            <p:nvPr/>
          </p:nvSpPr>
          <p:spPr>
            <a:xfrm>
              <a:off x="14044388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509F82E-14F2-4433-AE37-A6FE22C2CB98}"/>
                </a:ext>
              </a:extLst>
            </p:cNvPr>
            <p:cNvSpPr/>
            <p:nvPr/>
          </p:nvSpPr>
          <p:spPr>
            <a:xfrm>
              <a:off x="14044388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7073ED2-2C9B-4B73-A84D-322BA7044E88}"/>
                </a:ext>
              </a:extLst>
            </p:cNvPr>
            <p:cNvSpPr/>
            <p:nvPr/>
          </p:nvSpPr>
          <p:spPr>
            <a:xfrm>
              <a:off x="14044388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1B430D9-D0A2-4747-BAF0-9464BE1DFFD8}"/>
                </a:ext>
              </a:extLst>
            </p:cNvPr>
            <p:cNvSpPr/>
            <p:nvPr/>
          </p:nvSpPr>
          <p:spPr>
            <a:xfrm>
              <a:off x="14044388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72C1881-CA54-40EC-A5A8-D51D037DF6A5}"/>
                </a:ext>
              </a:extLst>
            </p:cNvPr>
            <p:cNvSpPr/>
            <p:nvPr/>
          </p:nvSpPr>
          <p:spPr>
            <a:xfrm>
              <a:off x="14044388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7798B013-8D27-495C-9EE1-E1143075646E}"/>
                </a:ext>
              </a:extLst>
            </p:cNvPr>
            <p:cNvSpPr/>
            <p:nvPr/>
          </p:nvSpPr>
          <p:spPr>
            <a:xfrm>
              <a:off x="14044388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0F46B8F-D876-4B7D-B81E-F0775BD11937}"/>
                </a:ext>
              </a:extLst>
            </p:cNvPr>
            <p:cNvSpPr/>
            <p:nvPr/>
          </p:nvSpPr>
          <p:spPr>
            <a:xfrm>
              <a:off x="14044388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7385D50-64CE-464E-AA98-5726A1568148}"/>
                </a:ext>
              </a:extLst>
            </p:cNvPr>
            <p:cNvSpPr/>
            <p:nvPr/>
          </p:nvSpPr>
          <p:spPr>
            <a:xfrm>
              <a:off x="14044388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F9E6779-4878-45B6-83F4-4BB0B57A799C}"/>
                </a:ext>
              </a:extLst>
            </p:cNvPr>
            <p:cNvSpPr/>
            <p:nvPr/>
          </p:nvSpPr>
          <p:spPr>
            <a:xfrm>
              <a:off x="14631310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A64EDD6-04CD-4FF9-8BD8-6FC950DA2237}"/>
                </a:ext>
              </a:extLst>
            </p:cNvPr>
            <p:cNvSpPr/>
            <p:nvPr/>
          </p:nvSpPr>
          <p:spPr>
            <a:xfrm>
              <a:off x="14631310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B180E66-34E1-452C-A20D-EED7B5316894}"/>
                </a:ext>
              </a:extLst>
            </p:cNvPr>
            <p:cNvSpPr/>
            <p:nvPr/>
          </p:nvSpPr>
          <p:spPr>
            <a:xfrm>
              <a:off x="14631310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5AE0400-D6FE-40CE-8F2B-7B09A74DDAA2}"/>
                </a:ext>
              </a:extLst>
            </p:cNvPr>
            <p:cNvSpPr/>
            <p:nvPr/>
          </p:nvSpPr>
          <p:spPr>
            <a:xfrm>
              <a:off x="14631310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F548D14-0C22-4B68-9578-7A0009661A07}"/>
                </a:ext>
              </a:extLst>
            </p:cNvPr>
            <p:cNvSpPr/>
            <p:nvPr/>
          </p:nvSpPr>
          <p:spPr>
            <a:xfrm>
              <a:off x="14631310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276A98F-9951-4916-A699-9AF93572A507}"/>
                </a:ext>
              </a:extLst>
            </p:cNvPr>
            <p:cNvSpPr/>
            <p:nvPr/>
          </p:nvSpPr>
          <p:spPr>
            <a:xfrm>
              <a:off x="14631310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A039C5B-B013-478E-B4D5-85FBDA66A6FD}"/>
                </a:ext>
              </a:extLst>
            </p:cNvPr>
            <p:cNvSpPr/>
            <p:nvPr/>
          </p:nvSpPr>
          <p:spPr>
            <a:xfrm>
              <a:off x="14631310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4371A46-8B2F-4985-988C-44F03DCC44A3}"/>
                </a:ext>
              </a:extLst>
            </p:cNvPr>
            <p:cNvSpPr/>
            <p:nvPr/>
          </p:nvSpPr>
          <p:spPr>
            <a:xfrm>
              <a:off x="14631310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EA0444E-856F-44DA-B114-96F180904C10}"/>
                </a:ext>
              </a:extLst>
            </p:cNvPr>
            <p:cNvSpPr/>
            <p:nvPr/>
          </p:nvSpPr>
          <p:spPr>
            <a:xfrm>
              <a:off x="14631310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82AE4E5-0E09-4970-9027-A69EDC2E25B5}"/>
                </a:ext>
              </a:extLst>
            </p:cNvPr>
            <p:cNvSpPr/>
            <p:nvPr/>
          </p:nvSpPr>
          <p:spPr>
            <a:xfrm>
              <a:off x="14631310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9420B66-F0B9-4E51-8563-220328C72643}"/>
                </a:ext>
              </a:extLst>
            </p:cNvPr>
            <p:cNvSpPr/>
            <p:nvPr/>
          </p:nvSpPr>
          <p:spPr>
            <a:xfrm>
              <a:off x="14631310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3F413B2-33CE-42EB-93EF-82B97975D462}"/>
                </a:ext>
              </a:extLst>
            </p:cNvPr>
            <p:cNvSpPr/>
            <p:nvPr/>
          </p:nvSpPr>
          <p:spPr>
            <a:xfrm>
              <a:off x="14631310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600F56A-D3B5-43CA-97D0-F6F161EFA857}"/>
                </a:ext>
              </a:extLst>
            </p:cNvPr>
            <p:cNvSpPr/>
            <p:nvPr/>
          </p:nvSpPr>
          <p:spPr>
            <a:xfrm>
              <a:off x="15218232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B16949D-839F-423F-88CF-149A5CACE2C5}"/>
                </a:ext>
              </a:extLst>
            </p:cNvPr>
            <p:cNvSpPr/>
            <p:nvPr/>
          </p:nvSpPr>
          <p:spPr>
            <a:xfrm>
              <a:off x="15218232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736153C-0F20-451C-AA02-A5DEF1583104}"/>
                </a:ext>
              </a:extLst>
            </p:cNvPr>
            <p:cNvSpPr/>
            <p:nvPr/>
          </p:nvSpPr>
          <p:spPr>
            <a:xfrm>
              <a:off x="15218232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AD959C8-AA15-4995-89E4-7B8A26CAEDB9}"/>
                </a:ext>
              </a:extLst>
            </p:cNvPr>
            <p:cNvSpPr/>
            <p:nvPr/>
          </p:nvSpPr>
          <p:spPr>
            <a:xfrm>
              <a:off x="15218232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09094688-8DAF-4BF5-B71A-AD656823409B}"/>
                </a:ext>
              </a:extLst>
            </p:cNvPr>
            <p:cNvSpPr/>
            <p:nvPr/>
          </p:nvSpPr>
          <p:spPr>
            <a:xfrm>
              <a:off x="15218232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095CB78-829D-4277-9A00-309B7563F426}"/>
                </a:ext>
              </a:extLst>
            </p:cNvPr>
            <p:cNvSpPr/>
            <p:nvPr/>
          </p:nvSpPr>
          <p:spPr>
            <a:xfrm>
              <a:off x="15218232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3DF5C930-F5A5-4027-8D2E-5E4C74CA29A2}"/>
                </a:ext>
              </a:extLst>
            </p:cNvPr>
            <p:cNvSpPr/>
            <p:nvPr/>
          </p:nvSpPr>
          <p:spPr>
            <a:xfrm>
              <a:off x="15218232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0286286-D332-49C2-A4DA-BA31B1BE7916}"/>
                </a:ext>
              </a:extLst>
            </p:cNvPr>
            <p:cNvSpPr/>
            <p:nvPr/>
          </p:nvSpPr>
          <p:spPr>
            <a:xfrm>
              <a:off x="15218232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48C9FA7-8106-4E65-BD59-5E0A8447FBBA}"/>
                </a:ext>
              </a:extLst>
            </p:cNvPr>
            <p:cNvSpPr/>
            <p:nvPr/>
          </p:nvSpPr>
          <p:spPr>
            <a:xfrm>
              <a:off x="15218232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875C65A-D55F-497F-9DDB-C6A1DDC306DC}"/>
                </a:ext>
              </a:extLst>
            </p:cNvPr>
            <p:cNvSpPr/>
            <p:nvPr/>
          </p:nvSpPr>
          <p:spPr>
            <a:xfrm>
              <a:off x="15218232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E2E9FBC-7F3C-497B-AEF8-8A8ED59CA631}"/>
                </a:ext>
              </a:extLst>
            </p:cNvPr>
            <p:cNvSpPr/>
            <p:nvPr/>
          </p:nvSpPr>
          <p:spPr>
            <a:xfrm>
              <a:off x="15218232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B152B64-0E7A-4A2C-8DC2-0F07FA6D6192}"/>
                </a:ext>
              </a:extLst>
            </p:cNvPr>
            <p:cNvSpPr/>
            <p:nvPr/>
          </p:nvSpPr>
          <p:spPr>
            <a:xfrm>
              <a:off x="15218232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1FB214A3-4A96-4094-A014-67B2762C332D}"/>
                </a:ext>
              </a:extLst>
            </p:cNvPr>
            <p:cNvSpPr/>
            <p:nvPr/>
          </p:nvSpPr>
          <p:spPr>
            <a:xfrm>
              <a:off x="15805154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156061B-642F-4650-81B4-5BE3E1606013}"/>
                </a:ext>
              </a:extLst>
            </p:cNvPr>
            <p:cNvSpPr/>
            <p:nvPr/>
          </p:nvSpPr>
          <p:spPr>
            <a:xfrm>
              <a:off x="15805154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2550CC6-37C9-4229-8220-1950A5B0C853}"/>
                </a:ext>
              </a:extLst>
            </p:cNvPr>
            <p:cNvSpPr/>
            <p:nvPr/>
          </p:nvSpPr>
          <p:spPr>
            <a:xfrm>
              <a:off x="15805154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FE3DFCA-1A99-453C-832E-94BDBEF0DA3E}"/>
                </a:ext>
              </a:extLst>
            </p:cNvPr>
            <p:cNvSpPr/>
            <p:nvPr/>
          </p:nvSpPr>
          <p:spPr>
            <a:xfrm>
              <a:off x="15805154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5E62EA7-0659-4564-9550-37C1BD707C29}"/>
                </a:ext>
              </a:extLst>
            </p:cNvPr>
            <p:cNvSpPr/>
            <p:nvPr/>
          </p:nvSpPr>
          <p:spPr>
            <a:xfrm>
              <a:off x="15805154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BF318B46-3777-4B3A-8E68-0DCE0AB2DDB3}"/>
                </a:ext>
              </a:extLst>
            </p:cNvPr>
            <p:cNvSpPr/>
            <p:nvPr/>
          </p:nvSpPr>
          <p:spPr>
            <a:xfrm>
              <a:off x="15805154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640BC25-9332-489A-8FFA-590794B6E570}"/>
                </a:ext>
              </a:extLst>
            </p:cNvPr>
            <p:cNvSpPr/>
            <p:nvPr/>
          </p:nvSpPr>
          <p:spPr>
            <a:xfrm>
              <a:off x="15805154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10627953-6759-4200-8B44-A6449C8A1586}"/>
                </a:ext>
              </a:extLst>
            </p:cNvPr>
            <p:cNvSpPr/>
            <p:nvPr/>
          </p:nvSpPr>
          <p:spPr>
            <a:xfrm>
              <a:off x="15805154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AAE8D2D-C7D4-431B-8E21-E27A076540DC}"/>
                </a:ext>
              </a:extLst>
            </p:cNvPr>
            <p:cNvSpPr/>
            <p:nvPr/>
          </p:nvSpPr>
          <p:spPr>
            <a:xfrm>
              <a:off x="15805154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7E1C4AE3-EF80-48AB-B5D4-B6CBF295E2DB}"/>
                </a:ext>
              </a:extLst>
            </p:cNvPr>
            <p:cNvSpPr/>
            <p:nvPr/>
          </p:nvSpPr>
          <p:spPr>
            <a:xfrm>
              <a:off x="15805154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7EE29CB-D43D-4062-8409-3D795BB78A5E}"/>
                </a:ext>
              </a:extLst>
            </p:cNvPr>
            <p:cNvSpPr/>
            <p:nvPr/>
          </p:nvSpPr>
          <p:spPr>
            <a:xfrm>
              <a:off x="15805154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82EF59E-3D28-47F3-9504-87034102EEE2}"/>
                </a:ext>
              </a:extLst>
            </p:cNvPr>
            <p:cNvSpPr/>
            <p:nvPr/>
          </p:nvSpPr>
          <p:spPr>
            <a:xfrm>
              <a:off x="15805154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C80AF03-9797-4279-83E4-ECFADB07E04B}"/>
                </a:ext>
              </a:extLst>
            </p:cNvPr>
            <p:cNvSpPr/>
            <p:nvPr/>
          </p:nvSpPr>
          <p:spPr>
            <a:xfrm>
              <a:off x="16392076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8A94856-3598-46B4-AF05-2F92ABD2A69E}"/>
                </a:ext>
              </a:extLst>
            </p:cNvPr>
            <p:cNvSpPr/>
            <p:nvPr/>
          </p:nvSpPr>
          <p:spPr>
            <a:xfrm>
              <a:off x="16392076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3222B74-132C-453D-92B8-089BC1F62838}"/>
                </a:ext>
              </a:extLst>
            </p:cNvPr>
            <p:cNvSpPr/>
            <p:nvPr/>
          </p:nvSpPr>
          <p:spPr>
            <a:xfrm>
              <a:off x="16392076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A489E0FC-BED8-4CAF-A13E-5647F1BF0D02}"/>
                </a:ext>
              </a:extLst>
            </p:cNvPr>
            <p:cNvSpPr/>
            <p:nvPr/>
          </p:nvSpPr>
          <p:spPr>
            <a:xfrm>
              <a:off x="16392076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E5ABA112-AB30-4AA2-B467-96DBB33D4155}"/>
                </a:ext>
              </a:extLst>
            </p:cNvPr>
            <p:cNvSpPr/>
            <p:nvPr/>
          </p:nvSpPr>
          <p:spPr>
            <a:xfrm>
              <a:off x="16392076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6D3614A-9624-44D5-8852-C5A5937523AC}"/>
                </a:ext>
              </a:extLst>
            </p:cNvPr>
            <p:cNvSpPr/>
            <p:nvPr/>
          </p:nvSpPr>
          <p:spPr>
            <a:xfrm>
              <a:off x="16392076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4B985C2-B687-4744-8DD2-FCCEA1ED2E31}"/>
                </a:ext>
              </a:extLst>
            </p:cNvPr>
            <p:cNvSpPr/>
            <p:nvPr/>
          </p:nvSpPr>
          <p:spPr>
            <a:xfrm>
              <a:off x="16392076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01AAF06E-527E-44CE-BCCD-096D07FAEC70}"/>
                </a:ext>
              </a:extLst>
            </p:cNvPr>
            <p:cNvSpPr/>
            <p:nvPr/>
          </p:nvSpPr>
          <p:spPr>
            <a:xfrm>
              <a:off x="16392076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97FDCA5A-39F0-4DBB-9267-AD1307FA8FB7}"/>
                </a:ext>
              </a:extLst>
            </p:cNvPr>
            <p:cNvSpPr/>
            <p:nvPr/>
          </p:nvSpPr>
          <p:spPr>
            <a:xfrm>
              <a:off x="16392076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F3A367C-4EE4-43E3-BEC8-A7659AE6BE81}"/>
                </a:ext>
              </a:extLst>
            </p:cNvPr>
            <p:cNvSpPr/>
            <p:nvPr/>
          </p:nvSpPr>
          <p:spPr>
            <a:xfrm>
              <a:off x="16392076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FE415D9-71D5-4873-A369-7FCCB9647FE9}"/>
                </a:ext>
              </a:extLst>
            </p:cNvPr>
            <p:cNvSpPr/>
            <p:nvPr/>
          </p:nvSpPr>
          <p:spPr>
            <a:xfrm>
              <a:off x="16392076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2BB7AED2-F7A5-46BB-A3B5-1619A5165F68}"/>
                </a:ext>
              </a:extLst>
            </p:cNvPr>
            <p:cNvSpPr/>
            <p:nvPr/>
          </p:nvSpPr>
          <p:spPr>
            <a:xfrm>
              <a:off x="16392076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ECAB840-3180-40DA-BD42-B00CBBB04A93}"/>
                </a:ext>
              </a:extLst>
            </p:cNvPr>
            <p:cNvSpPr/>
            <p:nvPr/>
          </p:nvSpPr>
          <p:spPr>
            <a:xfrm>
              <a:off x="16978998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6118AEC-9106-48DA-962C-7A6EC708EE02}"/>
                </a:ext>
              </a:extLst>
            </p:cNvPr>
            <p:cNvSpPr/>
            <p:nvPr/>
          </p:nvSpPr>
          <p:spPr>
            <a:xfrm>
              <a:off x="16978998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7BEE59B-0504-49E9-B2FA-03F6A27D8828}"/>
                </a:ext>
              </a:extLst>
            </p:cNvPr>
            <p:cNvSpPr/>
            <p:nvPr/>
          </p:nvSpPr>
          <p:spPr>
            <a:xfrm>
              <a:off x="16978998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48C9512-22BC-442B-BBBB-9A038FE46778}"/>
                </a:ext>
              </a:extLst>
            </p:cNvPr>
            <p:cNvSpPr/>
            <p:nvPr/>
          </p:nvSpPr>
          <p:spPr>
            <a:xfrm>
              <a:off x="16978998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72D2C38B-EB11-408A-96DB-5597A024627D}"/>
                </a:ext>
              </a:extLst>
            </p:cNvPr>
            <p:cNvSpPr/>
            <p:nvPr/>
          </p:nvSpPr>
          <p:spPr>
            <a:xfrm>
              <a:off x="16978998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C46E5E1F-9824-4039-A131-8E4326CF31C1}"/>
                </a:ext>
              </a:extLst>
            </p:cNvPr>
            <p:cNvSpPr/>
            <p:nvPr/>
          </p:nvSpPr>
          <p:spPr>
            <a:xfrm>
              <a:off x="16978998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5150899-1DF9-4038-8B37-CDA318C32EEC}"/>
                </a:ext>
              </a:extLst>
            </p:cNvPr>
            <p:cNvSpPr/>
            <p:nvPr/>
          </p:nvSpPr>
          <p:spPr>
            <a:xfrm>
              <a:off x="16978998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52EB963-7D86-457A-87F7-3429C3289EE4}"/>
                </a:ext>
              </a:extLst>
            </p:cNvPr>
            <p:cNvSpPr/>
            <p:nvPr/>
          </p:nvSpPr>
          <p:spPr>
            <a:xfrm>
              <a:off x="16978998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B8D72102-A681-4894-B8EF-04F5842C940B}"/>
                </a:ext>
              </a:extLst>
            </p:cNvPr>
            <p:cNvSpPr/>
            <p:nvPr/>
          </p:nvSpPr>
          <p:spPr>
            <a:xfrm>
              <a:off x="16978998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D4A412F-771A-4634-B6AE-E0E0C97F20F6}"/>
                </a:ext>
              </a:extLst>
            </p:cNvPr>
            <p:cNvSpPr/>
            <p:nvPr/>
          </p:nvSpPr>
          <p:spPr>
            <a:xfrm>
              <a:off x="16978998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2AAE881-BDC5-4DDA-8CEE-BBC8BDA62EA0}"/>
                </a:ext>
              </a:extLst>
            </p:cNvPr>
            <p:cNvSpPr/>
            <p:nvPr/>
          </p:nvSpPr>
          <p:spPr>
            <a:xfrm>
              <a:off x="16978998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81EA83EF-B471-403C-8E0B-B51BA2F543A8}"/>
                </a:ext>
              </a:extLst>
            </p:cNvPr>
            <p:cNvSpPr/>
            <p:nvPr/>
          </p:nvSpPr>
          <p:spPr>
            <a:xfrm>
              <a:off x="16978998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</p:grpSp>
      <p:grpSp>
        <p:nvGrpSpPr>
          <p:cNvPr id="189" name="GROUP OVAL">
            <a:extLst>
              <a:ext uri="{FF2B5EF4-FFF2-40B4-BE49-F238E27FC236}">
                <a16:creationId xmlns:a16="http://schemas.microsoft.com/office/drawing/2014/main" id="{2B9257E7-4717-4F3B-9125-67E35592C5DB}"/>
              </a:ext>
            </a:extLst>
          </p:cNvPr>
          <p:cNvGrpSpPr/>
          <p:nvPr/>
        </p:nvGrpSpPr>
        <p:grpSpPr>
          <a:xfrm rot="5400000" flipH="1">
            <a:off x="29103494" y="6309415"/>
            <a:ext cx="4737884" cy="4569725"/>
            <a:chOff x="9753600" y="4267200"/>
            <a:chExt cx="7718884" cy="7444920"/>
          </a:xfrm>
          <a:solidFill>
            <a:schemeClr val="bg1">
              <a:alpha val="44000"/>
            </a:schemeClr>
          </a:solidFill>
        </p:grpSpPr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EDEDC302-4906-4BC9-9713-EC535F3891D9}"/>
                </a:ext>
              </a:extLst>
            </p:cNvPr>
            <p:cNvSpPr/>
            <p:nvPr/>
          </p:nvSpPr>
          <p:spPr>
            <a:xfrm>
              <a:off x="9753600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AF0B877-CACA-4D81-A907-BA6725F94D57}"/>
                </a:ext>
              </a:extLst>
            </p:cNvPr>
            <p:cNvSpPr/>
            <p:nvPr/>
          </p:nvSpPr>
          <p:spPr>
            <a:xfrm>
              <a:off x="9753600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60121FD2-2BB8-45F4-88A4-50A54ABF54D6}"/>
                </a:ext>
              </a:extLst>
            </p:cNvPr>
            <p:cNvSpPr/>
            <p:nvPr/>
          </p:nvSpPr>
          <p:spPr>
            <a:xfrm>
              <a:off x="9753600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7439B25-7E7D-4869-95EA-3026E1041CDF}"/>
                </a:ext>
              </a:extLst>
            </p:cNvPr>
            <p:cNvSpPr/>
            <p:nvPr/>
          </p:nvSpPr>
          <p:spPr>
            <a:xfrm>
              <a:off x="9753600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4653D80D-F77E-41E3-9929-9CF8545DB179}"/>
                </a:ext>
              </a:extLst>
            </p:cNvPr>
            <p:cNvSpPr/>
            <p:nvPr/>
          </p:nvSpPr>
          <p:spPr>
            <a:xfrm>
              <a:off x="9753600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4BE10D03-CADD-46C6-BDF9-B4B459BCCB05}"/>
                </a:ext>
              </a:extLst>
            </p:cNvPr>
            <p:cNvSpPr/>
            <p:nvPr/>
          </p:nvSpPr>
          <p:spPr>
            <a:xfrm>
              <a:off x="9753600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75D438E2-6937-4555-B223-15576500146B}"/>
                </a:ext>
              </a:extLst>
            </p:cNvPr>
            <p:cNvSpPr/>
            <p:nvPr/>
          </p:nvSpPr>
          <p:spPr>
            <a:xfrm>
              <a:off x="9753600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6889C353-4E80-4585-BD03-B979BC06B8A7}"/>
                </a:ext>
              </a:extLst>
            </p:cNvPr>
            <p:cNvSpPr/>
            <p:nvPr/>
          </p:nvSpPr>
          <p:spPr>
            <a:xfrm>
              <a:off x="9753600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008990BD-7497-4BE8-B79F-E8003F3AE5B8}"/>
                </a:ext>
              </a:extLst>
            </p:cNvPr>
            <p:cNvSpPr/>
            <p:nvPr/>
          </p:nvSpPr>
          <p:spPr>
            <a:xfrm>
              <a:off x="9753600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CFA04CA-29E5-4235-8F4B-ED168A190AEB}"/>
                </a:ext>
              </a:extLst>
            </p:cNvPr>
            <p:cNvSpPr/>
            <p:nvPr/>
          </p:nvSpPr>
          <p:spPr>
            <a:xfrm>
              <a:off x="9753600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CE313A7C-68B6-4E2B-B594-4713F44F2CA7}"/>
                </a:ext>
              </a:extLst>
            </p:cNvPr>
            <p:cNvSpPr/>
            <p:nvPr/>
          </p:nvSpPr>
          <p:spPr>
            <a:xfrm>
              <a:off x="9753600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AE694B5C-9768-4B72-A45A-EA43FED34CA5}"/>
                </a:ext>
              </a:extLst>
            </p:cNvPr>
            <p:cNvSpPr/>
            <p:nvPr/>
          </p:nvSpPr>
          <p:spPr>
            <a:xfrm>
              <a:off x="9753600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7094C1E6-6C36-4365-9A43-CD14C51B50AC}"/>
                </a:ext>
              </a:extLst>
            </p:cNvPr>
            <p:cNvSpPr/>
            <p:nvPr/>
          </p:nvSpPr>
          <p:spPr>
            <a:xfrm>
              <a:off x="10401300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E61D85B-52A2-4355-B6D4-BDEEE19CEEEA}"/>
                </a:ext>
              </a:extLst>
            </p:cNvPr>
            <p:cNvSpPr/>
            <p:nvPr/>
          </p:nvSpPr>
          <p:spPr>
            <a:xfrm>
              <a:off x="10401300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B5DF53DA-14BA-4514-A07F-5E80D34BE6CF}"/>
                </a:ext>
              </a:extLst>
            </p:cNvPr>
            <p:cNvSpPr/>
            <p:nvPr/>
          </p:nvSpPr>
          <p:spPr>
            <a:xfrm>
              <a:off x="10401300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B99920-7051-42BE-814C-2B56B9F2E209}"/>
                </a:ext>
              </a:extLst>
            </p:cNvPr>
            <p:cNvSpPr/>
            <p:nvPr/>
          </p:nvSpPr>
          <p:spPr>
            <a:xfrm>
              <a:off x="10401300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8CA435B0-A629-47F6-80EB-6342A57244BD}"/>
                </a:ext>
              </a:extLst>
            </p:cNvPr>
            <p:cNvSpPr/>
            <p:nvPr/>
          </p:nvSpPr>
          <p:spPr>
            <a:xfrm>
              <a:off x="10401300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9D4BD83-4694-4283-B8D9-B6CAD38BA8E0}"/>
                </a:ext>
              </a:extLst>
            </p:cNvPr>
            <p:cNvSpPr/>
            <p:nvPr/>
          </p:nvSpPr>
          <p:spPr>
            <a:xfrm>
              <a:off x="10401300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F574521-6A32-4A68-9D48-2F58DE57ABC2}"/>
                </a:ext>
              </a:extLst>
            </p:cNvPr>
            <p:cNvSpPr/>
            <p:nvPr/>
          </p:nvSpPr>
          <p:spPr>
            <a:xfrm>
              <a:off x="10401300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11142D4A-1D54-4539-97E2-5DB5C332FB9E}"/>
                </a:ext>
              </a:extLst>
            </p:cNvPr>
            <p:cNvSpPr/>
            <p:nvPr/>
          </p:nvSpPr>
          <p:spPr>
            <a:xfrm>
              <a:off x="10401300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EF026DCE-AB0E-4063-9B02-154B2FC90CE2}"/>
                </a:ext>
              </a:extLst>
            </p:cNvPr>
            <p:cNvSpPr/>
            <p:nvPr/>
          </p:nvSpPr>
          <p:spPr>
            <a:xfrm>
              <a:off x="10401300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603EB4E0-A8F4-4D25-B6AC-52966D7BDB33}"/>
                </a:ext>
              </a:extLst>
            </p:cNvPr>
            <p:cNvSpPr/>
            <p:nvPr/>
          </p:nvSpPr>
          <p:spPr>
            <a:xfrm>
              <a:off x="10401300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7653E84A-B8B7-44F6-BA3E-225DB200FAC4}"/>
                </a:ext>
              </a:extLst>
            </p:cNvPr>
            <p:cNvSpPr/>
            <p:nvPr/>
          </p:nvSpPr>
          <p:spPr>
            <a:xfrm>
              <a:off x="10401300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D2A045FD-DF3F-4D29-9617-CC0A7990E833}"/>
                </a:ext>
              </a:extLst>
            </p:cNvPr>
            <p:cNvSpPr/>
            <p:nvPr/>
          </p:nvSpPr>
          <p:spPr>
            <a:xfrm>
              <a:off x="10401300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F2C083C-4BA0-4A42-B7FC-280FD8669D69}"/>
                </a:ext>
              </a:extLst>
            </p:cNvPr>
            <p:cNvSpPr/>
            <p:nvPr/>
          </p:nvSpPr>
          <p:spPr>
            <a:xfrm>
              <a:off x="11049000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6420789-6E50-42B9-A2B5-3A11D6994034}"/>
                </a:ext>
              </a:extLst>
            </p:cNvPr>
            <p:cNvSpPr/>
            <p:nvPr/>
          </p:nvSpPr>
          <p:spPr>
            <a:xfrm>
              <a:off x="11049000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E0211322-CF57-40C0-A7F2-85D1E2E04689}"/>
                </a:ext>
              </a:extLst>
            </p:cNvPr>
            <p:cNvSpPr/>
            <p:nvPr/>
          </p:nvSpPr>
          <p:spPr>
            <a:xfrm>
              <a:off x="11049000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5FF64AA-A7A1-416A-9F12-C48D13DC3999}"/>
                </a:ext>
              </a:extLst>
            </p:cNvPr>
            <p:cNvSpPr/>
            <p:nvPr/>
          </p:nvSpPr>
          <p:spPr>
            <a:xfrm>
              <a:off x="11049000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26D5D506-3A5A-44D6-9D07-E1A8CE730257}"/>
                </a:ext>
              </a:extLst>
            </p:cNvPr>
            <p:cNvSpPr/>
            <p:nvPr/>
          </p:nvSpPr>
          <p:spPr>
            <a:xfrm>
              <a:off x="11049000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C9904DCC-0704-4F06-88FC-A9DC09C9901B}"/>
                </a:ext>
              </a:extLst>
            </p:cNvPr>
            <p:cNvSpPr/>
            <p:nvPr/>
          </p:nvSpPr>
          <p:spPr>
            <a:xfrm>
              <a:off x="11049000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DF1E60B1-9076-4642-A7AA-F7BDBCC48778}"/>
                </a:ext>
              </a:extLst>
            </p:cNvPr>
            <p:cNvSpPr/>
            <p:nvPr/>
          </p:nvSpPr>
          <p:spPr>
            <a:xfrm>
              <a:off x="11049000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15C0B825-3424-4BC7-AB17-7981E415B5F9}"/>
                </a:ext>
              </a:extLst>
            </p:cNvPr>
            <p:cNvSpPr/>
            <p:nvPr/>
          </p:nvSpPr>
          <p:spPr>
            <a:xfrm>
              <a:off x="11049000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B652F9A-541D-4695-9A28-7A4DC44EF652}"/>
                </a:ext>
              </a:extLst>
            </p:cNvPr>
            <p:cNvSpPr/>
            <p:nvPr/>
          </p:nvSpPr>
          <p:spPr>
            <a:xfrm>
              <a:off x="11049000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F55E526F-867E-414A-852E-6332C90A32A6}"/>
                </a:ext>
              </a:extLst>
            </p:cNvPr>
            <p:cNvSpPr/>
            <p:nvPr/>
          </p:nvSpPr>
          <p:spPr>
            <a:xfrm>
              <a:off x="11049000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F9E2FA70-6920-421F-8885-ACAD80753E42}"/>
                </a:ext>
              </a:extLst>
            </p:cNvPr>
            <p:cNvSpPr/>
            <p:nvPr/>
          </p:nvSpPr>
          <p:spPr>
            <a:xfrm>
              <a:off x="11049000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780C43D2-844E-4EE5-9A87-3437148E5EE5}"/>
                </a:ext>
              </a:extLst>
            </p:cNvPr>
            <p:cNvSpPr/>
            <p:nvPr/>
          </p:nvSpPr>
          <p:spPr>
            <a:xfrm>
              <a:off x="11049000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6015FE01-F172-4DD5-9B7B-4224D96BE50A}"/>
                </a:ext>
              </a:extLst>
            </p:cNvPr>
            <p:cNvSpPr/>
            <p:nvPr/>
          </p:nvSpPr>
          <p:spPr>
            <a:xfrm>
              <a:off x="11696700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6ED2569A-E6FD-438E-865B-C0FA5C1E28A7}"/>
                </a:ext>
              </a:extLst>
            </p:cNvPr>
            <p:cNvSpPr/>
            <p:nvPr/>
          </p:nvSpPr>
          <p:spPr>
            <a:xfrm>
              <a:off x="11696700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3240BC3B-E6FB-44FC-9C38-4FA217E644DD}"/>
                </a:ext>
              </a:extLst>
            </p:cNvPr>
            <p:cNvSpPr/>
            <p:nvPr/>
          </p:nvSpPr>
          <p:spPr>
            <a:xfrm>
              <a:off x="11696700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C9FF1534-F072-44BE-A062-9F61B671D617}"/>
                </a:ext>
              </a:extLst>
            </p:cNvPr>
            <p:cNvSpPr/>
            <p:nvPr/>
          </p:nvSpPr>
          <p:spPr>
            <a:xfrm>
              <a:off x="11696700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682939F1-4BFE-4AA6-9453-5377AB08FBE3}"/>
                </a:ext>
              </a:extLst>
            </p:cNvPr>
            <p:cNvSpPr/>
            <p:nvPr/>
          </p:nvSpPr>
          <p:spPr>
            <a:xfrm>
              <a:off x="11696700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D8FAB7FF-3FD0-4784-9C71-B052D1DA00B4}"/>
                </a:ext>
              </a:extLst>
            </p:cNvPr>
            <p:cNvSpPr/>
            <p:nvPr/>
          </p:nvSpPr>
          <p:spPr>
            <a:xfrm>
              <a:off x="11696700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39C83CCD-B5B5-439B-A306-8D8F1A3D287A}"/>
                </a:ext>
              </a:extLst>
            </p:cNvPr>
            <p:cNvSpPr/>
            <p:nvPr/>
          </p:nvSpPr>
          <p:spPr>
            <a:xfrm>
              <a:off x="11696700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C1779ECD-91E3-4972-B0AF-2BBB8BA4B1DB}"/>
                </a:ext>
              </a:extLst>
            </p:cNvPr>
            <p:cNvSpPr/>
            <p:nvPr/>
          </p:nvSpPr>
          <p:spPr>
            <a:xfrm>
              <a:off x="11696700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7052D58D-6DA1-4E32-8732-8789682FD3A8}"/>
                </a:ext>
              </a:extLst>
            </p:cNvPr>
            <p:cNvSpPr/>
            <p:nvPr/>
          </p:nvSpPr>
          <p:spPr>
            <a:xfrm>
              <a:off x="11696700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9C2E3232-9F39-459D-A52B-C534CAAE1C5F}"/>
                </a:ext>
              </a:extLst>
            </p:cNvPr>
            <p:cNvSpPr/>
            <p:nvPr/>
          </p:nvSpPr>
          <p:spPr>
            <a:xfrm>
              <a:off x="11696700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3F1DCA80-812F-4B25-82A9-F54AEB1F9EBF}"/>
                </a:ext>
              </a:extLst>
            </p:cNvPr>
            <p:cNvSpPr/>
            <p:nvPr/>
          </p:nvSpPr>
          <p:spPr>
            <a:xfrm>
              <a:off x="11696700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0294A55F-107C-4E24-B226-A9677B2A4CDC}"/>
                </a:ext>
              </a:extLst>
            </p:cNvPr>
            <p:cNvSpPr/>
            <p:nvPr/>
          </p:nvSpPr>
          <p:spPr>
            <a:xfrm>
              <a:off x="11696700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EA2933E4-7331-4560-80CB-96C02D51073E}"/>
                </a:ext>
              </a:extLst>
            </p:cNvPr>
            <p:cNvSpPr/>
            <p:nvPr/>
          </p:nvSpPr>
          <p:spPr>
            <a:xfrm>
              <a:off x="12283622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02273635-7D84-4643-9AB6-6C0400D4E143}"/>
                </a:ext>
              </a:extLst>
            </p:cNvPr>
            <p:cNvSpPr/>
            <p:nvPr/>
          </p:nvSpPr>
          <p:spPr>
            <a:xfrm>
              <a:off x="12283622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D554280-F805-4887-A908-ED02D1720C09}"/>
                </a:ext>
              </a:extLst>
            </p:cNvPr>
            <p:cNvSpPr/>
            <p:nvPr/>
          </p:nvSpPr>
          <p:spPr>
            <a:xfrm>
              <a:off x="12283622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0FEE2CE9-3399-4397-AF7C-B60BC73233DA}"/>
                </a:ext>
              </a:extLst>
            </p:cNvPr>
            <p:cNvSpPr/>
            <p:nvPr/>
          </p:nvSpPr>
          <p:spPr>
            <a:xfrm>
              <a:off x="12283622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8479AC22-D1A2-4EA0-A60C-70B78231CBEC}"/>
                </a:ext>
              </a:extLst>
            </p:cNvPr>
            <p:cNvSpPr/>
            <p:nvPr/>
          </p:nvSpPr>
          <p:spPr>
            <a:xfrm>
              <a:off x="12283622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7CC475E5-EBFF-4F16-AD89-E2E62AAA7012}"/>
                </a:ext>
              </a:extLst>
            </p:cNvPr>
            <p:cNvSpPr/>
            <p:nvPr/>
          </p:nvSpPr>
          <p:spPr>
            <a:xfrm>
              <a:off x="12283622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A421A1E9-0757-4586-A912-C568D154EE07}"/>
                </a:ext>
              </a:extLst>
            </p:cNvPr>
            <p:cNvSpPr/>
            <p:nvPr/>
          </p:nvSpPr>
          <p:spPr>
            <a:xfrm>
              <a:off x="12283622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30E761A-ACC8-43F2-81AD-91D8D582FD48}"/>
                </a:ext>
              </a:extLst>
            </p:cNvPr>
            <p:cNvSpPr/>
            <p:nvPr/>
          </p:nvSpPr>
          <p:spPr>
            <a:xfrm>
              <a:off x="12283622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5D8EF441-363B-405F-88C3-896D1AEE09A7}"/>
                </a:ext>
              </a:extLst>
            </p:cNvPr>
            <p:cNvSpPr/>
            <p:nvPr/>
          </p:nvSpPr>
          <p:spPr>
            <a:xfrm>
              <a:off x="12283622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DA5C6DA8-AD4A-4999-B110-C747D406168F}"/>
                </a:ext>
              </a:extLst>
            </p:cNvPr>
            <p:cNvSpPr/>
            <p:nvPr/>
          </p:nvSpPr>
          <p:spPr>
            <a:xfrm>
              <a:off x="12283622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CD6D445A-1BA7-430C-99BF-6C7F719F376C}"/>
                </a:ext>
              </a:extLst>
            </p:cNvPr>
            <p:cNvSpPr/>
            <p:nvPr/>
          </p:nvSpPr>
          <p:spPr>
            <a:xfrm>
              <a:off x="12283622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6D32D0AB-E874-45B0-90A7-9206332253D9}"/>
                </a:ext>
              </a:extLst>
            </p:cNvPr>
            <p:cNvSpPr/>
            <p:nvPr/>
          </p:nvSpPr>
          <p:spPr>
            <a:xfrm>
              <a:off x="12283622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7C1BAF9-407D-4883-940A-90D89B17A12B}"/>
                </a:ext>
              </a:extLst>
            </p:cNvPr>
            <p:cNvSpPr/>
            <p:nvPr/>
          </p:nvSpPr>
          <p:spPr>
            <a:xfrm>
              <a:off x="12870544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0BC8290-582C-4065-8F9D-DAD0AF6A64D9}"/>
                </a:ext>
              </a:extLst>
            </p:cNvPr>
            <p:cNvSpPr/>
            <p:nvPr/>
          </p:nvSpPr>
          <p:spPr>
            <a:xfrm>
              <a:off x="12870544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08A4D6B3-CC0D-4726-B6B8-57342A83B4DF}"/>
                </a:ext>
              </a:extLst>
            </p:cNvPr>
            <p:cNvSpPr/>
            <p:nvPr/>
          </p:nvSpPr>
          <p:spPr>
            <a:xfrm>
              <a:off x="12870544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C6A65C43-1F4A-4FA8-8474-00989DB9048F}"/>
                </a:ext>
              </a:extLst>
            </p:cNvPr>
            <p:cNvSpPr/>
            <p:nvPr/>
          </p:nvSpPr>
          <p:spPr>
            <a:xfrm>
              <a:off x="12870544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1DC23A45-9056-4969-9ABC-68AAAD5B3A67}"/>
                </a:ext>
              </a:extLst>
            </p:cNvPr>
            <p:cNvSpPr/>
            <p:nvPr/>
          </p:nvSpPr>
          <p:spPr>
            <a:xfrm>
              <a:off x="12870544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AF071743-D78E-4091-ACFF-27FDA4A01977}"/>
                </a:ext>
              </a:extLst>
            </p:cNvPr>
            <p:cNvSpPr/>
            <p:nvPr/>
          </p:nvSpPr>
          <p:spPr>
            <a:xfrm>
              <a:off x="12870544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CD02E763-791F-4819-BC58-6344986E041E}"/>
                </a:ext>
              </a:extLst>
            </p:cNvPr>
            <p:cNvSpPr/>
            <p:nvPr/>
          </p:nvSpPr>
          <p:spPr>
            <a:xfrm>
              <a:off x="12870544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FB8BB956-EF06-4807-8E71-C8FED57853BC}"/>
                </a:ext>
              </a:extLst>
            </p:cNvPr>
            <p:cNvSpPr/>
            <p:nvPr/>
          </p:nvSpPr>
          <p:spPr>
            <a:xfrm>
              <a:off x="12870544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FE6E6431-6065-48F3-B5A5-B0C7256BF4C5}"/>
                </a:ext>
              </a:extLst>
            </p:cNvPr>
            <p:cNvSpPr/>
            <p:nvPr/>
          </p:nvSpPr>
          <p:spPr>
            <a:xfrm>
              <a:off x="12870544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BB0925-A35C-4242-958E-99A7CB650AF1}"/>
                </a:ext>
              </a:extLst>
            </p:cNvPr>
            <p:cNvSpPr/>
            <p:nvPr/>
          </p:nvSpPr>
          <p:spPr>
            <a:xfrm>
              <a:off x="12870544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AEDC19DF-FBFE-4CEA-8033-1E8FEA42A3BD}"/>
                </a:ext>
              </a:extLst>
            </p:cNvPr>
            <p:cNvSpPr/>
            <p:nvPr/>
          </p:nvSpPr>
          <p:spPr>
            <a:xfrm>
              <a:off x="12870544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3F361915-3B42-4F4C-B181-47872D83CE2E}"/>
                </a:ext>
              </a:extLst>
            </p:cNvPr>
            <p:cNvSpPr/>
            <p:nvPr/>
          </p:nvSpPr>
          <p:spPr>
            <a:xfrm>
              <a:off x="12870544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8DFF8F4C-7B22-4B38-84F8-3D9FBCC39AA2}"/>
                </a:ext>
              </a:extLst>
            </p:cNvPr>
            <p:cNvSpPr/>
            <p:nvPr/>
          </p:nvSpPr>
          <p:spPr>
            <a:xfrm>
              <a:off x="13457466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66613B99-3A17-40D2-BB49-DC547071683C}"/>
                </a:ext>
              </a:extLst>
            </p:cNvPr>
            <p:cNvSpPr/>
            <p:nvPr/>
          </p:nvSpPr>
          <p:spPr>
            <a:xfrm>
              <a:off x="13457466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E1A5EFE-70C7-4869-A2FC-4197A9683FCC}"/>
                </a:ext>
              </a:extLst>
            </p:cNvPr>
            <p:cNvSpPr/>
            <p:nvPr/>
          </p:nvSpPr>
          <p:spPr>
            <a:xfrm>
              <a:off x="13457466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2675721F-55CC-4F12-B188-70AF7F7E9A8A}"/>
                </a:ext>
              </a:extLst>
            </p:cNvPr>
            <p:cNvSpPr/>
            <p:nvPr/>
          </p:nvSpPr>
          <p:spPr>
            <a:xfrm>
              <a:off x="13457466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DFF66012-68DA-4AEB-9B32-789297CBF2E5}"/>
                </a:ext>
              </a:extLst>
            </p:cNvPr>
            <p:cNvSpPr/>
            <p:nvPr/>
          </p:nvSpPr>
          <p:spPr>
            <a:xfrm>
              <a:off x="13457466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9B97AE5B-421F-438A-99BF-8F79C80B6ECA}"/>
                </a:ext>
              </a:extLst>
            </p:cNvPr>
            <p:cNvSpPr/>
            <p:nvPr/>
          </p:nvSpPr>
          <p:spPr>
            <a:xfrm>
              <a:off x="13457466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7CDC8863-D415-4B7D-B5F7-FA6EEF4E23E9}"/>
                </a:ext>
              </a:extLst>
            </p:cNvPr>
            <p:cNvSpPr/>
            <p:nvPr/>
          </p:nvSpPr>
          <p:spPr>
            <a:xfrm>
              <a:off x="13457466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0EB54B4D-C9C1-4090-B97D-5CCD2CC5E758}"/>
                </a:ext>
              </a:extLst>
            </p:cNvPr>
            <p:cNvSpPr/>
            <p:nvPr/>
          </p:nvSpPr>
          <p:spPr>
            <a:xfrm>
              <a:off x="13457466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3ED7B8E-88CE-4B8D-85DD-2EE797CA3EF2}"/>
                </a:ext>
              </a:extLst>
            </p:cNvPr>
            <p:cNvSpPr/>
            <p:nvPr/>
          </p:nvSpPr>
          <p:spPr>
            <a:xfrm>
              <a:off x="13457466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21956E8-421D-48D7-9B45-7C613ABEE700}"/>
                </a:ext>
              </a:extLst>
            </p:cNvPr>
            <p:cNvSpPr/>
            <p:nvPr/>
          </p:nvSpPr>
          <p:spPr>
            <a:xfrm>
              <a:off x="13457466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57B44A1-B7A9-4A61-B6F2-0568C745ABC0}"/>
                </a:ext>
              </a:extLst>
            </p:cNvPr>
            <p:cNvSpPr/>
            <p:nvPr/>
          </p:nvSpPr>
          <p:spPr>
            <a:xfrm>
              <a:off x="13457466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E112B3A9-04AC-47D9-8EAC-B81EE9D3E7AA}"/>
                </a:ext>
              </a:extLst>
            </p:cNvPr>
            <p:cNvSpPr/>
            <p:nvPr/>
          </p:nvSpPr>
          <p:spPr>
            <a:xfrm>
              <a:off x="13457466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F939892-C599-49C0-8748-31879554626F}"/>
                </a:ext>
              </a:extLst>
            </p:cNvPr>
            <p:cNvSpPr/>
            <p:nvPr/>
          </p:nvSpPr>
          <p:spPr>
            <a:xfrm>
              <a:off x="14044388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F34F567F-7751-4254-A724-76F7CE0424C5}"/>
                </a:ext>
              </a:extLst>
            </p:cNvPr>
            <p:cNvSpPr/>
            <p:nvPr/>
          </p:nvSpPr>
          <p:spPr>
            <a:xfrm>
              <a:off x="14044388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B6AD54A0-D0FC-434E-80CC-40FC7F5F7159}"/>
                </a:ext>
              </a:extLst>
            </p:cNvPr>
            <p:cNvSpPr/>
            <p:nvPr/>
          </p:nvSpPr>
          <p:spPr>
            <a:xfrm>
              <a:off x="14044388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DDB8A812-367F-45AC-B598-6DD9D8CAC65A}"/>
                </a:ext>
              </a:extLst>
            </p:cNvPr>
            <p:cNvSpPr/>
            <p:nvPr/>
          </p:nvSpPr>
          <p:spPr>
            <a:xfrm>
              <a:off x="14044388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0C703048-70E3-4373-B9B0-DFBCFD86A07F}"/>
                </a:ext>
              </a:extLst>
            </p:cNvPr>
            <p:cNvSpPr/>
            <p:nvPr/>
          </p:nvSpPr>
          <p:spPr>
            <a:xfrm>
              <a:off x="14044388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C068B68B-0F81-40A4-AA77-B38DC8439EB7}"/>
                </a:ext>
              </a:extLst>
            </p:cNvPr>
            <p:cNvSpPr/>
            <p:nvPr/>
          </p:nvSpPr>
          <p:spPr>
            <a:xfrm>
              <a:off x="14044388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CE040749-C042-48CC-95B7-399CBC8B836C}"/>
                </a:ext>
              </a:extLst>
            </p:cNvPr>
            <p:cNvSpPr/>
            <p:nvPr/>
          </p:nvSpPr>
          <p:spPr>
            <a:xfrm>
              <a:off x="14044388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86B14D8C-A664-466B-A837-283397766D2F}"/>
                </a:ext>
              </a:extLst>
            </p:cNvPr>
            <p:cNvSpPr/>
            <p:nvPr/>
          </p:nvSpPr>
          <p:spPr>
            <a:xfrm>
              <a:off x="14044388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A6343EA5-B7B4-49F6-B0C2-41CAAB2B5132}"/>
                </a:ext>
              </a:extLst>
            </p:cNvPr>
            <p:cNvSpPr/>
            <p:nvPr/>
          </p:nvSpPr>
          <p:spPr>
            <a:xfrm>
              <a:off x="14044388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780391C-865F-42D1-8747-B3C022F8A4FE}"/>
                </a:ext>
              </a:extLst>
            </p:cNvPr>
            <p:cNvSpPr/>
            <p:nvPr/>
          </p:nvSpPr>
          <p:spPr>
            <a:xfrm>
              <a:off x="14044388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66CCE32A-7EC8-4BEB-AA86-6413BECCFA34}"/>
                </a:ext>
              </a:extLst>
            </p:cNvPr>
            <p:cNvSpPr/>
            <p:nvPr/>
          </p:nvSpPr>
          <p:spPr>
            <a:xfrm>
              <a:off x="14044388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A7076E5-0C49-4541-A547-9976138881EB}"/>
                </a:ext>
              </a:extLst>
            </p:cNvPr>
            <p:cNvSpPr/>
            <p:nvPr/>
          </p:nvSpPr>
          <p:spPr>
            <a:xfrm>
              <a:off x="14044388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9EC5A31E-78F4-4792-9230-A56600F548AB}"/>
                </a:ext>
              </a:extLst>
            </p:cNvPr>
            <p:cNvSpPr/>
            <p:nvPr/>
          </p:nvSpPr>
          <p:spPr>
            <a:xfrm>
              <a:off x="14631310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ADD867AC-4CCE-4B5D-8598-5B81C872FCB0}"/>
                </a:ext>
              </a:extLst>
            </p:cNvPr>
            <p:cNvSpPr/>
            <p:nvPr/>
          </p:nvSpPr>
          <p:spPr>
            <a:xfrm>
              <a:off x="14631310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4A6DB77-A0E6-46A2-A909-2D7A3EEBC31D}"/>
                </a:ext>
              </a:extLst>
            </p:cNvPr>
            <p:cNvSpPr/>
            <p:nvPr/>
          </p:nvSpPr>
          <p:spPr>
            <a:xfrm>
              <a:off x="14631310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CD60822-5CAD-4AD4-8BA1-83ABB4756A93}"/>
                </a:ext>
              </a:extLst>
            </p:cNvPr>
            <p:cNvSpPr/>
            <p:nvPr/>
          </p:nvSpPr>
          <p:spPr>
            <a:xfrm>
              <a:off x="14631310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60DA0A3A-D11B-4C17-A871-7108DA266BB6}"/>
                </a:ext>
              </a:extLst>
            </p:cNvPr>
            <p:cNvSpPr/>
            <p:nvPr/>
          </p:nvSpPr>
          <p:spPr>
            <a:xfrm>
              <a:off x="14631310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5DF50719-E835-40F1-8663-05A6A27157F9}"/>
                </a:ext>
              </a:extLst>
            </p:cNvPr>
            <p:cNvSpPr/>
            <p:nvPr/>
          </p:nvSpPr>
          <p:spPr>
            <a:xfrm>
              <a:off x="14631310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7E9C300-4D9C-4979-82B2-62E9D55ABE07}"/>
                </a:ext>
              </a:extLst>
            </p:cNvPr>
            <p:cNvSpPr/>
            <p:nvPr/>
          </p:nvSpPr>
          <p:spPr>
            <a:xfrm>
              <a:off x="14631310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7702B07E-21C9-455E-955B-345AF2D57F98}"/>
                </a:ext>
              </a:extLst>
            </p:cNvPr>
            <p:cNvSpPr/>
            <p:nvPr/>
          </p:nvSpPr>
          <p:spPr>
            <a:xfrm>
              <a:off x="14631310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F04257A-2B59-44B6-B760-A0D206783F54}"/>
                </a:ext>
              </a:extLst>
            </p:cNvPr>
            <p:cNvSpPr/>
            <p:nvPr/>
          </p:nvSpPr>
          <p:spPr>
            <a:xfrm>
              <a:off x="14631310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05B272E-FA27-4281-AF6E-470875A3F1DD}"/>
                </a:ext>
              </a:extLst>
            </p:cNvPr>
            <p:cNvSpPr/>
            <p:nvPr/>
          </p:nvSpPr>
          <p:spPr>
            <a:xfrm>
              <a:off x="14631310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983FD295-22AD-4318-983D-567F04AEA608}"/>
                </a:ext>
              </a:extLst>
            </p:cNvPr>
            <p:cNvSpPr/>
            <p:nvPr/>
          </p:nvSpPr>
          <p:spPr>
            <a:xfrm>
              <a:off x="14631310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FE7387-E975-4D32-A356-7C098C435DE0}"/>
                </a:ext>
              </a:extLst>
            </p:cNvPr>
            <p:cNvSpPr/>
            <p:nvPr/>
          </p:nvSpPr>
          <p:spPr>
            <a:xfrm>
              <a:off x="14631310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1FC8E69-DE99-4FD3-9910-E21CCADC70AB}"/>
                </a:ext>
              </a:extLst>
            </p:cNvPr>
            <p:cNvSpPr/>
            <p:nvPr/>
          </p:nvSpPr>
          <p:spPr>
            <a:xfrm>
              <a:off x="15218232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484569D2-7961-4AE9-BFF5-FFAD9B262AFF}"/>
                </a:ext>
              </a:extLst>
            </p:cNvPr>
            <p:cNvSpPr/>
            <p:nvPr/>
          </p:nvSpPr>
          <p:spPr>
            <a:xfrm>
              <a:off x="15218232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AB681C23-0F3D-4803-9817-6B709932B61B}"/>
                </a:ext>
              </a:extLst>
            </p:cNvPr>
            <p:cNvSpPr/>
            <p:nvPr/>
          </p:nvSpPr>
          <p:spPr>
            <a:xfrm>
              <a:off x="15218232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ED41123F-3F67-402B-A8AD-8247292B8454}"/>
                </a:ext>
              </a:extLst>
            </p:cNvPr>
            <p:cNvSpPr/>
            <p:nvPr/>
          </p:nvSpPr>
          <p:spPr>
            <a:xfrm>
              <a:off x="15218232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D75D781C-9204-4810-BE41-A9B4316EBED6}"/>
                </a:ext>
              </a:extLst>
            </p:cNvPr>
            <p:cNvSpPr/>
            <p:nvPr/>
          </p:nvSpPr>
          <p:spPr>
            <a:xfrm>
              <a:off x="15218232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F9C91698-D032-4FB1-9AD8-04BC2DD117A1}"/>
                </a:ext>
              </a:extLst>
            </p:cNvPr>
            <p:cNvSpPr/>
            <p:nvPr/>
          </p:nvSpPr>
          <p:spPr>
            <a:xfrm>
              <a:off x="15218232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3FAD6851-2C8E-45D6-901D-86624D527A8F}"/>
                </a:ext>
              </a:extLst>
            </p:cNvPr>
            <p:cNvSpPr/>
            <p:nvPr/>
          </p:nvSpPr>
          <p:spPr>
            <a:xfrm>
              <a:off x="15218232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629859C6-A4EC-4297-9A4F-A866F6B6E109}"/>
                </a:ext>
              </a:extLst>
            </p:cNvPr>
            <p:cNvSpPr/>
            <p:nvPr/>
          </p:nvSpPr>
          <p:spPr>
            <a:xfrm>
              <a:off x="15218232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C02559ED-356A-4202-84E4-CD49676AB3EC}"/>
                </a:ext>
              </a:extLst>
            </p:cNvPr>
            <p:cNvSpPr/>
            <p:nvPr/>
          </p:nvSpPr>
          <p:spPr>
            <a:xfrm>
              <a:off x="15218232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2E530DEF-67B1-4CF9-A8FF-EC8B6B590B87}"/>
                </a:ext>
              </a:extLst>
            </p:cNvPr>
            <p:cNvSpPr/>
            <p:nvPr/>
          </p:nvSpPr>
          <p:spPr>
            <a:xfrm>
              <a:off x="15218232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3871ADA2-C060-4D56-B529-81FC0BE90BE2}"/>
                </a:ext>
              </a:extLst>
            </p:cNvPr>
            <p:cNvSpPr/>
            <p:nvPr/>
          </p:nvSpPr>
          <p:spPr>
            <a:xfrm>
              <a:off x="15218232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C0663ECC-B878-4613-A87F-F2931D62F6E8}"/>
                </a:ext>
              </a:extLst>
            </p:cNvPr>
            <p:cNvSpPr/>
            <p:nvPr/>
          </p:nvSpPr>
          <p:spPr>
            <a:xfrm>
              <a:off x="15218232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6F6D63C8-A7E0-4556-8F07-21B58975AD7E}"/>
                </a:ext>
              </a:extLst>
            </p:cNvPr>
            <p:cNvSpPr/>
            <p:nvPr/>
          </p:nvSpPr>
          <p:spPr>
            <a:xfrm>
              <a:off x="15805154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36D5ADB5-CE26-43F4-B62B-0A8B7E91ADA1}"/>
                </a:ext>
              </a:extLst>
            </p:cNvPr>
            <p:cNvSpPr/>
            <p:nvPr/>
          </p:nvSpPr>
          <p:spPr>
            <a:xfrm>
              <a:off x="15805154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DDAA53FB-78C0-41C2-A30A-998A43E94C21}"/>
                </a:ext>
              </a:extLst>
            </p:cNvPr>
            <p:cNvSpPr/>
            <p:nvPr/>
          </p:nvSpPr>
          <p:spPr>
            <a:xfrm>
              <a:off x="15805154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A5F39453-5ADF-4947-9EB0-A322FC58F38C}"/>
                </a:ext>
              </a:extLst>
            </p:cNvPr>
            <p:cNvSpPr/>
            <p:nvPr/>
          </p:nvSpPr>
          <p:spPr>
            <a:xfrm>
              <a:off x="15805154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85126BFB-E242-4D04-8D81-C257D1EA203A}"/>
                </a:ext>
              </a:extLst>
            </p:cNvPr>
            <p:cNvSpPr/>
            <p:nvPr/>
          </p:nvSpPr>
          <p:spPr>
            <a:xfrm>
              <a:off x="15805154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06D6CFE6-3ED5-4553-B4D9-EB21B3817C8A}"/>
                </a:ext>
              </a:extLst>
            </p:cNvPr>
            <p:cNvSpPr/>
            <p:nvPr/>
          </p:nvSpPr>
          <p:spPr>
            <a:xfrm>
              <a:off x="15805154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620FB60C-92B0-4CEE-A282-181A03EF45AA}"/>
                </a:ext>
              </a:extLst>
            </p:cNvPr>
            <p:cNvSpPr/>
            <p:nvPr/>
          </p:nvSpPr>
          <p:spPr>
            <a:xfrm>
              <a:off x="15805154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F8A51120-17F5-495B-B754-92736CFD52B7}"/>
                </a:ext>
              </a:extLst>
            </p:cNvPr>
            <p:cNvSpPr/>
            <p:nvPr/>
          </p:nvSpPr>
          <p:spPr>
            <a:xfrm>
              <a:off x="15805154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8C77CD6D-3E60-4404-BB69-A532A1B001CB}"/>
                </a:ext>
              </a:extLst>
            </p:cNvPr>
            <p:cNvSpPr/>
            <p:nvPr/>
          </p:nvSpPr>
          <p:spPr>
            <a:xfrm>
              <a:off x="15805154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51D2409E-956D-409A-AF0B-C4203A6CC4CC}"/>
                </a:ext>
              </a:extLst>
            </p:cNvPr>
            <p:cNvSpPr/>
            <p:nvPr/>
          </p:nvSpPr>
          <p:spPr>
            <a:xfrm>
              <a:off x="15805154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872BA3D8-8F5D-4967-97C1-BD665723BA3C}"/>
                </a:ext>
              </a:extLst>
            </p:cNvPr>
            <p:cNvSpPr/>
            <p:nvPr/>
          </p:nvSpPr>
          <p:spPr>
            <a:xfrm>
              <a:off x="15805154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DDD0BD74-9CC6-4A3B-BA13-BF31658A9581}"/>
                </a:ext>
              </a:extLst>
            </p:cNvPr>
            <p:cNvSpPr/>
            <p:nvPr/>
          </p:nvSpPr>
          <p:spPr>
            <a:xfrm>
              <a:off x="15805154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83337D3C-DBF3-4114-842D-B8698FE2A83E}"/>
                </a:ext>
              </a:extLst>
            </p:cNvPr>
            <p:cNvSpPr/>
            <p:nvPr/>
          </p:nvSpPr>
          <p:spPr>
            <a:xfrm>
              <a:off x="16392076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B5EC2758-0FDB-4500-A84C-48AB014136D8}"/>
                </a:ext>
              </a:extLst>
            </p:cNvPr>
            <p:cNvSpPr/>
            <p:nvPr/>
          </p:nvSpPr>
          <p:spPr>
            <a:xfrm>
              <a:off x="16392076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DE55D92E-9BB2-4F49-813E-328EBC94871E}"/>
                </a:ext>
              </a:extLst>
            </p:cNvPr>
            <p:cNvSpPr/>
            <p:nvPr/>
          </p:nvSpPr>
          <p:spPr>
            <a:xfrm>
              <a:off x="16392076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09F47241-EEFC-4F9A-A5DF-36019A12A0BB}"/>
                </a:ext>
              </a:extLst>
            </p:cNvPr>
            <p:cNvSpPr/>
            <p:nvPr/>
          </p:nvSpPr>
          <p:spPr>
            <a:xfrm>
              <a:off x="16392076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542C5C9F-46A7-4D07-BB48-45361F254847}"/>
                </a:ext>
              </a:extLst>
            </p:cNvPr>
            <p:cNvSpPr/>
            <p:nvPr/>
          </p:nvSpPr>
          <p:spPr>
            <a:xfrm>
              <a:off x="16392076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DB8DC597-714D-48F2-936F-530EEC26E8B5}"/>
                </a:ext>
              </a:extLst>
            </p:cNvPr>
            <p:cNvSpPr/>
            <p:nvPr/>
          </p:nvSpPr>
          <p:spPr>
            <a:xfrm>
              <a:off x="16392076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F08E03BF-439D-4166-885B-C09FC1196028}"/>
                </a:ext>
              </a:extLst>
            </p:cNvPr>
            <p:cNvSpPr/>
            <p:nvPr/>
          </p:nvSpPr>
          <p:spPr>
            <a:xfrm>
              <a:off x="16392076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10CB5456-3B15-42D7-AD5A-08CA24B2496E}"/>
                </a:ext>
              </a:extLst>
            </p:cNvPr>
            <p:cNvSpPr/>
            <p:nvPr/>
          </p:nvSpPr>
          <p:spPr>
            <a:xfrm>
              <a:off x="16392076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C2149CC6-7B81-4F1B-A4D3-75A91D19D1D2}"/>
                </a:ext>
              </a:extLst>
            </p:cNvPr>
            <p:cNvSpPr/>
            <p:nvPr/>
          </p:nvSpPr>
          <p:spPr>
            <a:xfrm>
              <a:off x="16392076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53DC1428-2475-4532-AC3A-56A376A331B7}"/>
                </a:ext>
              </a:extLst>
            </p:cNvPr>
            <p:cNvSpPr/>
            <p:nvPr/>
          </p:nvSpPr>
          <p:spPr>
            <a:xfrm>
              <a:off x="16392076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74BC3945-0CD9-4E4B-8DA3-9A944CEF99ED}"/>
                </a:ext>
              </a:extLst>
            </p:cNvPr>
            <p:cNvSpPr/>
            <p:nvPr/>
          </p:nvSpPr>
          <p:spPr>
            <a:xfrm>
              <a:off x="16392076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E8A5F633-3753-47C9-A22B-55F836E2A3AC}"/>
                </a:ext>
              </a:extLst>
            </p:cNvPr>
            <p:cNvSpPr/>
            <p:nvPr/>
          </p:nvSpPr>
          <p:spPr>
            <a:xfrm>
              <a:off x="16392076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F393A27-C949-4D81-9833-6E193227970B}"/>
                </a:ext>
              </a:extLst>
            </p:cNvPr>
            <p:cNvSpPr/>
            <p:nvPr/>
          </p:nvSpPr>
          <p:spPr>
            <a:xfrm>
              <a:off x="16978998" y="426720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9889CF25-8680-4782-8FD1-872D29152B35}"/>
                </a:ext>
              </a:extLst>
            </p:cNvPr>
            <p:cNvSpPr/>
            <p:nvPr/>
          </p:nvSpPr>
          <p:spPr>
            <a:xfrm>
              <a:off x="16978998" y="489993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19E7589A-9EF3-4989-9F02-B32CFD4CFE87}"/>
                </a:ext>
              </a:extLst>
            </p:cNvPr>
            <p:cNvSpPr/>
            <p:nvPr/>
          </p:nvSpPr>
          <p:spPr>
            <a:xfrm>
              <a:off x="16978998" y="553266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94355A15-88CF-451E-A75F-BA0856BC1F26}"/>
                </a:ext>
              </a:extLst>
            </p:cNvPr>
            <p:cNvSpPr/>
            <p:nvPr/>
          </p:nvSpPr>
          <p:spPr>
            <a:xfrm>
              <a:off x="16978998" y="616539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EB257329-26AC-4D58-B905-7D6D6A68900B}"/>
                </a:ext>
              </a:extLst>
            </p:cNvPr>
            <p:cNvSpPr/>
            <p:nvPr/>
          </p:nvSpPr>
          <p:spPr>
            <a:xfrm>
              <a:off x="16978998" y="678951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2A207779-A172-4E7E-B4B9-EDCC9E0E6AA8}"/>
                </a:ext>
              </a:extLst>
            </p:cNvPr>
            <p:cNvSpPr/>
            <p:nvPr/>
          </p:nvSpPr>
          <p:spPr>
            <a:xfrm>
              <a:off x="16978998" y="742224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342D2331-FF3D-47D1-BBE1-0AFBA7FDF685}"/>
                </a:ext>
              </a:extLst>
            </p:cNvPr>
            <p:cNvSpPr/>
            <p:nvPr/>
          </p:nvSpPr>
          <p:spPr>
            <a:xfrm>
              <a:off x="16978998" y="805497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C482E336-435B-4610-80F1-931C8F6B173F}"/>
                </a:ext>
              </a:extLst>
            </p:cNvPr>
            <p:cNvSpPr/>
            <p:nvPr/>
          </p:nvSpPr>
          <p:spPr>
            <a:xfrm>
              <a:off x="16978998" y="8687706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E1538F4C-0238-4CEE-9708-19A364D68577}"/>
                </a:ext>
              </a:extLst>
            </p:cNvPr>
            <p:cNvSpPr/>
            <p:nvPr/>
          </p:nvSpPr>
          <p:spPr>
            <a:xfrm>
              <a:off x="16978998" y="9320438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4BED9C63-5E8F-45B4-8F88-926446594367}"/>
                </a:ext>
              </a:extLst>
            </p:cNvPr>
            <p:cNvSpPr/>
            <p:nvPr/>
          </p:nvSpPr>
          <p:spPr>
            <a:xfrm>
              <a:off x="16978998" y="9953170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02BCD193-4559-4498-99BE-A218E201A015}"/>
                </a:ext>
              </a:extLst>
            </p:cNvPr>
            <p:cNvSpPr/>
            <p:nvPr/>
          </p:nvSpPr>
          <p:spPr>
            <a:xfrm>
              <a:off x="16978998" y="10585902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D85BC9E1-9B9A-4DA2-A271-7329FDA23537}"/>
                </a:ext>
              </a:extLst>
            </p:cNvPr>
            <p:cNvSpPr/>
            <p:nvPr/>
          </p:nvSpPr>
          <p:spPr>
            <a:xfrm>
              <a:off x="16978998" y="11218634"/>
              <a:ext cx="493486" cy="4934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</p:grpSp>
      <p:sp>
        <p:nvSpPr>
          <p:cNvPr id="348" name="TIMER">
            <a:extLst>
              <a:ext uri="{FF2B5EF4-FFF2-40B4-BE49-F238E27FC236}">
                <a16:creationId xmlns:a16="http://schemas.microsoft.com/office/drawing/2014/main" id="{A1FA323B-321D-4EE6-A06A-ACFF4F3DEFE6}"/>
              </a:ext>
            </a:extLst>
          </p:cNvPr>
          <p:cNvSpPr/>
          <p:nvPr/>
        </p:nvSpPr>
        <p:spPr>
          <a:xfrm>
            <a:off x="3886200" y="-8305800"/>
            <a:ext cx="1752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9" name="CHANGE TEXT HERE">
            <a:extLst>
              <a:ext uri="{FF2B5EF4-FFF2-40B4-BE49-F238E27FC236}">
                <a16:creationId xmlns:a16="http://schemas.microsoft.com/office/drawing/2014/main" id="{D9A5ADD8-6901-4B11-B4DC-67A2AE8021E2}"/>
              </a:ext>
            </a:extLst>
          </p:cNvPr>
          <p:cNvSpPr/>
          <p:nvPr/>
        </p:nvSpPr>
        <p:spPr>
          <a:xfrm>
            <a:off x="14727757" y="12467273"/>
            <a:ext cx="11123903" cy="3036741"/>
          </a:xfrm>
          <a:prstGeom prst="rect">
            <a:avLst/>
          </a:prstGeom>
          <a:noFill/>
          <a:ln>
            <a:noFill/>
          </a:ln>
        </p:spPr>
        <p:txBody>
          <a:bodyPr wrap="none" lIns="81292" tIns="40646" rIns="81292" bIns="40646">
            <a:spAutoFit/>
          </a:bodyPr>
          <a:lstStyle/>
          <a:p>
            <a:pPr algn="ctr"/>
            <a:r>
              <a:rPr lang="en-US" sz="192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LEVIDIO</a:t>
            </a:r>
          </a:p>
        </p:txBody>
      </p:sp>
      <p:sp>
        <p:nvSpPr>
          <p:cNvPr id="350" name="CHANGE TEXT HERE">
            <a:extLst>
              <a:ext uri="{FF2B5EF4-FFF2-40B4-BE49-F238E27FC236}">
                <a16:creationId xmlns:a16="http://schemas.microsoft.com/office/drawing/2014/main" id="{453E806A-EEF8-4F01-BFA0-1AD07846A973}"/>
              </a:ext>
            </a:extLst>
          </p:cNvPr>
          <p:cNvSpPr/>
          <p:nvPr/>
        </p:nvSpPr>
        <p:spPr>
          <a:xfrm>
            <a:off x="28007788" y="15031703"/>
            <a:ext cx="8577693" cy="1313192"/>
          </a:xfrm>
          <a:prstGeom prst="rect">
            <a:avLst/>
          </a:prstGeom>
          <a:noFill/>
          <a:ln>
            <a:noFill/>
          </a:ln>
        </p:spPr>
        <p:txBody>
          <a:bodyPr wrap="none" lIns="81292" tIns="40646" rIns="81292" bIns="40646">
            <a:spAutoFit/>
          </a:bodyPr>
          <a:lstStyle/>
          <a:p>
            <a:pPr algn="ctr"/>
            <a:r>
              <a:rPr lang="en-US" sz="8000" spc="267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19368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1587E-6 L -0.46726 -1.17295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63" y="-586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-0.46726 -1.17295 L -0.59821 -1.49306 " pathEditMode="relative" rAng="0" ptsTypes="AA">
                                      <p:cBhvr>
                                        <p:cTn id="8" dur="7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8" y="-1600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100000" fill="hold" grpId="2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-0.59822 -1.49305 L 0 3.0158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36" y="742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0159E-6 4.95591E-6 L -0.51315 -1.28831 " pathEditMode="relative" rAng="0" ptsTypes="AA">
                                      <p:cBhvr>
                                        <p:cTn id="12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57" y="-6441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0.51315 -1.28831 L -0.69321 -1.74598 " pathEditMode="relative" rAng="0" ptsTypes="AA">
                                      <p:cBhvr>
                                        <p:cTn id="14" dur="8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77" y="-224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100000" fill="hold" grpId="2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-0.6932 -1.74598 L 2.30159E-6 4.95591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09" y="8716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381E-6 -1.46384E-6 L -0.42151 -1.05329 " pathEditMode="relative" rAng="0" ptsTypes="AA">
                                      <p:cBhvr>
                                        <p:cTn id="18" dur="6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75" y="-5266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0.4215 -1.0533 L -0.64732 -1.62268 " pathEditMode="relative" rAng="0" ptsTypes="AA">
                                      <p:cBhvr>
                                        <p:cTn id="20" dur="8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14" y="-2886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100000" fill="hold" grpId="2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-0.64732 -1.62268 L 2.7381E-6 -1.46384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59" y="814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397E-6 -4.83245E-6 L 0.3412 0.86547 " pathEditMode="relative" rAng="0" ptsTypes="AA">
                                      <p:cBhvr>
                                        <p:cTn id="24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0" y="4327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0.3412 0.86547 L 0.71472 1.82314 " pathEditMode="relative" rAng="0" ptsTypes="AA">
                                      <p:cBhvr>
                                        <p:cTn id="26" dur="7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76" y="4788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100000" fill="hold" grpId="2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0.71472 1.82314 L 3.80952E-6 3.86243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93" y="-9100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397E-6 -4.83245E-6 L 0.3412 0.86547 " pathEditMode="relative" rAng="0" ptsTypes="AA">
                                      <p:cBhvr>
                                        <p:cTn id="30" dur="7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0" y="4327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0.3412 0.86547 L 0.71472 1.82314 " pathEditMode="relative" rAng="0" ptsTypes="AA">
                                      <p:cBhvr>
                                        <p:cTn id="32" dur="7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76" y="4788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100000" fill="hold" grpId="2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0.71472 1.82314 L 3.80952E-6 3.86243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93" y="-9100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397E-6 -4.83245E-6 L 0.3412 0.86547 " pathEditMode="relative" rAng="0" ptsTypes="AA">
                                      <p:cBhvr>
                                        <p:cTn id="36" dur="7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0" y="4327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0.3412 0.86547 L 0.71472 1.82314 " pathEditMode="relative" rAng="0" ptsTypes="AA">
                                      <p:cBhvr>
                                        <p:cTn id="38" dur="7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76" y="4788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100000" fill="hold" grpId="2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0.71472 1.82314 L 3.80952E-6 3.86243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93" y="-9100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397E-6 -4.83245E-6 L 0.3412 0.86547 " pathEditMode="relative" rAng="0" ptsTypes="AA">
                                      <p:cBhvr>
                                        <p:cTn id="42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0" y="4327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0.3412 0.86547 L 0.71472 1.82314 " pathEditMode="relative" rAng="0" ptsTypes="AA">
                                      <p:cBhvr>
                                        <p:cTn id="44" dur="7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76" y="4788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100000" fill="hold" grpId="2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0.71472 1.82314 L 3.80952E-6 3.86243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93" y="-9100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xit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14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2" presetClass="exit" presetSubtype="4" accel="10000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14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2" presetClass="exit" presetSubtype="1" accel="10000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3" presetClass="entr" presetSubtype="27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08" dur="400" fill="hold"/>
                                        <p:tgtEl>
                                          <p:spTgt spid="15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1" presetClass="exit" presetSubtype="1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0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3" presetClass="entr" presetSubtype="27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6" presetClass="emp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17" dur="400" fill="hold"/>
                                        <p:tgtEl>
                                          <p:spTgt spid="13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1" presetClass="exit" presetSubtype="1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9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3" presetClass="entr" presetSubtype="27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6" presetClass="emp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26" dur="400" fill="hold"/>
                                        <p:tgtEl>
                                          <p:spTgt spid="29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xit" presetSubtype="32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3" presetClass="entr" presetSubtype="27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6" presetClass="emph" presetSubtype="0" decel="10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35" dur="400" fill="hold"/>
                                        <p:tgtEl>
                                          <p:spTgt spid="30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6" presetClass="exit" presetSubtype="32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4" dur="1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2" presetClass="exit" presetSubtype="4" accel="100000" fill="hold" grpId="2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4" dur="1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2" presetClass="exit" presetSubtype="4" accel="100000" fill="hold" grpId="2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3" presetClass="entr" presetSubtype="27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6" presetClass="emp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64" dur="400" fill="hold"/>
                                        <p:tgtEl>
                                          <p:spTgt spid="18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xit" presetSubtype="32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3" presetClass="entr" presetSubtype="27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6" presetClass="emp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73" dur="400" fill="hold"/>
                                        <p:tgtEl>
                                          <p:spTgt spid="20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6" presetClass="exit" presetSubtype="32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3" presetClass="entr" presetSubtype="27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6" presetClass="emph" presetSubtype="0" decel="10000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184" dur="4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6" presetClass="exit" presetSubtype="32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3" presetClass="entr" presetSubtype="27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6" presetClass="emph" presetSubtype="0" decel="10000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193" dur="400" fill="hold"/>
                                        <p:tgtEl>
                                          <p:spTgt spid="12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6" presetClass="exit" presetSubtype="32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63" presetClass="pat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64087E-6 -4.85009E-6 L 0.1103 -4.85009E-6 " pathEditMode="relative" rAng="0" ptsTypes="AA">
                                      <p:cBhvr>
                                        <p:cTn id="202" dur="13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15" y="0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3" presetClass="emph" presetSubtype="2" decel="100000" fill="hold" grpId="3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4" dur="6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5" presetID="3" presetClass="emph" presetSubtype="2" fill="hold" grpId="4" nodeType="withEffect">
                                  <p:stCondLst>
                                    <p:cond delay="9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6" dur="4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63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6508E-6 -2.85714E-6 L -0.12493 -2.85714E-6 " pathEditMode="relative" rAng="0" ptsTypes="AA">
                                      <p:cBhvr>
                                        <p:cTn id="212" dur="13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47" y="0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2" presetClass="exit" presetSubtype="8" accel="100000" fill="hold" grpId="2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" presetClass="exit" presetSubtype="2" accel="100000" fill="hold" grpId="2" nodeType="withEffect">
                                  <p:stCondLst>
                                    <p:cond delay="13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9" grpId="0" animBg="1"/>
      <p:bldP spid="9" grpId="1" animBg="1"/>
      <p:bldP spid="9" grpId="2" animBg="1"/>
      <p:bldP spid="23" grpId="0" animBg="1"/>
      <p:bldP spid="23" grpId="1" animBg="1"/>
      <p:bldP spid="23" grpId="2" animBg="1"/>
      <p:bldP spid="8" grpId="0" animBg="1"/>
      <p:bldP spid="8" grpId="1" animBg="1"/>
      <p:bldP spid="8" grpId="2" animBg="1"/>
      <p:bldP spid="6" grpId="0" animBg="1"/>
      <p:bldP spid="6" grpId="1" animBg="1"/>
      <p:bldP spid="6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" grpId="0" animBg="1"/>
      <p:bldP spid="2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48" grpId="0" animBg="1"/>
      <p:bldP spid="349" grpId="0"/>
      <p:bldP spid="349" grpId="1"/>
      <p:bldP spid="349" grpId="2"/>
      <p:bldP spid="349" grpId="3"/>
      <p:bldP spid="349" grpId="4"/>
      <p:bldP spid="350" grpId="0"/>
      <p:bldP spid="350" grpId="1"/>
      <p:bldP spid="350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8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05265397-FEC1-4E58-AF48-99D05F24D01C}"/>
              </a:ext>
            </a:extLst>
          </p:cNvPr>
          <p:cNvSpPr/>
          <p:nvPr/>
        </p:nvSpPr>
        <p:spPr>
          <a:xfrm rot="4125897">
            <a:off x="1979254" y="-3181858"/>
            <a:ext cx="52001228" cy="41842939"/>
          </a:xfrm>
          <a:custGeom>
            <a:avLst/>
            <a:gdLst>
              <a:gd name="connsiteX0" fmla="*/ 0 w 13389429"/>
              <a:gd name="connsiteY0" fmla="*/ 6760029 h 13520058"/>
              <a:gd name="connsiteX1" fmla="*/ 6694715 w 13389429"/>
              <a:gd name="connsiteY1" fmla="*/ 0 h 13520058"/>
              <a:gd name="connsiteX2" fmla="*/ 13389430 w 13389429"/>
              <a:gd name="connsiteY2" fmla="*/ 6760029 h 13520058"/>
              <a:gd name="connsiteX3" fmla="*/ 6694715 w 13389429"/>
              <a:gd name="connsiteY3" fmla="*/ 13520058 h 13520058"/>
              <a:gd name="connsiteX4" fmla="*/ 0 w 13389429"/>
              <a:gd name="connsiteY4" fmla="*/ 6760029 h 13520058"/>
              <a:gd name="connsiteX0" fmla="*/ 0 w 13464624"/>
              <a:gd name="connsiteY0" fmla="*/ 6778196 h 13538225"/>
              <a:gd name="connsiteX1" fmla="*/ 6694715 w 13464624"/>
              <a:gd name="connsiteY1" fmla="*/ 18167 h 13538225"/>
              <a:gd name="connsiteX2" fmla="*/ 9078686 w 13464624"/>
              <a:gd name="connsiteY2" fmla="*/ 4851425 h 13538225"/>
              <a:gd name="connsiteX3" fmla="*/ 13389430 w 13464624"/>
              <a:gd name="connsiteY3" fmla="*/ 6778196 h 13538225"/>
              <a:gd name="connsiteX4" fmla="*/ 6694715 w 13464624"/>
              <a:gd name="connsiteY4" fmla="*/ 13538225 h 13538225"/>
              <a:gd name="connsiteX5" fmla="*/ 0 w 13464624"/>
              <a:gd name="connsiteY5" fmla="*/ 6778196 h 13538225"/>
              <a:gd name="connsiteX0" fmla="*/ 44574 w 13509198"/>
              <a:gd name="connsiteY0" fmla="*/ 6760669 h 13520698"/>
              <a:gd name="connsiteX1" fmla="*/ 3963430 w 13509198"/>
              <a:gd name="connsiteY1" fmla="*/ 4507327 h 13520698"/>
              <a:gd name="connsiteX2" fmla="*/ 6739289 w 13509198"/>
              <a:gd name="connsiteY2" fmla="*/ 640 h 13520698"/>
              <a:gd name="connsiteX3" fmla="*/ 9123260 w 13509198"/>
              <a:gd name="connsiteY3" fmla="*/ 4833898 h 13520698"/>
              <a:gd name="connsiteX4" fmla="*/ 13434004 w 13509198"/>
              <a:gd name="connsiteY4" fmla="*/ 6760669 h 13520698"/>
              <a:gd name="connsiteX5" fmla="*/ 6739289 w 13509198"/>
              <a:gd name="connsiteY5" fmla="*/ 13520698 h 13520698"/>
              <a:gd name="connsiteX6" fmla="*/ 44574 w 13509198"/>
              <a:gd name="connsiteY6" fmla="*/ 6760669 h 13520698"/>
              <a:gd name="connsiteX0" fmla="*/ 4928 w 13469552"/>
              <a:gd name="connsiteY0" fmla="*/ 6760669 h 13557246"/>
              <a:gd name="connsiteX1" fmla="*/ 3923784 w 13469552"/>
              <a:gd name="connsiteY1" fmla="*/ 4507327 h 13557246"/>
              <a:gd name="connsiteX2" fmla="*/ 6699643 w 13469552"/>
              <a:gd name="connsiteY2" fmla="*/ 640 h 13557246"/>
              <a:gd name="connsiteX3" fmla="*/ 9083614 w 13469552"/>
              <a:gd name="connsiteY3" fmla="*/ 4833898 h 13557246"/>
              <a:gd name="connsiteX4" fmla="*/ 13394358 w 13469552"/>
              <a:gd name="connsiteY4" fmla="*/ 6760669 h 13557246"/>
              <a:gd name="connsiteX5" fmla="*/ 6699643 w 13469552"/>
              <a:gd name="connsiteY5" fmla="*/ 13520698 h 13557246"/>
              <a:gd name="connsiteX6" fmla="*/ 4772870 w 13469552"/>
              <a:gd name="connsiteY6" fmla="*/ 9340583 h 13557246"/>
              <a:gd name="connsiteX7" fmla="*/ 4928 w 13469552"/>
              <a:gd name="connsiteY7" fmla="*/ 6760669 h 13557246"/>
              <a:gd name="connsiteX0" fmla="*/ 4928 w 13408923"/>
              <a:gd name="connsiteY0" fmla="*/ 6760669 h 13520727"/>
              <a:gd name="connsiteX1" fmla="*/ 3923784 w 13408923"/>
              <a:gd name="connsiteY1" fmla="*/ 4507327 h 13520727"/>
              <a:gd name="connsiteX2" fmla="*/ 6699643 w 13408923"/>
              <a:gd name="connsiteY2" fmla="*/ 640 h 13520727"/>
              <a:gd name="connsiteX3" fmla="*/ 9083614 w 13408923"/>
              <a:gd name="connsiteY3" fmla="*/ 4833898 h 13520727"/>
              <a:gd name="connsiteX4" fmla="*/ 13394358 w 13408923"/>
              <a:gd name="connsiteY4" fmla="*/ 6760669 h 13520727"/>
              <a:gd name="connsiteX5" fmla="*/ 9214241 w 13408923"/>
              <a:gd name="connsiteY5" fmla="*/ 9405898 h 13520727"/>
              <a:gd name="connsiteX6" fmla="*/ 6699643 w 13408923"/>
              <a:gd name="connsiteY6" fmla="*/ 13520698 h 13520727"/>
              <a:gd name="connsiteX7" fmla="*/ 4772870 w 13408923"/>
              <a:gd name="connsiteY7" fmla="*/ 9340583 h 13520727"/>
              <a:gd name="connsiteX8" fmla="*/ 4928 w 13408923"/>
              <a:gd name="connsiteY8" fmla="*/ 6760669 h 13520727"/>
              <a:gd name="connsiteX0" fmla="*/ 4928 w 13408923"/>
              <a:gd name="connsiteY0" fmla="*/ 6765437 h 13525495"/>
              <a:gd name="connsiteX1" fmla="*/ 3923784 w 13408923"/>
              <a:gd name="connsiteY1" fmla="*/ 4512095 h 13525495"/>
              <a:gd name="connsiteX2" fmla="*/ 6699643 w 13408923"/>
              <a:gd name="connsiteY2" fmla="*/ 5408 h 13525495"/>
              <a:gd name="connsiteX3" fmla="*/ 10193957 w 13408923"/>
              <a:gd name="connsiteY3" fmla="*/ 3663009 h 13525495"/>
              <a:gd name="connsiteX4" fmla="*/ 13394358 w 13408923"/>
              <a:gd name="connsiteY4" fmla="*/ 6765437 h 13525495"/>
              <a:gd name="connsiteX5" fmla="*/ 9214241 w 13408923"/>
              <a:gd name="connsiteY5" fmla="*/ 9410666 h 13525495"/>
              <a:gd name="connsiteX6" fmla="*/ 6699643 w 13408923"/>
              <a:gd name="connsiteY6" fmla="*/ 13525466 h 13525495"/>
              <a:gd name="connsiteX7" fmla="*/ 4772870 w 13408923"/>
              <a:gd name="connsiteY7" fmla="*/ 9345351 h 13525495"/>
              <a:gd name="connsiteX8" fmla="*/ 4928 w 13408923"/>
              <a:gd name="connsiteY8" fmla="*/ 6765437 h 13525495"/>
              <a:gd name="connsiteX0" fmla="*/ 4928 w 13408923"/>
              <a:gd name="connsiteY0" fmla="*/ 6760735 h 13520793"/>
              <a:gd name="connsiteX1" fmla="*/ 3923784 w 13408923"/>
              <a:gd name="connsiteY1" fmla="*/ 4507393 h 13520793"/>
              <a:gd name="connsiteX2" fmla="*/ 6699643 w 13408923"/>
              <a:gd name="connsiteY2" fmla="*/ 706 h 13520793"/>
              <a:gd name="connsiteX3" fmla="*/ 9475500 w 13408923"/>
              <a:gd name="connsiteY3" fmla="*/ 4180821 h 13520793"/>
              <a:gd name="connsiteX4" fmla="*/ 13394358 w 13408923"/>
              <a:gd name="connsiteY4" fmla="*/ 6760735 h 13520793"/>
              <a:gd name="connsiteX5" fmla="*/ 9214241 w 13408923"/>
              <a:gd name="connsiteY5" fmla="*/ 9405964 h 13520793"/>
              <a:gd name="connsiteX6" fmla="*/ 6699643 w 13408923"/>
              <a:gd name="connsiteY6" fmla="*/ 13520764 h 13520793"/>
              <a:gd name="connsiteX7" fmla="*/ 4772870 w 13408923"/>
              <a:gd name="connsiteY7" fmla="*/ 9340649 h 13520793"/>
              <a:gd name="connsiteX8" fmla="*/ 4928 w 13408923"/>
              <a:gd name="connsiteY8" fmla="*/ 6760735 h 13520793"/>
              <a:gd name="connsiteX0" fmla="*/ 4928 w 13408923"/>
              <a:gd name="connsiteY0" fmla="*/ 6760735 h 13520793"/>
              <a:gd name="connsiteX1" fmla="*/ 3923784 w 13408923"/>
              <a:gd name="connsiteY1" fmla="*/ 4507393 h 13520793"/>
              <a:gd name="connsiteX2" fmla="*/ 6699643 w 13408923"/>
              <a:gd name="connsiteY2" fmla="*/ 706 h 13520793"/>
              <a:gd name="connsiteX3" fmla="*/ 9475500 w 13408923"/>
              <a:gd name="connsiteY3" fmla="*/ 4180821 h 13520793"/>
              <a:gd name="connsiteX4" fmla="*/ 13394358 w 13408923"/>
              <a:gd name="connsiteY4" fmla="*/ 6760735 h 13520793"/>
              <a:gd name="connsiteX5" fmla="*/ 9214241 w 13408923"/>
              <a:gd name="connsiteY5" fmla="*/ 9405964 h 13520793"/>
              <a:gd name="connsiteX6" fmla="*/ 6699643 w 13408923"/>
              <a:gd name="connsiteY6" fmla="*/ 13520764 h 13520793"/>
              <a:gd name="connsiteX7" fmla="*/ 4772870 w 13408923"/>
              <a:gd name="connsiteY7" fmla="*/ 9340649 h 13520793"/>
              <a:gd name="connsiteX8" fmla="*/ 4928 w 13408923"/>
              <a:gd name="connsiteY8" fmla="*/ 6760735 h 13520793"/>
              <a:gd name="connsiteX0" fmla="*/ 4928 w 13408923"/>
              <a:gd name="connsiteY0" fmla="*/ 6760735 h 13520793"/>
              <a:gd name="connsiteX1" fmla="*/ 3923784 w 13408923"/>
              <a:gd name="connsiteY1" fmla="*/ 4507393 h 13520793"/>
              <a:gd name="connsiteX2" fmla="*/ 6699643 w 13408923"/>
              <a:gd name="connsiteY2" fmla="*/ 706 h 13520793"/>
              <a:gd name="connsiteX3" fmla="*/ 9475500 w 13408923"/>
              <a:gd name="connsiteY3" fmla="*/ 4180821 h 13520793"/>
              <a:gd name="connsiteX4" fmla="*/ 13394358 w 13408923"/>
              <a:gd name="connsiteY4" fmla="*/ 6760735 h 13520793"/>
              <a:gd name="connsiteX5" fmla="*/ 9214241 w 13408923"/>
              <a:gd name="connsiteY5" fmla="*/ 9405964 h 13520793"/>
              <a:gd name="connsiteX6" fmla="*/ 6699643 w 13408923"/>
              <a:gd name="connsiteY6" fmla="*/ 13520764 h 13520793"/>
              <a:gd name="connsiteX7" fmla="*/ 4772870 w 13408923"/>
              <a:gd name="connsiteY7" fmla="*/ 9340649 h 13520793"/>
              <a:gd name="connsiteX8" fmla="*/ 4928 w 13408923"/>
              <a:gd name="connsiteY8" fmla="*/ 6760735 h 13520793"/>
              <a:gd name="connsiteX0" fmla="*/ 4928 w 13408923"/>
              <a:gd name="connsiteY0" fmla="*/ 6760735 h 13520793"/>
              <a:gd name="connsiteX1" fmla="*/ 3923784 w 13408923"/>
              <a:gd name="connsiteY1" fmla="*/ 4507393 h 13520793"/>
              <a:gd name="connsiteX2" fmla="*/ 6699643 w 13408923"/>
              <a:gd name="connsiteY2" fmla="*/ 706 h 13520793"/>
              <a:gd name="connsiteX3" fmla="*/ 9475500 w 13408923"/>
              <a:gd name="connsiteY3" fmla="*/ 4180821 h 13520793"/>
              <a:gd name="connsiteX4" fmla="*/ 13394358 w 13408923"/>
              <a:gd name="connsiteY4" fmla="*/ 6760735 h 13520793"/>
              <a:gd name="connsiteX5" fmla="*/ 9214241 w 13408923"/>
              <a:gd name="connsiteY5" fmla="*/ 9405964 h 13520793"/>
              <a:gd name="connsiteX6" fmla="*/ 6699643 w 13408923"/>
              <a:gd name="connsiteY6" fmla="*/ 13520764 h 13520793"/>
              <a:gd name="connsiteX7" fmla="*/ 4772870 w 13408923"/>
              <a:gd name="connsiteY7" fmla="*/ 9340649 h 13520793"/>
              <a:gd name="connsiteX8" fmla="*/ 4928 w 13408923"/>
              <a:gd name="connsiteY8" fmla="*/ 6760735 h 13520793"/>
              <a:gd name="connsiteX0" fmla="*/ 4928 w 13408923"/>
              <a:gd name="connsiteY0" fmla="*/ 6760735 h 13525410"/>
              <a:gd name="connsiteX1" fmla="*/ 3923784 w 13408923"/>
              <a:gd name="connsiteY1" fmla="*/ 4507393 h 13525410"/>
              <a:gd name="connsiteX2" fmla="*/ 6699643 w 13408923"/>
              <a:gd name="connsiteY2" fmla="*/ 706 h 13525410"/>
              <a:gd name="connsiteX3" fmla="*/ 9475500 w 13408923"/>
              <a:gd name="connsiteY3" fmla="*/ 4180821 h 13525410"/>
              <a:gd name="connsiteX4" fmla="*/ 13394358 w 13408923"/>
              <a:gd name="connsiteY4" fmla="*/ 6760735 h 13525410"/>
              <a:gd name="connsiteX5" fmla="*/ 9214241 w 13408923"/>
              <a:gd name="connsiteY5" fmla="*/ 9405964 h 13525410"/>
              <a:gd name="connsiteX6" fmla="*/ 6699643 w 13408923"/>
              <a:gd name="connsiteY6" fmla="*/ 13520764 h 13525410"/>
              <a:gd name="connsiteX7" fmla="*/ 4772870 w 13408923"/>
              <a:gd name="connsiteY7" fmla="*/ 9340649 h 13525410"/>
              <a:gd name="connsiteX8" fmla="*/ 4928 w 13408923"/>
              <a:gd name="connsiteY8" fmla="*/ 6760735 h 13525410"/>
              <a:gd name="connsiteX0" fmla="*/ 11518 w 13415513"/>
              <a:gd name="connsiteY0" fmla="*/ 6760735 h 13525410"/>
              <a:gd name="connsiteX1" fmla="*/ 3930374 w 13415513"/>
              <a:gd name="connsiteY1" fmla="*/ 4507393 h 13525410"/>
              <a:gd name="connsiteX2" fmla="*/ 6706233 w 13415513"/>
              <a:gd name="connsiteY2" fmla="*/ 706 h 13525410"/>
              <a:gd name="connsiteX3" fmla="*/ 9482090 w 13415513"/>
              <a:gd name="connsiteY3" fmla="*/ 4180821 h 13525410"/>
              <a:gd name="connsiteX4" fmla="*/ 13400948 w 13415513"/>
              <a:gd name="connsiteY4" fmla="*/ 6760735 h 13525410"/>
              <a:gd name="connsiteX5" fmla="*/ 9220831 w 13415513"/>
              <a:gd name="connsiteY5" fmla="*/ 9405964 h 13525410"/>
              <a:gd name="connsiteX6" fmla="*/ 6706233 w 13415513"/>
              <a:gd name="connsiteY6" fmla="*/ 13520764 h 13525410"/>
              <a:gd name="connsiteX7" fmla="*/ 4779460 w 13415513"/>
              <a:gd name="connsiteY7" fmla="*/ 9340649 h 13525410"/>
              <a:gd name="connsiteX8" fmla="*/ 11518 w 13415513"/>
              <a:gd name="connsiteY8" fmla="*/ 6760735 h 13525410"/>
              <a:gd name="connsiteX0" fmla="*/ 11518 w 13415513"/>
              <a:gd name="connsiteY0" fmla="*/ 6774464 h 13539139"/>
              <a:gd name="connsiteX1" fmla="*/ 3930374 w 13415513"/>
              <a:gd name="connsiteY1" fmla="*/ 4521122 h 13539139"/>
              <a:gd name="connsiteX2" fmla="*/ 6706233 w 13415513"/>
              <a:gd name="connsiteY2" fmla="*/ 14435 h 13539139"/>
              <a:gd name="connsiteX3" fmla="*/ 9482090 w 13415513"/>
              <a:gd name="connsiteY3" fmla="*/ 4194550 h 13539139"/>
              <a:gd name="connsiteX4" fmla="*/ 13400948 w 13415513"/>
              <a:gd name="connsiteY4" fmla="*/ 6774464 h 13539139"/>
              <a:gd name="connsiteX5" fmla="*/ 9220831 w 13415513"/>
              <a:gd name="connsiteY5" fmla="*/ 9419693 h 13539139"/>
              <a:gd name="connsiteX6" fmla="*/ 6706233 w 13415513"/>
              <a:gd name="connsiteY6" fmla="*/ 13534493 h 13539139"/>
              <a:gd name="connsiteX7" fmla="*/ 4779460 w 13415513"/>
              <a:gd name="connsiteY7" fmla="*/ 9354378 h 13539139"/>
              <a:gd name="connsiteX8" fmla="*/ 11518 w 13415513"/>
              <a:gd name="connsiteY8" fmla="*/ 6774464 h 13539139"/>
              <a:gd name="connsiteX0" fmla="*/ 11518 w 13511900"/>
              <a:gd name="connsiteY0" fmla="*/ 6774464 h 13539139"/>
              <a:gd name="connsiteX1" fmla="*/ 3930374 w 13511900"/>
              <a:gd name="connsiteY1" fmla="*/ 4521122 h 13539139"/>
              <a:gd name="connsiteX2" fmla="*/ 6706233 w 13511900"/>
              <a:gd name="connsiteY2" fmla="*/ 14435 h 13539139"/>
              <a:gd name="connsiteX3" fmla="*/ 9482090 w 13511900"/>
              <a:gd name="connsiteY3" fmla="*/ 4194550 h 13539139"/>
              <a:gd name="connsiteX4" fmla="*/ 13400948 w 13511900"/>
              <a:gd name="connsiteY4" fmla="*/ 6774464 h 13539139"/>
              <a:gd name="connsiteX5" fmla="*/ 9220831 w 13511900"/>
              <a:gd name="connsiteY5" fmla="*/ 9419693 h 13539139"/>
              <a:gd name="connsiteX6" fmla="*/ 6706233 w 13511900"/>
              <a:gd name="connsiteY6" fmla="*/ 13534493 h 13539139"/>
              <a:gd name="connsiteX7" fmla="*/ 4779460 w 13511900"/>
              <a:gd name="connsiteY7" fmla="*/ 9354378 h 13539139"/>
              <a:gd name="connsiteX8" fmla="*/ 11518 w 13511900"/>
              <a:gd name="connsiteY8" fmla="*/ 6774464 h 13539139"/>
              <a:gd name="connsiteX0" fmla="*/ 11518 w 13511900"/>
              <a:gd name="connsiteY0" fmla="*/ 6774464 h 13539139"/>
              <a:gd name="connsiteX1" fmla="*/ 3930374 w 13511900"/>
              <a:gd name="connsiteY1" fmla="*/ 4521122 h 13539139"/>
              <a:gd name="connsiteX2" fmla="*/ 6706233 w 13511900"/>
              <a:gd name="connsiteY2" fmla="*/ 14435 h 13539139"/>
              <a:gd name="connsiteX3" fmla="*/ 9482090 w 13511900"/>
              <a:gd name="connsiteY3" fmla="*/ 4194550 h 13539139"/>
              <a:gd name="connsiteX4" fmla="*/ 13400948 w 13511900"/>
              <a:gd name="connsiteY4" fmla="*/ 6774464 h 13539139"/>
              <a:gd name="connsiteX5" fmla="*/ 9220831 w 13511900"/>
              <a:gd name="connsiteY5" fmla="*/ 9419693 h 13539139"/>
              <a:gd name="connsiteX6" fmla="*/ 6706233 w 13511900"/>
              <a:gd name="connsiteY6" fmla="*/ 13534493 h 13539139"/>
              <a:gd name="connsiteX7" fmla="*/ 4779460 w 13511900"/>
              <a:gd name="connsiteY7" fmla="*/ 9354378 h 13539139"/>
              <a:gd name="connsiteX8" fmla="*/ 11518 w 13511900"/>
              <a:gd name="connsiteY8" fmla="*/ 6774464 h 13539139"/>
              <a:gd name="connsiteX0" fmla="*/ 11518 w 13760861"/>
              <a:gd name="connsiteY0" fmla="*/ 7611923 h 14376598"/>
              <a:gd name="connsiteX1" fmla="*/ 3930374 w 13760861"/>
              <a:gd name="connsiteY1" fmla="*/ 5358581 h 14376598"/>
              <a:gd name="connsiteX2" fmla="*/ 6706233 w 13760861"/>
              <a:gd name="connsiteY2" fmla="*/ 851894 h 14376598"/>
              <a:gd name="connsiteX3" fmla="*/ 12781800 w 13760861"/>
              <a:gd name="connsiteY3" fmla="*/ 638218 h 14376598"/>
              <a:gd name="connsiteX4" fmla="*/ 13400948 w 13760861"/>
              <a:gd name="connsiteY4" fmla="*/ 7611923 h 14376598"/>
              <a:gd name="connsiteX5" fmla="*/ 9220831 w 13760861"/>
              <a:gd name="connsiteY5" fmla="*/ 10257152 h 14376598"/>
              <a:gd name="connsiteX6" fmla="*/ 6706233 w 13760861"/>
              <a:gd name="connsiteY6" fmla="*/ 14371952 h 14376598"/>
              <a:gd name="connsiteX7" fmla="*/ 4779460 w 13760861"/>
              <a:gd name="connsiteY7" fmla="*/ 10191837 h 14376598"/>
              <a:gd name="connsiteX8" fmla="*/ 11518 w 13760861"/>
              <a:gd name="connsiteY8" fmla="*/ 7611923 h 14376598"/>
              <a:gd name="connsiteX0" fmla="*/ 11518 w 13420974"/>
              <a:gd name="connsiteY0" fmla="*/ 8492253 h 15256928"/>
              <a:gd name="connsiteX1" fmla="*/ 3930374 w 13420974"/>
              <a:gd name="connsiteY1" fmla="*/ 6238911 h 15256928"/>
              <a:gd name="connsiteX2" fmla="*/ 6706233 w 13420974"/>
              <a:gd name="connsiteY2" fmla="*/ 1732224 h 15256928"/>
              <a:gd name="connsiteX3" fmla="*/ 10631068 w 13420974"/>
              <a:gd name="connsiteY3" fmla="*/ 404759 h 15256928"/>
              <a:gd name="connsiteX4" fmla="*/ 13400948 w 13420974"/>
              <a:gd name="connsiteY4" fmla="*/ 8492253 h 15256928"/>
              <a:gd name="connsiteX5" fmla="*/ 9220831 w 13420974"/>
              <a:gd name="connsiteY5" fmla="*/ 11137482 h 15256928"/>
              <a:gd name="connsiteX6" fmla="*/ 6706233 w 13420974"/>
              <a:gd name="connsiteY6" fmla="*/ 15252282 h 15256928"/>
              <a:gd name="connsiteX7" fmla="*/ 4779460 w 13420974"/>
              <a:gd name="connsiteY7" fmla="*/ 11072167 h 15256928"/>
              <a:gd name="connsiteX8" fmla="*/ 11518 w 13420974"/>
              <a:gd name="connsiteY8" fmla="*/ 8492253 h 15256928"/>
              <a:gd name="connsiteX0" fmla="*/ 11518 w 13441643"/>
              <a:gd name="connsiteY0" fmla="*/ 9996319 h 16760994"/>
              <a:gd name="connsiteX1" fmla="*/ 3930374 w 13441643"/>
              <a:gd name="connsiteY1" fmla="*/ 7742977 h 16760994"/>
              <a:gd name="connsiteX2" fmla="*/ 6706233 w 13441643"/>
              <a:gd name="connsiteY2" fmla="*/ 3236290 h 16760994"/>
              <a:gd name="connsiteX3" fmla="*/ 10631068 w 13441643"/>
              <a:gd name="connsiteY3" fmla="*/ 1908825 h 16760994"/>
              <a:gd name="connsiteX4" fmla="*/ 13400948 w 13441643"/>
              <a:gd name="connsiteY4" fmla="*/ 9996319 h 16760994"/>
              <a:gd name="connsiteX5" fmla="*/ 9220831 w 13441643"/>
              <a:gd name="connsiteY5" fmla="*/ 12641548 h 16760994"/>
              <a:gd name="connsiteX6" fmla="*/ 6706233 w 13441643"/>
              <a:gd name="connsiteY6" fmla="*/ 16756348 h 16760994"/>
              <a:gd name="connsiteX7" fmla="*/ 4779460 w 13441643"/>
              <a:gd name="connsiteY7" fmla="*/ 12576233 h 16760994"/>
              <a:gd name="connsiteX8" fmla="*/ 11518 w 13441643"/>
              <a:gd name="connsiteY8" fmla="*/ 9996319 h 16760994"/>
              <a:gd name="connsiteX0" fmla="*/ 11518 w 13954706"/>
              <a:gd name="connsiteY0" fmla="*/ 15585383 h 22350058"/>
              <a:gd name="connsiteX1" fmla="*/ 3930374 w 13954706"/>
              <a:gd name="connsiteY1" fmla="*/ 13332041 h 22350058"/>
              <a:gd name="connsiteX2" fmla="*/ 6706233 w 13954706"/>
              <a:gd name="connsiteY2" fmla="*/ 8825354 h 22350058"/>
              <a:gd name="connsiteX3" fmla="*/ 10631068 w 13954706"/>
              <a:gd name="connsiteY3" fmla="*/ 7497889 h 22350058"/>
              <a:gd name="connsiteX4" fmla="*/ 13610089 w 13954706"/>
              <a:gd name="connsiteY4" fmla="*/ 166493 h 22350058"/>
              <a:gd name="connsiteX5" fmla="*/ 13400948 w 13954706"/>
              <a:gd name="connsiteY5" fmla="*/ 15585383 h 22350058"/>
              <a:gd name="connsiteX6" fmla="*/ 9220831 w 13954706"/>
              <a:gd name="connsiteY6" fmla="*/ 18230612 h 22350058"/>
              <a:gd name="connsiteX7" fmla="*/ 6706233 w 13954706"/>
              <a:gd name="connsiteY7" fmla="*/ 22345412 h 22350058"/>
              <a:gd name="connsiteX8" fmla="*/ 4779460 w 13954706"/>
              <a:gd name="connsiteY8" fmla="*/ 18165297 h 22350058"/>
              <a:gd name="connsiteX9" fmla="*/ 11518 w 13954706"/>
              <a:gd name="connsiteY9" fmla="*/ 15585383 h 22350058"/>
              <a:gd name="connsiteX0" fmla="*/ 11518 w 15793782"/>
              <a:gd name="connsiteY0" fmla="*/ 18224317 h 24988992"/>
              <a:gd name="connsiteX1" fmla="*/ 3930374 w 15793782"/>
              <a:gd name="connsiteY1" fmla="*/ 15970975 h 24988992"/>
              <a:gd name="connsiteX2" fmla="*/ 6706233 w 15793782"/>
              <a:gd name="connsiteY2" fmla="*/ 11464288 h 24988992"/>
              <a:gd name="connsiteX3" fmla="*/ 10631068 w 15793782"/>
              <a:gd name="connsiteY3" fmla="*/ 10136823 h 24988992"/>
              <a:gd name="connsiteX4" fmla="*/ 15715830 w 15793782"/>
              <a:gd name="connsiteY4" fmla="*/ 130871 h 24988992"/>
              <a:gd name="connsiteX5" fmla="*/ 13400948 w 15793782"/>
              <a:gd name="connsiteY5" fmla="*/ 18224317 h 24988992"/>
              <a:gd name="connsiteX6" fmla="*/ 9220831 w 15793782"/>
              <a:gd name="connsiteY6" fmla="*/ 20869546 h 24988992"/>
              <a:gd name="connsiteX7" fmla="*/ 6706233 w 15793782"/>
              <a:gd name="connsiteY7" fmla="*/ 24984346 h 24988992"/>
              <a:gd name="connsiteX8" fmla="*/ 4779460 w 15793782"/>
              <a:gd name="connsiteY8" fmla="*/ 20804231 h 24988992"/>
              <a:gd name="connsiteX9" fmla="*/ 11518 w 15793782"/>
              <a:gd name="connsiteY9" fmla="*/ 18224317 h 24988992"/>
              <a:gd name="connsiteX0" fmla="*/ 11518 w 15793782"/>
              <a:gd name="connsiteY0" fmla="*/ 18244392 h 25009067"/>
              <a:gd name="connsiteX1" fmla="*/ 3930374 w 15793782"/>
              <a:gd name="connsiteY1" fmla="*/ 15991050 h 25009067"/>
              <a:gd name="connsiteX2" fmla="*/ 6706233 w 15793782"/>
              <a:gd name="connsiteY2" fmla="*/ 11484363 h 25009067"/>
              <a:gd name="connsiteX3" fmla="*/ 9840425 w 15793782"/>
              <a:gd name="connsiteY3" fmla="*/ 8764078 h 25009067"/>
              <a:gd name="connsiteX4" fmla="*/ 15715830 w 15793782"/>
              <a:gd name="connsiteY4" fmla="*/ 150946 h 25009067"/>
              <a:gd name="connsiteX5" fmla="*/ 13400948 w 15793782"/>
              <a:gd name="connsiteY5" fmla="*/ 18244392 h 25009067"/>
              <a:gd name="connsiteX6" fmla="*/ 9220831 w 15793782"/>
              <a:gd name="connsiteY6" fmla="*/ 20889621 h 25009067"/>
              <a:gd name="connsiteX7" fmla="*/ 6706233 w 15793782"/>
              <a:gd name="connsiteY7" fmla="*/ 25004421 h 25009067"/>
              <a:gd name="connsiteX8" fmla="*/ 4779460 w 15793782"/>
              <a:gd name="connsiteY8" fmla="*/ 20824306 h 25009067"/>
              <a:gd name="connsiteX9" fmla="*/ 11518 w 15793782"/>
              <a:gd name="connsiteY9" fmla="*/ 18244392 h 25009067"/>
              <a:gd name="connsiteX0" fmla="*/ 11518 w 15793782"/>
              <a:gd name="connsiteY0" fmla="*/ 18250413 h 25015088"/>
              <a:gd name="connsiteX1" fmla="*/ 3930374 w 15793782"/>
              <a:gd name="connsiteY1" fmla="*/ 15997071 h 25015088"/>
              <a:gd name="connsiteX2" fmla="*/ 6706233 w 15793782"/>
              <a:gd name="connsiteY2" fmla="*/ 11490384 h 25015088"/>
              <a:gd name="connsiteX3" fmla="*/ 11224240 w 15793782"/>
              <a:gd name="connsiteY3" fmla="*/ 8421408 h 25015088"/>
              <a:gd name="connsiteX4" fmla="*/ 15715830 w 15793782"/>
              <a:gd name="connsiteY4" fmla="*/ 156967 h 25015088"/>
              <a:gd name="connsiteX5" fmla="*/ 13400948 w 15793782"/>
              <a:gd name="connsiteY5" fmla="*/ 18250413 h 25015088"/>
              <a:gd name="connsiteX6" fmla="*/ 9220831 w 15793782"/>
              <a:gd name="connsiteY6" fmla="*/ 20895642 h 25015088"/>
              <a:gd name="connsiteX7" fmla="*/ 6706233 w 15793782"/>
              <a:gd name="connsiteY7" fmla="*/ 25010442 h 25015088"/>
              <a:gd name="connsiteX8" fmla="*/ 4779460 w 15793782"/>
              <a:gd name="connsiteY8" fmla="*/ 20830327 h 25015088"/>
              <a:gd name="connsiteX9" fmla="*/ 11518 w 15793782"/>
              <a:gd name="connsiteY9" fmla="*/ 18250413 h 25015088"/>
              <a:gd name="connsiteX0" fmla="*/ 10441 w 16298284"/>
              <a:gd name="connsiteY0" fmla="*/ 17465035 h 25015088"/>
              <a:gd name="connsiteX1" fmla="*/ 4434876 w 16298284"/>
              <a:gd name="connsiteY1" fmla="*/ 15997071 h 25015088"/>
              <a:gd name="connsiteX2" fmla="*/ 7210735 w 16298284"/>
              <a:gd name="connsiteY2" fmla="*/ 11490384 h 25015088"/>
              <a:gd name="connsiteX3" fmla="*/ 11728742 w 16298284"/>
              <a:gd name="connsiteY3" fmla="*/ 8421408 h 25015088"/>
              <a:gd name="connsiteX4" fmla="*/ 16220332 w 16298284"/>
              <a:gd name="connsiteY4" fmla="*/ 156967 h 25015088"/>
              <a:gd name="connsiteX5" fmla="*/ 13905450 w 16298284"/>
              <a:gd name="connsiteY5" fmla="*/ 18250413 h 25015088"/>
              <a:gd name="connsiteX6" fmla="*/ 9725333 w 16298284"/>
              <a:gd name="connsiteY6" fmla="*/ 20895642 h 25015088"/>
              <a:gd name="connsiteX7" fmla="*/ 7210735 w 16298284"/>
              <a:gd name="connsiteY7" fmla="*/ 25010442 h 25015088"/>
              <a:gd name="connsiteX8" fmla="*/ 5283962 w 16298284"/>
              <a:gd name="connsiteY8" fmla="*/ 20830327 h 25015088"/>
              <a:gd name="connsiteX9" fmla="*/ 10441 w 16298284"/>
              <a:gd name="connsiteY9" fmla="*/ 17465035 h 25015088"/>
              <a:gd name="connsiteX0" fmla="*/ 10396 w 16321966"/>
              <a:gd name="connsiteY0" fmla="*/ 17534697 h 25015088"/>
              <a:gd name="connsiteX1" fmla="*/ 4458558 w 16321966"/>
              <a:gd name="connsiteY1" fmla="*/ 15997071 h 25015088"/>
              <a:gd name="connsiteX2" fmla="*/ 7234417 w 16321966"/>
              <a:gd name="connsiteY2" fmla="*/ 11490384 h 25015088"/>
              <a:gd name="connsiteX3" fmla="*/ 11752424 w 16321966"/>
              <a:gd name="connsiteY3" fmla="*/ 8421408 h 25015088"/>
              <a:gd name="connsiteX4" fmla="*/ 16244014 w 16321966"/>
              <a:gd name="connsiteY4" fmla="*/ 156967 h 25015088"/>
              <a:gd name="connsiteX5" fmla="*/ 13929132 w 16321966"/>
              <a:gd name="connsiteY5" fmla="*/ 18250413 h 25015088"/>
              <a:gd name="connsiteX6" fmla="*/ 9749015 w 16321966"/>
              <a:gd name="connsiteY6" fmla="*/ 20895642 h 25015088"/>
              <a:gd name="connsiteX7" fmla="*/ 7234417 w 16321966"/>
              <a:gd name="connsiteY7" fmla="*/ 25010442 h 25015088"/>
              <a:gd name="connsiteX8" fmla="*/ 5307644 w 16321966"/>
              <a:gd name="connsiteY8" fmla="*/ 20830327 h 25015088"/>
              <a:gd name="connsiteX9" fmla="*/ 10396 w 16321966"/>
              <a:gd name="connsiteY9" fmla="*/ 17534697 h 25015088"/>
              <a:gd name="connsiteX0" fmla="*/ 10396 w 17639308"/>
              <a:gd name="connsiteY0" fmla="*/ 13958982 h 21439373"/>
              <a:gd name="connsiteX1" fmla="*/ 4458558 w 17639308"/>
              <a:gd name="connsiteY1" fmla="*/ 12421356 h 21439373"/>
              <a:gd name="connsiteX2" fmla="*/ 7234417 w 17639308"/>
              <a:gd name="connsiteY2" fmla="*/ 7914669 h 21439373"/>
              <a:gd name="connsiteX3" fmla="*/ 11752424 w 17639308"/>
              <a:gd name="connsiteY3" fmla="*/ 4845693 h 21439373"/>
              <a:gd name="connsiteX4" fmla="*/ 17588704 w 17639308"/>
              <a:gd name="connsiteY4" fmla="*/ 241638 h 21439373"/>
              <a:gd name="connsiteX5" fmla="*/ 13929132 w 17639308"/>
              <a:gd name="connsiteY5" fmla="*/ 14674698 h 21439373"/>
              <a:gd name="connsiteX6" fmla="*/ 9749015 w 17639308"/>
              <a:gd name="connsiteY6" fmla="*/ 17319927 h 21439373"/>
              <a:gd name="connsiteX7" fmla="*/ 7234417 w 17639308"/>
              <a:gd name="connsiteY7" fmla="*/ 21434727 h 21439373"/>
              <a:gd name="connsiteX8" fmla="*/ 5307644 w 17639308"/>
              <a:gd name="connsiteY8" fmla="*/ 17254612 h 21439373"/>
              <a:gd name="connsiteX9" fmla="*/ 10396 w 17639308"/>
              <a:gd name="connsiteY9" fmla="*/ 13958982 h 21439373"/>
              <a:gd name="connsiteX0" fmla="*/ 10396 w 17789508"/>
              <a:gd name="connsiteY0" fmla="*/ 13356593 h 20836984"/>
              <a:gd name="connsiteX1" fmla="*/ 4458558 w 17789508"/>
              <a:gd name="connsiteY1" fmla="*/ 11818967 h 20836984"/>
              <a:gd name="connsiteX2" fmla="*/ 7234417 w 17789508"/>
              <a:gd name="connsiteY2" fmla="*/ 7312280 h 20836984"/>
              <a:gd name="connsiteX3" fmla="*/ 11752424 w 17789508"/>
              <a:gd name="connsiteY3" fmla="*/ 4243304 h 20836984"/>
              <a:gd name="connsiteX4" fmla="*/ 17740844 w 17789508"/>
              <a:gd name="connsiteY4" fmla="*/ 266176 h 20836984"/>
              <a:gd name="connsiteX5" fmla="*/ 13929132 w 17789508"/>
              <a:gd name="connsiteY5" fmla="*/ 14072309 h 20836984"/>
              <a:gd name="connsiteX6" fmla="*/ 9749015 w 17789508"/>
              <a:gd name="connsiteY6" fmla="*/ 16717538 h 20836984"/>
              <a:gd name="connsiteX7" fmla="*/ 7234417 w 17789508"/>
              <a:gd name="connsiteY7" fmla="*/ 20832338 h 20836984"/>
              <a:gd name="connsiteX8" fmla="*/ 5307644 w 17789508"/>
              <a:gd name="connsiteY8" fmla="*/ 16652223 h 20836984"/>
              <a:gd name="connsiteX9" fmla="*/ 10396 w 17789508"/>
              <a:gd name="connsiteY9" fmla="*/ 13356593 h 20836984"/>
              <a:gd name="connsiteX0" fmla="*/ 10396 w 17789508"/>
              <a:gd name="connsiteY0" fmla="*/ 13287812 h 20768203"/>
              <a:gd name="connsiteX1" fmla="*/ 4458558 w 17789508"/>
              <a:gd name="connsiteY1" fmla="*/ 11750186 h 20768203"/>
              <a:gd name="connsiteX2" fmla="*/ 7234417 w 17789508"/>
              <a:gd name="connsiteY2" fmla="*/ 7243499 h 20768203"/>
              <a:gd name="connsiteX3" fmla="*/ 11533261 w 17789508"/>
              <a:gd name="connsiteY3" fmla="*/ 5978270 h 20768203"/>
              <a:gd name="connsiteX4" fmla="*/ 17740844 w 17789508"/>
              <a:gd name="connsiteY4" fmla="*/ 197395 h 20768203"/>
              <a:gd name="connsiteX5" fmla="*/ 13929132 w 17789508"/>
              <a:gd name="connsiteY5" fmla="*/ 14003528 h 20768203"/>
              <a:gd name="connsiteX6" fmla="*/ 9749015 w 17789508"/>
              <a:gd name="connsiteY6" fmla="*/ 16648757 h 20768203"/>
              <a:gd name="connsiteX7" fmla="*/ 7234417 w 17789508"/>
              <a:gd name="connsiteY7" fmla="*/ 20763557 h 20768203"/>
              <a:gd name="connsiteX8" fmla="*/ 5307644 w 17789508"/>
              <a:gd name="connsiteY8" fmla="*/ 16583442 h 20768203"/>
              <a:gd name="connsiteX9" fmla="*/ 10396 w 17789508"/>
              <a:gd name="connsiteY9" fmla="*/ 13287812 h 20768203"/>
              <a:gd name="connsiteX0" fmla="*/ 10396 w 17789508"/>
              <a:gd name="connsiteY0" fmla="*/ 13272199 h 20752590"/>
              <a:gd name="connsiteX1" fmla="*/ 4458558 w 17789508"/>
              <a:gd name="connsiteY1" fmla="*/ 11734573 h 20752590"/>
              <a:gd name="connsiteX2" fmla="*/ 7234417 w 17789508"/>
              <a:gd name="connsiteY2" fmla="*/ 7227886 h 20752590"/>
              <a:gd name="connsiteX3" fmla="*/ 11494788 w 17789508"/>
              <a:gd name="connsiteY3" fmla="*/ 6559932 h 20752590"/>
              <a:gd name="connsiteX4" fmla="*/ 17740844 w 17789508"/>
              <a:gd name="connsiteY4" fmla="*/ 181782 h 20752590"/>
              <a:gd name="connsiteX5" fmla="*/ 13929132 w 17789508"/>
              <a:gd name="connsiteY5" fmla="*/ 13987915 h 20752590"/>
              <a:gd name="connsiteX6" fmla="*/ 9749015 w 17789508"/>
              <a:gd name="connsiteY6" fmla="*/ 16633144 h 20752590"/>
              <a:gd name="connsiteX7" fmla="*/ 7234417 w 17789508"/>
              <a:gd name="connsiteY7" fmla="*/ 20747944 h 20752590"/>
              <a:gd name="connsiteX8" fmla="*/ 5307644 w 17789508"/>
              <a:gd name="connsiteY8" fmla="*/ 16567829 h 20752590"/>
              <a:gd name="connsiteX9" fmla="*/ 10396 w 17789508"/>
              <a:gd name="connsiteY9" fmla="*/ 13272199 h 20752590"/>
              <a:gd name="connsiteX0" fmla="*/ 10396 w 17789508"/>
              <a:gd name="connsiteY0" fmla="*/ 13311757 h 20792148"/>
              <a:gd name="connsiteX1" fmla="*/ 4458558 w 17789508"/>
              <a:gd name="connsiteY1" fmla="*/ 11774131 h 20792148"/>
              <a:gd name="connsiteX2" fmla="*/ 7234417 w 17789508"/>
              <a:gd name="connsiteY2" fmla="*/ 7267444 h 20792148"/>
              <a:gd name="connsiteX3" fmla="*/ 11494788 w 17789508"/>
              <a:gd name="connsiteY3" fmla="*/ 6599490 h 20792148"/>
              <a:gd name="connsiteX4" fmla="*/ 17740844 w 17789508"/>
              <a:gd name="connsiteY4" fmla="*/ 221340 h 20792148"/>
              <a:gd name="connsiteX5" fmla="*/ 13929132 w 17789508"/>
              <a:gd name="connsiteY5" fmla="*/ 14027473 h 20792148"/>
              <a:gd name="connsiteX6" fmla="*/ 9749015 w 17789508"/>
              <a:gd name="connsiteY6" fmla="*/ 16672702 h 20792148"/>
              <a:gd name="connsiteX7" fmla="*/ 7234417 w 17789508"/>
              <a:gd name="connsiteY7" fmla="*/ 20787502 h 20792148"/>
              <a:gd name="connsiteX8" fmla="*/ 5307644 w 17789508"/>
              <a:gd name="connsiteY8" fmla="*/ 16607387 h 20792148"/>
              <a:gd name="connsiteX9" fmla="*/ 10396 w 17789508"/>
              <a:gd name="connsiteY9" fmla="*/ 13311757 h 20792148"/>
              <a:gd name="connsiteX0" fmla="*/ 10396 w 17789508"/>
              <a:gd name="connsiteY0" fmla="*/ 13304935 h 20785326"/>
              <a:gd name="connsiteX1" fmla="*/ 4458558 w 17789508"/>
              <a:gd name="connsiteY1" fmla="*/ 11767309 h 20785326"/>
              <a:gd name="connsiteX2" fmla="*/ 7234417 w 17789508"/>
              <a:gd name="connsiteY2" fmla="*/ 7260622 h 20785326"/>
              <a:gd name="connsiteX3" fmla="*/ 11494788 w 17789508"/>
              <a:gd name="connsiteY3" fmla="*/ 6592668 h 20785326"/>
              <a:gd name="connsiteX4" fmla="*/ 17740844 w 17789508"/>
              <a:gd name="connsiteY4" fmla="*/ 214518 h 20785326"/>
              <a:gd name="connsiteX5" fmla="*/ 13929132 w 17789508"/>
              <a:gd name="connsiteY5" fmla="*/ 14020651 h 20785326"/>
              <a:gd name="connsiteX6" fmla="*/ 9749015 w 17789508"/>
              <a:gd name="connsiteY6" fmla="*/ 16665880 h 20785326"/>
              <a:gd name="connsiteX7" fmla="*/ 7234417 w 17789508"/>
              <a:gd name="connsiteY7" fmla="*/ 20780680 h 20785326"/>
              <a:gd name="connsiteX8" fmla="*/ 5307644 w 17789508"/>
              <a:gd name="connsiteY8" fmla="*/ 16600565 h 20785326"/>
              <a:gd name="connsiteX9" fmla="*/ 10396 w 17789508"/>
              <a:gd name="connsiteY9" fmla="*/ 13304935 h 20785326"/>
              <a:gd name="connsiteX0" fmla="*/ 13704 w 17792816"/>
              <a:gd name="connsiteY0" fmla="*/ 13304935 h 21249147"/>
              <a:gd name="connsiteX1" fmla="*/ 4461866 w 17792816"/>
              <a:gd name="connsiteY1" fmla="*/ 11767309 h 21249147"/>
              <a:gd name="connsiteX2" fmla="*/ 7237725 w 17792816"/>
              <a:gd name="connsiteY2" fmla="*/ 7260622 h 21249147"/>
              <a:gd name="connsiteX3" fmla="*/ 11498096 w 17792816"/>
              <a:gd name="connsiteY3" fmla="*/ 6592668 h 21249147"/>
              <a:gd name="connsiteX4" fmla="*/ 17744152 w 17792816"/>
              <a:gd name="connsiteY4" fmla="*/ 214518 h 21249147"/>
              <a:gd name="connsiteX5" fmla="*/ 13932440 w 17792816"/>
              <a:gd name="connsiteY5" fmla="*/ 14020651 h 21249147"/>
              <a:gd name="connsiteX6" fmla="*/ 9752323 w 17792816"/>
              <a:gd name="connsiteY6" fmla="*/ 16665880 h 21249147"/>
              <a:gd name="connsiteX7" fmla="*/ 7237725 w 17792816"/>
              <a:gd name="connsiteY7" fmla="*/ 20780680 h 21249147"/>
              <a:gd name="connsiteX8" fmla="*/ 3215192 w 17792816"/>
              <a:gd name="connsiteY8" fmla="*/ 20707812 h 21249147"/>
              <a:gd name="connsiteX9" fmla="*/ 13704 w 17792816"/>
              <a:gd name="connsiteY9" fmla="*/ 13304935 h 21249147"/>
              <a:gd name="connsiteX0" fmla="*/ 8776 w 19385010"/>
              <a:gd name="connsiteY0" fmla="*/ 13771984 h 21214560"/>
              <a:gd name="connsiteX1" fmla="*/ 6054060 w 19385010"/>
              <a:gd name="connsiteY1" fmla="*/ 11767309 h 21214560"/>
              <a:gd name="connsiteX2" fmla="*/ 8829919 w 19385010"/>
              <a:gd name="connsiteY2" fmla="*/ 7260622 h 21214560"/>
              <a:gd name="connsiteX3" fmla="*/ 13090290 w 19385010"/>
              <a:gd name="connsiteY3" fmla="*/ 6592668 h 21214560"/>
              <a:gd name="connsiteX4" fmla="*/ 19336346 w 19385010"/>
              <a:gd name="connsiteY4" fmla="*/ 214518 h 21214560"/>
              <a:gd name="connsiteX5" fmla="*/ 15524634 w 19385010"/>
              <a:gd name="connsiteY5" fmla="*/ 14020651 h 21214560"/>
              <a:gd name="connsiteX6" fmla="*/ 11344517 w 19385010"/>
              <a:gd name="connsiteY6" fmla="*/ 16665880 h 21214560"/>
              <a:gd name="connsiteX7" fmla="*/ 8829919 w 19385010"/>
              <a:gd name="connsiteY7" fmla="*/ 20780680 h 21214560"/>
              <a:gd name="connsiteX8" fmla="*/ 4807386 w 19385010"/>
              <a:gd name="connsiteY8" fmla="*/ 20707812 h 21214560"/>
              <a:gd name="connsiteX9" fmla="*/ 8776 w 19385010"/>
              <a:gd name="connsiteY9" fmla="*/ 13771984 h 21214560"/>
              <a:gd name="connsiteX0" fmla="*/ 1105849 w 20482083"/>
              <a:gd name="connsiteY0" fmla="*/ 13771984 h 21214560"/>
              <a:gd name="connsiteX1" fmla="*/ 7151133 w 20482083"/>
              <a:gd name="connsiteY1" fmla="*/ 11767309 h 21214560"/>
              <a:gd name="connsiteX2" fmla="*/ 9926992 w 20482083"/>
              <a:gd name="connsiteY2" fmla="*/ 7260622 h 21214560"/>
              <a:gd name="connsiteX3" fmla="*/ 14187363 w 20482083"/>
              <a:gd name="connsiteY3" fmla="*/ 6592668 h 21214560"/>
              <a:gd name="connsiteX4" fmla="*/ 20433419 w 20482083"/>
              <a:gd name="connsiteY4" fmla="*/ 214518 h 21214560"/>
              <a:gd name="connsiteX5" fmla="*/ 16621707 w 20482083"/>
              <a:gd name="connsiteY5" fmla="*/ 14020651 h 21214560"/>
              <a:gd name="connsiteX6" fmla="*/ 12441590 w 20482083"/>
              <a:gd name="connsiteY6" fmla="*/ 16665880 h 21214560"/>
              <a:gd name="connsiteX7" fmla="*/ 9926992 w 20482083"/>
              <a:gd name="connsiteY7" fmla="*/ 20780680 h 21214560"/>
              <a:gd name="connsiteX8" fmla="*/ 5904459 w 20482083"/>
              <a:gd name="connsiteY8" fmla="*/ 20707812 h 21214560"/>
              <a:gd name="connsiteX9" fmla="*/ 1105849 w 20482083"/>
              <a:gd name="connsiteY9" fmla="*/ 13771984 h 21214560"/>
              <a:gd name="connsiteX0" fmla="*/ 926379 w 20302613"/>
              <a:gd name="connsiteY0" fmla="*/ 13771984 h 21214560"/>
              <a:gd name="connsiteX1" fmla="*/ 6971663 w 20302613"/>
              <a:gd name="connsiteY1" fmla="*/ 11767309 h 21214560"/>
              <a:gd name="connsiteX2" fmla="*/ 9747522 w 20302613"/>
              <a:gd name="connsiteY2" fmla="*/ 7260622 h 21214560"/>
              <a:gd name="connsiteX3" fmla="*/ 14007893 w 20302613"/>
              <a:gd name="connsiteY3" fmla="*/ 6592668 h 21214560"/>
              <a:gd name="connsiteX4" fmla="*/ 20253949 w 20302613"/>
              <a:gd name="connsiteY4" fmla="*/ 214518 h 21214560"/>
              <a:gd name="connsiteX5" fmla="*/ 16442237 w 20302613"/>
              <a:gd name="connsiteY5" fmla="*/ 14020651 h 21214560"/>
              <a:gd name="connsiteX6" fmla="*/ 12262120 w 20302613"/>
              <a:gd name="connsiteY6" fmla="*/ 16665880 h 21214560"/>
              <a:gd name="connsiteX7" fmla="*/ 9747522 w 20302613"/>
              <a:gd name="connsiteY7" fmla="*/ 20780680 h 21214560"/>
              <a:gd name="connsiteX8" fmla="*/ 5724989 w 20302613"/>
              <a:gd name="connsiteY8" fmla="*/ 20707812 h 21214560"/>
              <a:gd name="connsiteX9" fmla="*/ 926379 w 20302613"/>
              <a:gd name="connsiteY9" fmla="*/ 13771984 h 21214560"/>
              <a:gd name="connsiteX0" fmla="*/ 2005055 w 21381289"/>
              <a:gd name="connsiteY0" fmla="*/ 13771984 h 21214560"/>
              <a:gd name="connsiteX1" fmla="*/ 8050339 w 21381289"/>
              <a:gd name="connsiteY1" fmla="*/ 11767309 h 21214560"/>
              <a:gd name="connsiteX2" fmla="*/ 10826198 w 21381289"/>
              <a:gd name="connsiteY2" fmla="*/ 7260622 h 21214560"/>
              <a:gd name="connsiteX3" fmla="*/ 15086569 w 21381289"/>
              <a:gd name="connsiteY3" fmla="*/ 6592668 h 21214560"/>
              <a:gd name="connsiteX4" fmla="*/ 21332625 w 21381289"/>
              <a:gd name="connsiteY4" fmla="*/ 214518 h 21214560"/>
              <a:gd name="connsiteX5" fmla="*/ 17520913 w 21381289"/>
              <a:gd name="connsiteY5" fmla="*/ 14020651 h 21214560"/>
              <a:gd name="connsiteX6" fmla="*/ 13340796 w 21381289"/>
              <a:gd name="connsiteY6" fmla="*/ 16665880 h 21214560"/>
              <a:gd name="connsiteX7" fmla="*/ 10826198 w 21381289"/>
              <a:gd name="connsiteY7" fmla="*/ 20780680 h 21214560"/>
              <a:gd name="connsiteX8" fmla="*/ 6803665 w 21381289"/>
              <a:gd name="connsiteY8" fmla="*/ 20707812 h 21214560"/>
              <a:gd name="connsiteX9" fmla="*/ 2005055 w 21381289"/>
              <a:gd name="connsiteY9" fmla="*/ 13771984 h 21214560"/>
              <a:gd name="connsiteX0" fmla="*/ 2480064 w 21856298"/>
              <a:gd name="connsiteY0" fmla="*/ 13771984 h 21214560"/>
              <a:gd name="connsiteX1" fmla="*/ 8525348 w 21856298"/>
              <a:gd name="connsiteY1" fmla="*/ 11767309 h 21214560"/>
              <a:gd name="connsiteX2" fmla="*/ 11301207 w 21856298"/>
              <a:gd name="connsiteY2" fmla="*/ 7260622 h 21214560"/>
              <a:gd name="connsiteX3" fmla="*/ 15561578 w 21856298"/>
              <a:gd name="connsiteY3" fmla="*/ 6592668 h 21214560"/>
              <a:gd name="connsiteX4" fmla="*/ 21807634 w 21856298"/>
              <a:gd name="connsiteY4" fmla="*/ 214518 h 21214560"/>
              <a:gd name="connsiteX5" fmla="*/ 17995922 w 21856298"/>
              <a:gd name="connsiteY5" fmla="*/ 14020651 h 21214560"/>
              <a:gd name="connsiteX6" fmla="*/ 13815805 w 21856298"/>
              <a:gd name="connsiteY6" fmla="*/ 16665880 h 21214560"/>
              <a:gd name="connsiteX7" fmla="*/ 11301207 w 21856298"/>
              <a:gd name="connsiteY7" fmla="*/ 20780680 h 21214560"/>
              <a:gd name="connsiteX8" fmla="*/ 7278674 w 21856298"/>
              <a:gd name="connsiteY8" fmla="*/ 20707812 h 21214560"/>
              <a:gd name="connsiteX9" fmla="*/ 2480064 w 21856298"/>
              <a:gd name="connsiteY9" fmla="*/ 13771984 h 21214560"/>
              <a:gd name="connsiteX0" fmla="*/ 2386455 w 21762689"/>
              <a:gd name="connsiteY0" fmla="*/ 13771984 h 21214560"/>
              <a:gd name="connsiteX1" fmla="*/ 8431739 w 21762689"/>
              <a:gd name="connsiteY1" fmla="*/ 11767309 h 21214560"/>
              <a:gd name="connsiteX2" fmla="*/ 11207598 w 21762689"/>
              <a:gd name="connsiteY2" fmla="*/ 7260622 h 21214560"/>
              <a:gd name="connsiteX3" fmla="*/ 15467969 w 21762689"/>
              <a:gd name="connsiteY3" fmla="*/ 6592668 h 21214560"/>
              <a:gd name="connsiteX4" fmla="*/ 21714025 w 21762689"/>
              <a:gd name="connsiteY4" fmla="*/ 214518 h 21214560"/>
              <a:gd name="connsiteX5" fmla="*/ 17902313 w 21762689"/>
              <a:gd name="connsiteY5" fmla="*/ 14020651 h 21214560"/>
              <a:gd name="connsiteX6" fmla="*/ 13722196 w 21762689"/>
              <a:gd name="connsiteY6" fmla="*/ 16665880 h 21214560"/>
              <a:gd name="connsiteX7" fmla="*/ 11207598 w 21762689"/>
              <a:gd name="connsiteY7" fmla="*/ 20780680 h 21214560"/>
              <a:gd name="connsiteX8" fmla="*/ 7185065 w 21762689"/>
              <a:gd name="connsiteY8" fmla="*/ 20707812 h 21214560"/>
              <a:gd name="connsiteX9" fmla="*/ 2386455 w 21762689"/>
              <a:gd name="connsiteY9" fmla="*/ 13771984 h 21214560"/>
              <a:gd name="connsiteX0" fmla="*/ 1290386 w 20666620"/>
              <a:gd name="connsiteY0" fmla="*/ 13771984 h 21214560"/>
              <a:gd name="connsiteX1" fmla="*/ 7335670 w 20666620"/>
              <a:gd name="connsiteY1" fmla="*/ 11767309 h 21214560"/>
              <a:gd name="connsiteX2" fmla="*/ 10111529 w 20666620"/>
              <a:gd name="connsiteY2" fmla="*/ 7260622 h 21214560"/>
              <a:gd name="connsiteX3" fmla="*/ 14371900 w 20666620"/>
              <a:gd name="connsiteY3" fmla="*/ 6592668 h 21214560"/>
              <a:gd name="connsiteX4" fmla="*/ 20617956 w 20666620"/>
              <a:gd name="connsiteY4" fmla="*/ 214518 h 21214560"/>
              <a:gd name="connsiteX5" fmla="*/ 16806244 w 20666620"/>
              <a:gd name="connsiteY5" fmla="*/ 14020651 h 21214560"/>
              <a:gd name="connsiteX6" fmla="*/ 12626127 w 20666620"/>
              <a:gd name="connsiteY6" fmla="*/ 16665880 h 21214560"/>
              <a:gd name="connsiteX7" fmla="*/ 10111529 w 20666620"/>
              <a:gd name="connsiteY7" fmla="*/ 20780680 h 21214560"/>
              <a:gd name="connsiteX8" fmla="*/ 6088996 w 20666620"/>
              <a:gd name="connsiteY8" fmla="*/ 20707812 h 21214560"/>
              <a:gd name="connsiteX9" fmla="*/ 1290386 w 20666620"/>
              <a:gd name="connsiteY9" fmla="*/ 13771984 h 21214560"/>
              <a:gd name="connsiteX0" fmla="*/ 996951 w 20373185"/>
              <a:gd name="connsiteY0" fmla="*/ 13771984 h 21214560"/>
              <a:gd name="connsiteX1" fmla="*/ 7042235 w 20373185"/>
              <a:gd name="connsiteY1" fmla="*/ 11767309 h 21214560"/>
              <a:gd name="connsiteX2" fmla="*/ 9818094 w 20373185"/>
              <a:gd name="connsiteY2" fmla="*/ 7260622 h 21214560"/>
              <a:gd name="connsiteX3" fmla="*/ 14078465 w 20373185"/>
              <a:gd name="connsiteY3" fmla="*/ 6592668 h 21214560"/>
              <a:gd name="connsiteX4" fmla="*/ 20324521 w 20373185"/>
              <a:gd name="connsiteY4" fmla="*/ 214518 h 21214560"/>
              <a:gd name="connsiteX5" fmla="*/ 16512809 w 20373185"/>
              <a:gd name="connsiteY5" fmla="*/ 14020651 h 21214560"/>
              <a:gd name="connsiteX6" fmla="*/ 12332692 w 20373185"/>
              <a:gd name="connsiteY6" fmla="*/ 16665880 h 21214560"/>
              <a:gd name="connsiteX7" fmla="*/ 9818094 w 20373185"/>
              <a:gd name="connsiteY7" fmla="*/ 20780680 h 21214560"/>
              <a:gd name="connsiteX8" fmla="*/ 5795561 w 20373185"/>
              <a:gd name="connsiteY8" fmla="*/ 20707812 h 21214560"/>
              <a:gd name="connsiteX9" fmla="*/ 996951 w 20373185"/>
              <a:gd name="connsiteY9" fmla="*/ 13771984 h 21214560"/>
              <a:gd name="connsiteX0" fmla="*/ 90752 w 19466986"/>
              <a:gd name="connsiteY0" fmla="*/ 13771984 h 21214560"/>
              <a:gd name="connsiteX1" fmla="*/ 6136036 w 19466986"/>
              <a:gd name="connsiteY1" fmla="*/ 11767309 h 21214560"/>
              <a:gd name="connsiteX2" fmla="*/ 8911895 w 19466986"/>
              <a:gd name="connsiteY2" fmla="*/ 7260622 h 21214560"/>
              <a:gd name="connsiteX3" fmla="*/ 13172266 w 19466986"/>
              <a:gd name="connsiteY3" fmla="*/ 6592668 h 21214560"/>
              <a:gd name="connsiteX4" fmla="*/ 19418322 w 19466986"/>
              <a:gd name="connsiteY4" fmla="*/ 214518 h 21214560"/>
              <a:gd name="connsiteX5" fmla="*/ 15606610 w 19466986"/>
              <a:gd name="connsiteY5" fmla="*/ 14020651 h 21214560"/>
              <a:gd name="connsiteX6" fmla="*/ 11426493 w 19466986"/>
              <a:gd name="connsiteY6" fmla="*/ 16665880 h 21214560"/>
              <a:gd name="connsiteX7" fmla="*/ 8911895 w 19466986"/>
              <a:gd name="connsiteY7" fmla="*/ 20780680 h 21214560"/>
              <a:gd name="connsiteX8" fmla="*/ 4889362 w 19466986"/>
              <a:gd name="connsiteY8" fmla="*/ 20707812 h 21214560"/>
              <a:gd name="connsiteX9" fmla="*/ 90752 w 19466986"/>
              <a:gd name="connsiteY9" fmla="*/ 13771984 h 21214560"/>
              <a:gd name="connsiteX0" fmla="*/ 312397 w 19688631"/>
              <a:gd name="connsiteY0" fmla="*/ 13771984 h 21214560"/>
              <a:gd name="connsiteX1" fmla="*/ 6357681 w 19688631"/>
              <a:gd name="connsiteY1" fmla="*/ 11767309 h 21214560"/>
              <a:gd name="connsiteX2" fmla="*/ 9133540 w 19688631"/>
              <a:gd name="connsiteY2" fmla="*/ 7260622 h 21214560"/>
              <a:gd name="connsiteX3" fmla="*/ 13393911 w 19688631"/>
              <a:gd name="connsiteY3" fmla="*/ 6592668 h 21214560"/>
              <a:gd name="connsiteX4" fmla="*/ 19639967 w 19688631"/>
              <a:gd name="connsiteY4" fmla="*/ 214518 h 21214560"/>
              <a:gd name="connsiteX5" fmla="*/ 15828255 w 19688631"/>
              <a:gd name="connsiteY5" fmla="*/ 14020651 h 21214560"/>
              <a:gd name="connsiteX6" fmla="*/ 11648138 w 19688631"/>
              <a:gd name="connsiteY6" fmla="*/ 16665880 h 21214560"/>
              <a:gd name="connsiteX7" fmla="*/ 9133540 w 19688631"/>
              <a:gd name="connsiteY7" fmla="*/ 20780680 h 21214560"/>
              <a:gd name="connsiteX8" fmla="*/ 5111007 w 19688631"/>
              <a:gd name="connsiteY8" fmla="*/ 20707812 h 21214560"/>
              <a:gd name="connsiteX9" fmla="*/ 312397 w 19688631"/>
              <a:gd name="connsiteY9" fmla="*/ 13771984 h 21214560"/>
              <a:gd name="connsiteX0" fmla="*/ 495124 w 19871358"/>
              <a:gd name="connsiteY0" fmla="*/ 13771984 h 21214560"/>
              <a:gd name="connsiteX1" fmla="*/ 6540408 w 19871358"/>
              <a:gd name="connsiteY1" fmla="*/ 11767309 h 21214560"/>
              <a:gd name="connsiteX2" fmla="*/ 9316267 w 19871358"/>
              <a:gd name="connsiteY2" fmla="*/ 7260622 h 21214560"/>
              <a:gd name="connsiteX3" fmla="*/ 13576638 w 19871358"/>
              <a:gd name="connsiteY3" fmla="*/ 6592668 h 21214560"/>
              <a:gd name="connsiteX4" fmla="*/ 19822694 w 19871358"/>
              <a:gd name="connsiteY4" fmla="*/ 214518 h 21214560"/>
              <a:gd name="connsiteX5" fmla="*/ 16010982 w 19871358"/>
              <a:gd name="connsiteY5" fmla="*/ 14020651 h 21214560"/>
              <a:gd name="connsiteX6" fmla="*/ 11830865 w 19871358"/>
              <a:gd name="connsiteY6" fmla="*/ 16665880 h 21214560"/>
              <a:gd name="connsiteX7" fmla="*/ 9316267 w 19871358"/>
              <a:gd name="connsiteY7" fmla="*/ 20780680 h 21214560"/>
              <a:gd name="connsiteX8" fmla="*/ 5293734 w 19871358"/>
              <a:gd name="connsiteY8" fmla="*/ 20707812 h 21214560"/>
              <a:gd name="connsiteX9" fmla="*/ 495124 w 19871358"/>
              <a:gd name="connsiteY9" fmla="*/ 13771984 h 21214560"/>
              <a:gd name="connsiteX0" fmla="*/ 1603911 w 20980145"/>
              <a:gd name="connsiteY0" fmla="*/ 13771984 h 21214560"/>
              <a:gd name="connsiteX1" fmla="*/ 7649195 w 20980145"/>
              <a:gd name="connsiteY1" fmla="*/ 11767309 h 21214560"/>
              <a:gd name="connsiteX2" fmla="*/ 10425054 w 20980145"/>
              <a:gd name="connsiteY2" fmla="*/ 7260622 h 21214560"/>
              <a:gd name="connsiteX3" fmla="*/ 14685425 w 20980145"/>
              <a:gd name="connsiteY3" fmla="*/ 6592668 h 21214560"/>
              <a:gd name="connsiteX4" fmla="*/ 20931481 w 20980145"/>
              <a:gd name="connsiteY4" fmla="*/ 214518 h 21214560"/>
              <a:gd name="connsiteX5" fmla="*/ 17119769 w 20980145"/>
              <a:gd name="connsiteY5" fmla="*/ 14020651 h 21214560"/>
              <a:gd name="connsiteX6" fmla="*/ 12939652 w 20980145"/>
              <a:gd name="connsiteY6" fmla="*/ 16665880 h 21214560"/>
              <a:gd name="connsiteX7" fmla="*/ 10425054 w 20980145"/>
              <a:gd name="connsiteY7" fmla="*/ 20780680 h 21214560"/>
              <a:gd name="connsiteX8" fmla="*/ 6402521 w 20980145"/>
              <a:gd name="connsiteY8" fmla="*/ 20707812 h 21214560"/>
              <a:gd name="connsiteX9" fmla="*/ 1603911 w 20980145"/>
              <a:gd name="connsiteY9" fmla="*/ 13771984 h 21214560"/>
              <a:gd name="connsiteX0" fmla="*/ 665203 w 20041437"/>
              <a:gd name="connsiteY0" fmla="*/ 13771984 h 21214560"/>
              <a:gd name="connsiteX1" fmla="*/ 6710487 w 20041437"/>
              <a:gd name="connsiteY1" fmla="*/ 11767309 h 21214560"/>
              <a:gd name="connsiteX2" fmla="*/ 9486346 w 20041437"/>
              <a:gd name="connsiteY2" fmla="*/ 7260622 h 21214560"/>
              <a:gd name="connsiteX3" fmla="*/ 13746717 w 20041437"/>
              <a:gd name="connsiteY3" fmla="*/ 6592668 h 21214560"/>
              <a:gd name="connsiteX4" fmla="*/ 19992773 w 20041437"/>
              <a:gd name="connsiteY4" fmla="*/ 214518 h 21214560"/>
              <a:gd name="connsiteX5" fmla="*/ 16181061 w 20041437"/>
              <a:gd name="connsiteY5" fmla="*/ 14020651 h 21214560"/>
              <a:gd name="connsiteX6" fmla="*/ 12000944 w 20041437"/>
              <a:gd name="connsiteY6" fmla="*/ 16665880 h 21214560"/>
              <a:gd name="connsiteX7" fmla="*/ 9486346 w 20041437"/>
              <a:gd name="connsiteY7" fmla="*/ 20780680 h 21214560"/>
              <a:gd name="connsiteX8" fmla="*/ 5463813 w 20041437"/>
              <a:gd name="connsiteY8" fmla="*/ 20707812 h 21214560"/>
              <a:gd name="connsiteX9" fmla="*/ 665203 w 20041437"/>
              <a:gd name="connsiteY9" fmla="*/ 13771984 h 21214560"/>
              <a:gd name="connsiteX0" fmla="*/ 1351633 w 20727867"/>
              <a:gd name="connsiteY0" fmla="*/ 13771984 h 21214560"/>
              <a:gd name="connsiteX1" fmla="*/ 7396917 w 20727867"/>
              <a:gd name="connsiteY1" fmla="*/ 11767309 h 21214560"/>
              <a:gd name="connsiteX2" fmla="*/ 10172776 w 20727867"/>
              <a:gd name="connsiteY2" fmla="*/ 7260622 h 21214560"/>
              <a:gd name="connsiteX3" fmla="*/ 14433147 w 20727867"/>
              <a:gd name="connsiteY3" fmla="*/ 6592668 h 21214560"/>
              <a:gd name="connsiteX4" fmla="*/ 20679203 w 20727867"/>
              <a:gd name="connsiteY4" fmla="*/ 214518 h 21214560"/>
              <a:gd name="connsiteX5" fmla="*/ 16867491 w 20727867"/>
              <a:gd name="connsiteY5" fmla="*/ 14020651 h 21214560"/>
              <a:gd name="connsiteX6" fmla="*/ 12687374 w 20727867"/>
              <a:gd name="connsiteY6" fmla="*/ 16665880 h 21214560"/>
              <a:gd name="connsiteX7" fmla="*/ 10172776 w 20727867"/>
              <a:gd name="connsiteY7" fmla="*/ 20780680 h 21214560"/>
              <a:gd name="connsiteX8" fmla="*/ 6150243 w 20727867"/>
              <a:gd name="connsiteY8" fmla="*/ 20707812 h 21214560"/>
              <a:gd name="connsiteX9" fmla="*/ 1351633 w 20727867"/>
              <a:gd name="connsiteY9" fmla="*/ 13771984 h 21214560"/>
              <a:gd name="connsiteX0" fmla="*/ 21759 w 19397993"/>
              <a:gd name="connsiteY0" fmla="*/ 13771984 h 21214560"/>
              <a:gd name="connsiteX1" fmla="*/ 6841893 w 19397993"/>
              <a:gd name="connsiteY1" fmla="*/ 13431066 h 21214560"/>
              <a:gd name="connsiteX2" fmla="*/ 8842902 w 19397993"/>
              <a:gd name="connsiteY2" fmla="*/ 7260622 h 21214560"/>
              <a:gd name="connsiteX3" fmla="*/ 13103273 w 19397993"/>
              <a:gd name="connsiteY3" fmla="*/ 6592668 h 21214560"/>
              <a:gd name="connsiteX4" fmla="*/ 19349329 w 19397993"/>
              <a:gd name="connsiteY4" fmla="*/ 214518 h 21214560"/>
              <a:gd name="connsiteX5" fmla="*/ 15537617 w 19397993"/>
              <a:gd name="connsiteY5" fmla="*/ 14020651 h 21214560"/>
              <a:gd name="connsiteX6" fmla="*/ 11357500 w 19397993"/>
              <a:gd name="connsiteY6" fmla="*/ 16665880 h 21214560"/>
              <a:gd name="connsiteX7" fmla="*/ 8842902 w 19397993"/>
              <a:gd name="connsiteY7" fmla="*/ 20780680 h 21214560"/>
              <a:gd name="connsiteX8" fmla="*/ 4820369 w 19397993"/>
              <a:gd name="connsiteY8" fmla="*/ 20707812 h 21214560"/>
              <a:gd name="connsiteX9" fmla="*/ 21759 w 19397993"/>
              <a:gd name="connsiteY9" fmla="*/ 13771984 h 21214560"/>
              <a:gd name="connsiteX0" fmla="*/ 1662270 w 21038504"/>
              <a:gd name="connsiteY0" fmla="*/ 13771984 h 20834168"/>
              <a:gd name="connsiteX1" fmla="*/ 8482404 w 21038504"/>
              <a:gd name="connsiteY1" fmla="*/ 13431066 h 20834168"/>
              <a:gd name="connsiteX2" fmla="*/ 10483413 w 21038504"/>
              <a:gd name="connsiteY2" fmla="*/ 7260622 h 20834168"/>
              <a:gd name="connsiteX3" fmla="*/ 14743784 w 21038504"/>
              <a:gd name="connsiteY3" fmla="*/ 6592668 h 20834168"/>
              <a:gd name="connsiteX4" fmla="*/ 20989840 w 21038504"/>
              <a:gd name="connsiteY4" fmla="*/ 214518 h 20834168"/>
              <a:gd name="connsiteX5" fmla="*/ 17178128 w 21038504"/>
              <a:gd name="connsiteY5" fmla="*/ 14020651 h 20834168"/>
              <a:gd name="connsiteX6" fmla="*/ 12998011 w 21038504"/>
              <a:gd name="connsiteY6" fmla="*/ 16665880 h 20834168"/>
              <a:gd name="connsiteX7" fmla="*/ 10483413 w 21038504"/>
              <a:gd name="connsiteY7" fmla="*/ 20780680 h 20834168"/>
              <a:gd name="connsiteX8" fmla="*/ 6460880 w 21038504"/>
              <a:gd name="connsiteY8" fmla="*/ 20707812 h 20834168"/>
              <a:gd name="connsiteX9" fmla="*/ 322261 w 21038504"/>
              <a:gd name="connsiteY9" fmla="*/ 18912818 h 20834168"/>
              <a:gd name="connsiteX10" fmla="*/ 1662270 w 21038504"/>
              <a:gd name="connsiteY10" fmla="*/ 13771984 h 20834168"/>
              <a:gd name="connsiteX0" fmla="*/ 1646650 w 21022884"/>
              <a:gd name="connsiteY0" fmla="*/ 13771984 h 20834168"/>
              <a:gd name="connsiteX1" fmla="*/ 7885270 w 21022884"/>
              <a:gd name="connsiteY1" fmla="*/ 13214342 h 20834168"/>
              <a:gd name="connsiteX2" fmla="*/ 10467793 w 21022884"/>
              <a:gd name="connsiteY2" fmla="*/ 7260622 h 20834168"/>
              <a:gd name="connsiteX3" fmla="*/ 14728164 w 21022884"/>
              <a:gd name="connsiteY3" fmla="*/ 6592668 h 20834168"/>
              <a:gd name="connsiteX4" fmla="*/ 20974220 w 21022884"/>
              <a:gd name="connsiteY4" fmla="*/ 214518 h 20834168"/>
              <a:gd name="connsiteX5" fmla="*/ 17162508 w 21022884"/>
              <a:gd name="connsiteY5" fmla="*/ 14020651 h 20834168"/>
              <a:gd name="connsiteX6" fmla="*/ 12982391 w 21022884"/>
              <a:gd name="connsiteY6" fmla="*/ 16665880 h 20834168"/>
              <a:gd name="connsiteX7" fmla="*/ 10467793 w 21022884"/>
              <a:gd name="connsiteY7" fmla="*/ 20780680 h 20834168"/>
              <a:gd name="connsiteX8" fmla="*/ 6445260 w 21022884"/>
              <a:gd name="connsiteY8" fmla="*/ 20707812 h 20834168"/>
              <a:gd name="connsiteX9" fmla="*/ 306641 w 21022884"/>
              <a:gd name="connsiteY9" fmla="*/ 18912818 h 20834168"/>
              <a:gd name="connsiteX10" fmla="*/ 1646650 w 21022884"/>
              <a:gd name="connsiteY10" fmla="*/ 13771984 h 20834168"/>
              <a:gd name="connsiteX0" fmla="*/ 1647338 w 21023572"/>
              <a:gd name="connsiteY0" fmla="*/ 13771984 h 20834168"/>
              <a:gd name="connsiteX1" fmla="*/ 7912515 w 21023572"/>
              <a:gd name="connsiteY1" fmla="*/ 13288620 h 20834168"/>
              <a:gd name="connsiteX2" fmla="*/ 10468481 w 21023572"/>
              <a:gd name="connsiteY2" fmla="*/ 7260622 h 20834168"/>
              <a:gd name="connsiteX3" fmla="*/ 14728852 w 21023572"/>
              <a:gd name="connsiteY3" fmla="*/ 6592668 h 20834168"/>
              <a:gd name="connsiteX4" fmla="*/ 20974908 w 21023572"/>
              <a:gd name="connsiteY4" fmla="*/ 214518 h 20834168"/>
              <a:gd name="connsiteX5" fmla="*/ 17163196 w 21023572"/>
              <a:gd name="connsiteY5" fmla="*/ 14020651 h 20834168"/>
              <a:gd name="connsiteX6" fmla="*/ 12983079 w 21023572"/>
              <a:gd name="connsiteY6" fmla="*/ 16665880 h 20834168"/>
              <a:gd name="connsiteX7" fmla="*/ 10468481 w 21023572"/>
              <a:gd name="connsiteY7" fmla="*/ 20780680 h 20834168"/>
              <a:gd name="connsiteX8" fmla="*/ 6445948 w 21023572"/>
              <a:gd name="connsiteY8" fmla="*/ 20707812 h 20834168"/>
              <a:gd name="connsiteX9" fmla="*/ 307329 w 21023572"/>
              <a:gd name="connsiteY9" fmla="*/ 18912818 h 20834168"/>
              <a:gd name="connsiteX10" fmla="*/ 1647338 w 21023572"/>
              <a:gd name="connsiteY10" fmla="*/ 13771984 h 2083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23572" h="20834168">
                <a:moveTo>
                  <a:pt x="1647338" y="13771984"/>
                </a:moveTo>
                <a:cubicBezTo>
                  <a:pt x="2914869" y="12834618"/>
                  <a:pt x="6442325" y="14373847"/>
                  <a:pt x="7912515" y="13288620"/>
                </a:cubicBezTo>
                <a:cubicBezTo>
                  <a:pt x="9382705" y="12203393"/>
                  <a:pt x="9332425" y="8376614"/>
                  <a:pt x="10468481" y="7260622"/>
                </a:cubicBezTo>
                <a:cubicBezTo>
                  <a:pt x="11604537" y="6144630"/>
                  <a:pt x="13298937" y="8967380"/>
                  <a:pt x="14728852" y="6592668"/>
                </a:cubicBezTo>
                <a:cubicBezTo>
                  <a:pt x="16158767" y="4217956"/>
                  <a:pt x="20513261" y="-1133398"/>
                  <a:pt x="20974908" y="214518"/>
                </a:cubicBezTo>
                <a:cubicBezTo>
                  <a:pt x="21436555" y="1562434"/>
                  <a:pt x="18495167" y="11278757"/>
                  <a:pt x="17163196" y="14020651"/>
                </a:cubicBezTo>
                <a:cubicBezTo>
                  <a:pt x="15831225" y="16762545"/>
                  <a:pt x="14098865" y="15539209"/>
                  <a:pt x="12983079" y="16665880"/>
                </a:cubicBezTo>
                <a:cubicBezTo>
                  <a:pt x="11867293" y="17792551"/>
                  <a:pt x="13037509" y="20922195"/>
                  <a:pt x="10468481" y="20780680"/>
                </a:cubicBezTo>
                <a:cubicBezTo>
                  <a:pt x="7899453" y="20639165"/>
                  <a:pt x="8139473" y="21019122"/>
                  <a:pt x="6445948" y="20707812"/>
                </a:cubicBezTo>
                <a:cubicBezTo>
                  <a:pt x="4752423" y="20396502"/>
                  <a:pt x="1107097" y="20068789"/>
                  <a:pt x="307329" y="18912818"/>
                </a:cubicBezTo>
                <a:cubicBezTo>
                  <a:pt x="-492439" y="17756847"/>
                  <a:pt x="379807" y="14709350"/>
                  <a:pt x="1647338" y="13771984"/>
                </a:cubicBezTo>
                <a:close/>
              </a:path>
            </a:pathLst>
          </a:custGeom>
          <a:solidFill>
            <a:srgbClr val="004288"/>
          </a:solidFill>
          <a:ln>
            <a:noFill/>
          </a:ln>
          <a:effectLst>
            <a:outerShdw blurRad="533400" dist="38100" dir="18900000" sx="102000" sy="102000" algn="bl" rotWithShape="0">
              <a:srgbClr val="00142A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340860FD-C9AF-4CFD-B50C-1B96B866EC8A}"/>
              </a:ext>
            </a:extLst>
          </p:cNvPr>
          <p:cNvSpPr/>
          <p:nvPr/>
        </p:nvSpPr>
        <p:spPr>
          <a:xfrm rot="4125897">
            <a:off x="-3073297" y="2300420"/>
            <a:ext cx="51091844" cy="48471160"/>
          </a:xfrm>
          <a:custGeom>
            <a:avLst/>
            <a:gdLst>
              <a:gd name="connsiteX0" fmla="*/ 0 w 13389429"/>
              <a:gd name="connsiteY0" fmla="*/ 6760029 h 13520058"/>
              <a:gd name="connsiteX1" fmla="*/ 6694715 w 13389429"/>
              <a:gd name="connsiteY1" fmla="*/ 0 h 13520058"/>
              <a:gd name="connsiteX2" fmla="*/ 13389430 w 13389429"/>
              <a:gd name="connsiteY2" fmla="*/ 6760029 h 13520058"/>
              <a:gd name="connsiteX3" fmla="*/ 6694715 w 13389429"/>
              <a:gd name="connsiteY3" fmla="*/ 13520058 h 13520058"/>
              <a:gd name="connsiteX4" fmla="*/ 0 w 13389429"/>
              <a:gd name="connsiteY4" fmla="*/ 6760029 h 13520058"/>
              <a:gd name="connsiteX0" fmla="*/ 0 w 13464624"/>
              <a:gd name="connsiteY0" fmla="*/ 6778196 h 13538225"/>
              <a:gd name="connsiteX1" fmla="*/ 6694715 w 13464624"/>
              <a:gd name="connsiteY1" fmla="*/ 18167 h 13538225"/>
              <a:gd name="connsiteX2" fmla="*/ 9078686 w 13464624"/>
              <a:gd name="connsiteY2" fmla="*/ 4851425 h 13538225"/>
              <a:gd name="connsiteX3" fmla="*/ 13389430 w 13464624"/>
              <a:gd name="connsiteY3" fmla="*/ 6778196 h 13538225"/>
              <a:gd name="connsiteX4" fmla="*/ 6694715 w 13464624"/>
              <a:gd name="connsiteY4" fmla="*/ 13538225 h 13538225"/>
              <a:gd name="connsiteX5" fmla="*/ 0 w 13464624"/>
              <a:gd name="connsiteY5" fmla="*/ 6778196 h 13538225"/>
              <a:gd name="connsiteX0" fmla="*/ 44574 w 13509198"/>
              <a:gd name="connsiteY0" fmla="*/ 6760669 h 13520698"/>
              <a:gd name="connsiteX1" fmla="*/ 3963430 w 13509198"/>
              <a:gd name="connsiteY1" fmla="*/ 4507327 h 13520698"/>
              <a:gd name="connsiteX2" fmla="*/ 6739289 w 13509198"/>
              <a:gd name="connsiteY2" fmla="*/ 640 h 13520698"/>
              <a:gd name="connsiteX3" fmla="*/ 9123260 w 13509198"/>
              <a:gd name="connsiteY3" fmla="*/ 4833898 h 13520698"/>
              <a:gd name="connsiteX4" fmla="*/ 13434004 w 13509198"/>
              <a:gd name="connsiteY4" fmla="*/ 6760669 h 13520698"/>
              <a:gd name="connsiteX5" fmla="*/ 6739289 w 13509198"/>
              <a:gd name="connsiteY5" fmla="*/ 13520698 h 13520698"/>
              <a:gd name="connsiteX6" fmla="*/ 44574 w 13509198"/>
              <a:gd name="connsiteY6" fmla="*/ 6760669 h 13520698"/>
              <a:gd name="connsiteX0" fmla="*/ 4928 w 13469552"/>
              <a:gd name="connsiteY0" fmla="*/ 6760669 h 13557246"/>
              <a:gd name="connsiteX1" fmla="*/ 3923784 w 13469552"/>
              <a:gd name="connsiteY1" fmla="*/ 4507327 h 13557246"/>
              <a:gd name="connsiteX2" fmla="*/ 6699643 w 13469552"/>
              <a:gd name="connsiteY2" fmla="*/ 640 h 13557246"/>
              <a:gd name="connsiteX3" fmla="*/ 9083614 w 13469552"/>
              <a:gd name="connsiteY3" fmla="*/ 4833898 h 13557246"/>
              <a:gd name="connsiteX4" fmla="*/ 13394358 w 13469552"/>
              <a:gd name="connsiteY4" fmla="*/ 6760669 h 13557246"/>
              <a:gd name="connsiteX5" fmla="*/ 6699643 w 13469552"/>
              <a:gd name="connsiteY5" fmla="*/ 13520698 h 13557246"/>
              <a:gd name="connsiteX6" fmla="*/ 4772870 w 13469552"/>
              <a:gd name="connsiteY6" fmla="*/ 9340583 h 13557246"/>
              <a:gd name="connsiteX7" fmla="*/ 4928 w 13469552"/>
              <a:gd name="connsiteY7" fmla="*/ 6760669 h 13557246"/>
              <a:gd name="connsiteX0" fmla="*/ 4928 w 13408923"/>
              <a:gd name="connsiteY0" fmla="*/ 6760669 h 13520727"/>
              <a:gd name="connsiteX1" fmla="*/ 3923784 w 13408923"/>
              <a:gd name="connsiteY1" fmla="*/ 4507327 h 13520727"/>
              <a:gd name="connsiteX2" fmla="*/ 6699643 w 13408923"/>
              <a:gd name="connsiteY2" fmla="*/ 640 h 13520727"/>
              <a:gd name="connsiteX3" fmla="*/ 9083614 w 13408923"/>
              <a:gd name="connsiteY3" fmla="*/ 4833898 h 13520727"/>
              <a:gd name="connsiteX4" fmla="*/ 13394358 w 13408923"/>
              <a:gd name="connsiteY4" fmla="*/ 6760669 h 13520727"/>
              <a:gd name="connsiteX5" fmla="*/ 9214241 w 13408923"/>
              <a:gd name="connsiteY5" fmla="*/ 9405898 h 13520727"/>
              <a:gd name="connsiteX6" fmla="*/ 6699643 w 13408923"/>
              <a:gd name="connsiteY6" fmla="*/ 13520698 h 13520727"/>
              <a:gd name="connsiteX7" fmla="*/ 4772870 w 13408923"/>
              <a:gd name="connsiteY7" fmla="*/ 9340583 h 13520727"/>
              <a:gd name="connsiteX8" fmla="*/ 4928 w 13408923"/>
              <a:gd name="connsiteY8" fmla="*/ 6760669 h 13520727"/>
              <a:gd name="connsiteX0" fmla="*/ 4928 w 13408923"/>
              <a:gd name="connsiteY0" fmla="*/ 6765437 h 13525495"/>
              <a:gd name="connsiteX1" fmla="*/ 3923784 w 13408923"/>
              <a:gd name="connsiteY1" fmla="*/ 4512095 h 13525495"/>
              <a:gd name="connsiteX2" fmla="*/ 6699643 w 13408923"/>
              <a:gd name="connsiteY2" fmla="*/ 5408 h 13525495"/>
              <a:gd name="connsiteX3" fmla="*/ 10193957 w 13408923"/>
              <a:gd name="connsiteY3" fmla="*/ 3663009 h 13525495"/>
              <a:gd name="connsiteX4" fmla="*/ 13394358 w 13408923"/>
              <a:gd name="connsiteY4" fmla="*/ 6765437 h 13525495"/>
              <a:gd name="connsiteX5" fmla="*/ 9214241 w 13408923"/>
              <a:gd name="connsiteY5" fmla="*/ 9410666 h 13525495"/>
              <a:gd name="connsiteX6" fmla="*/ 6699643 w 13408923"/>
              <a:gd name="connsiteY6" fmla="*/ 13525466 h 13525495"/>
              <a:gd name="connsiteX7" fmla="*/ 4772870 w 13408923"/>
              <a:gd name="connsiteY7" fmla="*/ 9345351 h 13525495"/>
              <a:gd name="connsiteX8" fmla="*/ 4928 w 13408923"/>
              <a:gd name="connsiteY8" fmla="*/ 6765437 h 13525495"/>
              <a:gd name="connsiteX0" fmla="*/ 4928 w 13408923"/>
              <a:gd name="connsiteY0" fmla="*/ 6760735 h 13520793"/>
              <a:gd name="connsiteX1" fmla="*/ 3923784 w 13408923"/>
              <a:gd name="connsiteY1" fmla="*/ 4507393 h 13520793"/>
              <a:gd name="connsiteX2" fmla="*/ 6699643 w 13408923"/>
              <a:gd name="connsiteY2" fmla="*/ 706 h 13520793"/>
              <a:gd name="connsiteX3" fmla="*/ 9475500 w 13408923"/>
              <a:gd name="connsiteY3" fmla="*/ 4180821 h 13520793"/>
              <a:gd name="connsiteX4" fmla="*/ 13394358 w 13408923"/>
              <a:gd name="connsiteY4" fmla="*/ 6760735 h 13520793"/>
              <a:gd name="connsiteX5" fmla="*/ 9214241 w 13408923"/>
              <a:gd name="connsiteY5" fmla="*/ 9405964 h 13520793"/>
              <a:gd name="connsiteX6" fmla="*/ 6699643 w 13408923"/>
              <a:gd name="connsiteY6" fmla="*/ 13520764 h 13520793"/>
              <a:gd name="connsiteX7" fmla="*/ 4772870 w 13408923"/>
              <a:gd name="connsiteY7" fmla="*/ 9340649 h 13520793"/>
              <a:gd name="connsiteX8" fmla="*/ 4928 w 13408923"/>
              <a:gd name="connsiteY8" fmla="*/ 6760735 h 13520793"/>
              <a:gd name="connsiteX0" fmla="*/ 4928 w 13408923"/>
              <a:gd name="connsiteY0" fmla="*/ 6760735 h 13520793"/>
              <a:gd name="connsiteX1" fmla="*/ 3923784 w 13408923"/>
              <a:gd name="connsiteY1" fmla="*/ 4507393 h 13520793"/>
              <a:gd name="connsiteX2" fmla="*/ 6699643 w 13408923"/>
              <a:gd name="connsiteY2" fmla="*/ 706 h 13520793"/>
              <a:gd name="connsiteX3" fmla="*/ 9475500 w 13408923"/>
              <a:gd name="connsiteY3" fmla="*/ 4180821 h 13520793"/>
              <a:gd name="connsiteX4" fmla="*/ 13394358 w 13408923"/>
              <a:gd name="connsiteY4" fmla="*/ 6760735 h 13520793"/>
              <a:gd name="connsiteX5" fmla="*/ 9214241 w 13408923"/>
              <a:gd name="connsiteY5" fmla="*/ 9405964 h 13520793"/>
              <a:gd name="connsiteX6" fmla="*/ 6699643 w 13408923"/>
              <a:gd name="connsiteY6" fmla="*/ 13520764 h 13520793"/>
              <a:gd name="connsiteX7" fmla="*/ 4772870 w 13408923"/>
              <a:gd name="connsiteY7" fmla="*/ 9340649 h 13520793"/>
              <a:gd name="connsiteX8" fmla="*/ 4928 w 13408923"/>
              <a:gd name="connsiteY8" fmla="*/ 6760735 h 13520793"/>
              <a:gd name="connsiteX0" fmla="*/ 4928 w 13408923"/>
              <a:gd name="connsiteY0" fmla="*/ 6760735 h 13520793"/>
              <a:gd name="connsiteX1" fmla="*/ 3923784 w 13408923"/>
              <a:gd name="connsiteY1" fmla="*/ 4507393 h 13520793"/>
              <a:gd name="connsiteX2" fmla="*/ 6699643 w 13408923"/>
              <a:gd name="connsiteY2" fmla="*/ 706 h 13520793"/>
              <a:gd name="connsiteX3" fmla="*/ 9475500 w 13408923"/>
              <a:gd name="connsiteY3" fmla="*/ 4180821 h 13520793"/>
              <a:gd name="connsiteX4" fmla="*/ 13394358 w 13408923"/>
              <a:gd name="connsiteY4" fmla="*/ 6760735 h 13520793"/>
              <a:gd name="connsiteX5" fmla="*/ 9214241 w 13408923"/>
              <a:gd name="connsiteY5" fmla="*/ 9405964 h 13520793"/>
              <a:gd name="connsiteX6" fmla="*/ 6699643 w 13408923"/>
              <a:gd name="connsiteY6" fmla="*/ 13520764 h 13520793"/>
              <a:gd name="connsiteX7" fmla="*/ 4772870 w 13408923"/>
              <a:gd name="connsiteY7" fmla="*/ 9340649 h 13520793"/>
              <a:gd name="connsiteX8" fmla="*/ 4928 w 13408923"/>
              <a:gd name="connsiteY8" fmla="*/ 6760735 h 13520793"/>
              <a:gd name="connsiteX0" fmla="*/ 4928 w 13408923"/>
              <a:gd name="connsiteY0" fmla="*/ 6760735 h 13520793"/>
              <a:gd name="connsiteX1" fmla="*/ 3923784 w 13408923"/>
              <a:gd name="connsiteY1" fmla="*/ 4507393 h 13520793"/>
              <a:gd name="connsiteX2" fmla="*/ 6699643 w 13408923"/>
              <a:gd name="connsiteY2" fmla="*/ 706 h 13520793"/>
              <a:gd name="connsiteX3" fmla="*/ 9475500 w 13408923"/>
              <a:gd name="connsiteY3" fmla="*/ 4180821 h 13520793"/>
              <a:gd name="connsiteX4" fmla="*/ 13394358 w 13408923"/>
              <a:gd name="connsiteY4" fmla="*/ 6760735 h 13520793"/>
              <a:gd name="connsiteX5" fmla="*/ 9214241 w 13408923"/>
              <a:gd name="connsiteY5" fmla="*/ 9405964 h 13520793"/>
              <a:gd name="connsiteX6" fmla="*/ 6699643 w 13408923"/>
              <a:gd name="connsiteY6" fmla="*/ 13520764 h 13520793"/>
              <a:gd name="connsiteX7" fmla="*/ 4772870 w 13408923"/>
              <a:gd name="connsiteY7" fmla="*/ 9340649 h 13520793"/>
              <a:gd name="connsiteX8" fmla="*/ 4928 w 13408923"/>
              <a:gd name="connsiteY8" fmla="*/ 6760735 h 13520793"/>
              <a:gd name="connsiteX0" fmla="*/ 4928 w 13408923"/>
              <a:gd name="connsiteY0" fmla="*/ 6760735 h 13525410"/>
              <a:gd name="connsiteX1" fmla="*/ 3923784 w 13408923"/>
              <a:gd name="connsiteY1" fmla="*/ 4507393 h 13525410"/>
              <a:gd name="connsiteX2" fmla="*/ 6699643 w 13408923"/>
              <a:gd name="connsiteY2" fmla="*/ 706 h 13525410"/>
              <a:gd name="connsiteX3" fmla="*/ 9475500 w 13408923"/>
              <a:gd name="connsiteY3" fmla="*/ 4180821 h 13525410"/>
              <a:gd name="connsiteX4" fmla="*/ 13394358 w 13408923"/>
              <a:gd name="connsiteY4" fmla="*/ 6760735 h 13525410"/>
              <a:gd name="connsiteX5" fmla="*/ 9214241 w 13408923"/>
              <a:gd name="connsiteY5" fmla="*/ 9405964 h 13525410"/>
              <a:gd name="connsiteX6" fmla="*/ 6699643 w 13408923"/>
              <a:gd name="connsiteY6" fmla="*/ 13520764 h 13525410"/>
              <a:gd name="connsiteX7" fmla="*/ 4772870 w 13408923"/>
              <a:gd name="connsiteY7" fmla="*/ 9340649 h 13525410"/>
              <a:gd name="connsiteX8" fmla="*/ 4928 w 13408923"/>
              <a:gd name="connsiteY8" fmla="*/ 6760735 h 13525410"/>
              <a:gd name="connsiteX0" fmla="*/ 11518 w 13415513"/>
              <a:gd name="connsiteY0" fmla="*/ 6760735 h 13525410"/>
              <a:gd name="connsiteX1" fmla="*/ 3930374 w 13415513"/>
              <a:gd name="connsiteY1" fmla="*/ 4507393 h 13525410"/>
              <a:gd name="connsiteX2" fmla="*/ 6706233 w 13415513"/>
              <a:gd name="connsiteY2" fmla="*/ 706 h 13525410"/>
              <a:gd name="connsiteX3" fmla="*/ 9482090 w 13415513"/>
              <a:gd name="connsiteY3" fmla="*/ 4180821 h 13525410"/>
              <a:gd name="connsiteX4" fmla="*/ 13400948 w 13415513"/>
              <a:gd name="connsiteY4" fmla="*/ 6760735 h 13525410"/>
              <a:gd name="connsiteX5" fmla="*/ 9220831 w 13415513"/>
              <a:gd name="connsiteY5" fmla="*/ 9405964 h 13525410"/>
              <a:gd name="connsiteX6" fmla="*/ 6706233 w 13415513"/>
              <a:gd name="connsiteY6" fmla="*/ 13520764 h 13525410"/>
              <a:gd name="connsiteX7" fmla="*/ 4779460 w 13415513"/>
              <a:gd name="connsiteY7" fmla="*/ 9340649 h 13525410"/>
              <a:gd name="connsiteX8" fmla="*/ 11518 w 13415513"/>
              <a:gd name="connsiteY8" fmla="*/ 6760735 h 13525410"/>
              <a:gd name="connsiteX0" fmla="*/ 11518 w 13415513"/>
              <a:gd name="connsiteY0" fmla="*/ 6774464 h 13539139"/>
              <a:gd name="connsiteX1" fmla="*/ 3930374 w 13415513"/>
              <a:gd name="connsiteY1" fmla="*/ 4521122 h 13539139"/>
              <a:gd name="connsiteX2" fmla="*/ 6706233 w 13415513"/>
              <a:gd name="connsiteY2" fmla="*/ 14435 h 13539139"/>
              <a:gd name="connsiteX3" fmla="*/ 9482090 w 13415513"/>
              <a:gd name="connsiteY3" fmla="*/ 4194550 h 13539139"/>
              <a:gd name="connsiteX4" fmla="*/ 13400948 w 13415513"/>
              <a:gd name="connsiteY4" fmla="*/ 6774464 h 13539139"/>
              <a:gd name="connsiteX5" fmla="*/ 9220831 w 13415513"/>
              <a:gd name="connsiteY5" fmla="*/ 9419693 h 13539139"/>
              <a:gd name="connsiteX6" fmla="*/ 6706233 w 13415513"/>
              <a:gd name="connsiteY6" fmla="*/ 13534493 h 13539139"/>
              <a:gd name="connsiteX7" fmla="*/ 4779460 w 13415513"/>
              <a:gd name="connsiteY7" fmla="*/ 9354378 h 13539139"/>
              <a:gd name="connsiteX8" fmla="*/ 11518 w 13415513"/>
              <a:gd name="connsiteY8" fmla="*/ 6774464 h 13539139"/>
              <a:gd name="connsiteX0" fmla="*/ 11518 w 13511900"/>
              <a:gd name="connsiteY0" fmla="*/ 6774464 h 13539139"/>
              <a:gd name="connsiteX1" fmla="*/ 3930374 w 13511900"/>
              <a:gd name="connsiteY1" fmla="*/ 4521122 h 13539139"/>
              <a:gd name="connsiteX2" fmla="*/ 6706233 w 13511900"/>
              <a:gd name="connsiteY2" fmla="*/ 14435 h 13539139"/>
              <a:gd name="connsiteX3" fmla="*/ 9482090 w 13511900"/>
              <a:gd name="connsiteY3" fmla="*/ 4194550 h 13539139"/>
              <a:gd name="connsiteX4" fmla="*/ 13400948 w 13511900"/>
              <a:gd name="connsiteY4" fmla="*/ 6774464 h 13539139"/>
              <a:gd name="connsiteX5" fmla="*/ 9220831 w 13511900"/>
              <a:gd name="connsiteY5" fmla="*/ 9419693 h 13539139"/>
              <a:gd name="connsiteX6" fmla="*/ 6706233 w 13511900"/>
              <a:gd name="connsiteY6" fmla="*/ 13534493 h 13539139"/>
              <a:gd name="connsiteX7" fmla="*/ 4779460 w 13511900"/>
              <a:gd name="connsiteY7" fmla="*/ 9354378 h 13539139"/>
              <a:gd name="connsiteX8" fmla="*/ 11518 w 13511900"/>
              <a:gd name="connsiteY8" fmla="*/ 6774464 h 13539139"/>
              <a:gd name="connsiteX0" fmla="*/ 11518 w 13511900"/>
              <a:gd name="connsiteY0" fmla="*/ 6774464 h 13539139"/>
              <a:gd name="connsiteX1" fmla="*/ 3930374 w 13511900"/>
              <a:gd name="connsiteY1" fmla="*/ 4521122 h 13539139"/>
              <a:gd name="connsiteX2" fmla="*/ 6706233 w 13511900"/>
              <a:gd name="connsiteY2" fmla="*/ 14435 h 13539139"/>
              <a:gd name="connsiteX3" fmla="*/ 9482090 w 13511900"/>
              <a:gd name="connsiteY3" fmla="*/ 4194550 h 13539139"/>
              <a:gd name="connsiteX4" fmla="*/ 13400948 w 13511900"/>
              <a:gd name="connsiteY4" fmla="*/ 6774464 h 13539139"/>
              <a:gd name="connsiteX5" fmla="*/ 9220831 w 13511900"/>
              <a:gd name="connsiteY5" fmla="*/ 9419693 h 13539139"/>
              <a:gd name="connsiteX6" fmla="*/ 6706233 w 13511900"/>
              <a:gd name="connsiteY6" fmla="*/ 13534493 h 13539139"/>
              <a:gd name="connsiteX7" fmla="*/ 4779460 w 13511900"/>
              <a:gd name="connsiteY7" fmla="*/ 9354378 h 13539139"/>
              <a:gd name="connsiteX8" fmla="*/ 11518 w 13511900"/>
              <a:gd name="connsiteY8" fmla="*/ 6774464 h 13539139"/>
              <a:gd name="connsiteX0" fmla="*/ 11518 w 13760861"/>
              <a:gd name="connsiteY0" fmla="*/ 7611923 h 14376598"/>
              <a:gd name="connsiteX1" fmla="*/ 3930374 w 13760861"/>
              <a:gd name="connsiteY1" fmla="*/ 5358581 h 14376598"/>
              <a:gd name="connsiteX2" fmla="*/ 6706233 w 13760861"/>
              <a:gd name="connsiteY2" fmla="*/ 851894 h 14376598"/>
              <a:gd name="connsiteX3" fmla="*/ 12781800 w 13760861"/>
              <a:gd name="connsiteY3" fmla="*/ 638218 h 14376598"/>
              <a:gd name="connsiteX4" fmla="*/ 13400948 w 13760861"/>
              <a:gd name="connsiteY4" fmla="*/ 7611923 h 14376598"/>
              <a:gd name="connsiteX5" fmla="*/ 9220831 w 13760861"/>
              <a:gd name="connsiteY5" fmla="*/ 10257152 h 14376598"/>
              <a:gd name="connsiteX6" fmla="*/ 6706233 w 13760861"/>
              <a:gd name="connsiteY6" fmla="*/ 14371952 h 14376598"/>
              <a:gd name="connsiteX7" fmla="*/ 4779460 w 13760861"/>
              <a:gd name="connsiteY7" fmla="*/ 10191837 h 14376598"/>
              <a:gd name="connsiteX8" fmla="*/ 11518 w 13760861"/>
              <a:gd name="connsiteY8" fmla="*/ 7611923 h 14376598"/>
              <a:gd name="connsiteX0" fmla="*/ 11518 w 13420974"/>
              <a:gd name="connsiteY0" fmla="*/ 8492253 h 15256928"/>
              <a:gd name="connsiteX1" fmla="*/ 3930374 w 13420974"/>
              <a:gd name="connsiteY1" fmla="*/ 6238911 h 15256928"/>
              <a:gd name="connsiteX2" fmla="*/ 6706233 w 13420974"/>
              <a:gd name="connsiteY2" fmla="*/ 1732224 h 15256928"/>
              <a:gd name="connsiteX3" fmla="*/ 10631068 w 13420974"/>
              <a:gd name="connsiteY3" fmla="*/ 404759 h 15256928"/>
              <a:gd name="connsiteX4" fmla="*/ 13400948 w 13420974"/>
              <a:gd name="connsiteY4" fmla="*/ 8492253 h 15256928"/>
              <a:gd name="connsiteX5" fmla="*/ 9220831 w 13420974"/>
              <a:gd name="connsiteY5" fmla="*/ 11137482 h 15256928"/>
              <a:gd name="connsiteX6" fmla="*/ 6706233 w 13420974"/>
              <a:gd name="connsiteY6" fmla="*/ 15252282 h 15256928"/>
              <a:gd name="connsiteX7" fmla="*/ 4779460 w 13420974"/>
              <a:gd name="connsiteY7" fmla="*/ 11072167 h 15256928"/>
              <a:gd name="connsiteX8" fmla="*/ 11518 w 13420974"/>
              <a:gd name="connsiteY8" fmla="*/ 8492253 h 15256928"/>
              <a:gd name="connsiteX0" fmla="*/ 11518 w 13441643"/>
              <a:gd name="connsiteY0" fmla="*/ 9996319 h 16760994"/>
              <a:gd name="connsiteX1" fmla="*/ 3930374 w 13441643"/>
              <a:gd name="connsiteY1" fmla="*/ 7742977 h 16760994"/>
              <a:gd name="connsiteX2" fmla="*/ 6706233 w 13441643"/>
              <a:gd name="connsiteY2" fmla="*/ 3236290 h 16760994"/>
              <a:gd name="connsiteX3" fmla="*/ 10631068 w 13441643"/>
              <a:gd name="connsiteY3" fmla="*/ 1908825 h 16760994"/>
              <a:gd name="connsiteX4" fmla="*/ 13400948 w 13441643"/>
              <a:gd name="connsiteY4" fmla="*/ 9996319 h 16760994"/>
              <a:gd name="connsiteX5" fmla="*/ 9220831 w 13441643"/>
              <a:gd name="connsiteY5" fmla="*/ 12641548 h 16760994"/>
              <a:gd name="connsiteX6" fmla="*/ 6706233 w 13441643"/>
              <a:gd name="connsiteY6" fmla="*/ 16756348 h 16760994"/>
              <a:gd name="connsiteX7" fmla="*/ 4779460 w 13441643"/>
              <a:gd name="connsiteY7" fmla="*/ 12576233 h 16760994"/>
              <a:gd name="connsiteX8" fmla="*/ 11518 w 13441643"/>
              <a:gd name="connsiteY8" fmla="*/ 9996319 h 16760994"/>
              <a:gd name="connsiteX0" fmla="*/ 11518 w 13954706"/>
              <a:gd name="connsiteY0" fmla="*/ 15585383 h 22350058"/>
              <a:gd name="connsiteX1" fmla="*/ 3930374 w 13954706"/>
              <a:gd name="connsiteY1" fmla="*/ 13332041 h 22350058"/>
              <a:gd name="connsiteX2" fmla="*/ 6706233 w 13954706"/>
              <a:gd name="connsiteY2" fmla="*/ 8825354 h 22350058"/>
              <a:gd name="connsiteX3" fmla="*/ 10631068 w 13954706"/>
              <a:gd name="connsiteY3" fmla="*/ 7497889 h 22350058"/>
              <a:gd name="connsiteX4" fmla="*/ 13610089 w 13954706"/>
              <a:gd name="connsiteY4" fmla="*/ 166493 h 22350058"/>
              <a:gd name="connsiteX5" fmla="*/ 13400948 w 13954706"/>
              <a:gd name="connsiteY5" fmla="*/ 15585383 h 22350058"/>
              <a:gd name="connsiteX6" fmla="*/ 9220831 w 13954706"/>
              <a:gd name="connsiteY6" fmla="*/ 18230612 h 22350058"/>
              <a:gd name="connsiteX7" fmla="*/ 6706233 w 13954706"/>
              <a:gd name="connsiteY7" fmla="*/ 22345412 h 22350058"/>
              <a:gd name="connsiteX8" fmla="*/ 4779460 w 13954706"/>
              <a:gd name="connsiteY8" fmla="*/ 18165297 h 22350058"/>
              <a:gd name="connsiteX9" fmla="*/ 11518 w 13954706"/>
              <a:gd name="connsiteY9" fmla="*/ 15585383 h 22350058"/>
              <a:gd name="connsiteX0" fmla="*/ 11518 w 15793782"/>
              <a:gd name="connsiteY0" fmla="*/ 18224317 h 24988992"/>
              <a:gd name="connsiteX1" fmla="*/ 3930374 w 15793782"/>
              <a:gd name="connsiteY1" fmla="*/ 15970975 h 24988992"/>
              <a:gd name="connsiteX2" fmla="*/ 6706233 w 15793782"/>
              <a:gd name="connsiteY2" fmla="*/ 11464288 h 24988992"/>
              <a:gd name="connsiteX3" fmla="*/ 10631068 w 15793782"/>
              <a:gd name="connsiteY3" fmla="*/ 10136823 h 24988992"/>
              <a:gd name="connsiteX4" fmla="*/ 15715830 w 15793782"/>
              <a:gd name="connsiteY4" fmla="*/ 130871 h 24988992"/>
              <a:gd name="connsiteX5" fmla="*/ 13400948 w 15793782"/>
              <a:gd name="connsiteY5" fmla="*/ 18224317 h 24988992"/>
              <a:gd name="connsiteX6" fmla="*/ 9220831 w 15793782"/>
              <a:gd name="connsiteY6" fmla="*/ 20869546 h 24988992"/>
              <a:gd name="connsiteX7" fmla="*/ 6706233 w 15793782"/>
              <a:gd name="connsiteY7" fmla="*/ 24984346 h 24988992"/>
              <a:gd name="connsiteX8" fmla="*/ 4779460 w 15793782"/>
              <a:gd name="connsiteY8" fmla="*/ 20804231 h 24988992"/>
              <a:gd name="connsiteX9" fmla="*/ 11518 w 15793782"/>
              <a:gd name="connsiteY9" fmla="*/ 18224317 h 24988992"/>
              <a:gd name="connsiteX0" fmla="*/ 11518 w 15793782"/>
              <a:gd name="connsiteY0" fmla="*/ 18244392 h 25009067"/>
              <a:gd name="connsiteX1" fmla="*/ 3930374 w 15793782"/>
              <a:gd name="connsiteY1" fmla="*/ 15991050 h 25009067"/>
              <a:gd name="connsiteX2" fmla="*/ 6706233 w 15793782"/>
              <a:gd name="connsiteY2" fmla="*/ 11484363 h 25009067"/>
              <a:gd name="connsiteX3" fmla="*/ 9840425 w 15793782"/>
              <a:gd name="connsiteY3" fmla="*/ 8764078 h 25009067"/>
              <a:gd name="connsiteX4" fmla="*/ 15715830 w 15793782"/>
              <a:gd name="connsiteY4" fmla="*/ 150946 h 25009067"/>
              <a:gd name="connsiteX5" fmla="*/ 13400948 w 15793782"/>
              <a:gd name="connsiteY5" fmla="*/ 18244392 h 25009067"/>
              <a:gd name="connsiteX6" fmla="*/ 9220831 w 15793782"/>
              <a:gd name="connsiteY6" fmla="*/ 20889621 h 25009067"/>
              <a:gd name="connsiteX7" fmla="*/ 6706233 w 15793782"/>
              <a:gd name="connsiteY7" fmla="*/ 25004421 h 25009067"/>
              <a:gd name="connsiteX8" fmla="*/ 4779460 w 15793782"/>
              <a:gd name="connsiteY8" fmla="*/ 20824306 h 25009067"/>
              <a:gd name="connsiteX9" fmla="*/ 11518 w 15793782"/>
              <a:gd name="connsiteY9" fmla="*/ 18244392 h 25009067"/>
              <a:gd name="connsiteX0" fmla="*/ 11518 w 15793782"/>
              <a:gd name="connsiteY0" fmla="*/ 18250413 h 25015088"/>
              <a:gd name="connsiteX1" fmla="*/ 3930374 w 15793782"/>
              <a:gd name="connsiteY1" fmla="*/ 15997071 h 25015088"/>
              <a:gd name="connsiteX2" fmla="*/ 6706233 w 15793782"/>
              <a:gd name="connsiteY2" fmla="*/ 11490384 h 25015088"/>
              <a:gd name="connsiteX3" fmla="*/ 11224240 w 15793782"/>
              <a:gd name="connsiteY3" fmla="*/ 8421408 h 25015088"/>
              <a:gd name="connsiteX4" fmla="*/ 15715830 w 15793782"/>
              <a:gd name="connsiteY4" fmla="*/ 156967 h 25015088"/>
              <a:gd name="connsiteX5" fmla="*/ 13400948 w 15793782"/>
              <a:gd name="connsiteY5" fmla="*/ 18250413 h 25015088"/>
              <a:gd name="connsiteX6" fmla="*/ 9220831 w 15793782"/>
              <a:gd name="connsiteY6" fmla="*/ 20895642 h 25015088"/>
              <a:gd name="connsiteX7" fmla="*/ 6706233 w 15793782"/>
              <a:gd name="connsiteY7" fmla="*/ 25010442 h 25015088"/>
              <a:gd name="connsiteX8" fmla="*/ 4779460 w 15793782"/>
              <a:gd name="connsiteY8" fmla="*/ 20830327 h 25015088"/>
              <a:gd name="connsiteX9" fmla="*/ 11518 w 15793782"/>
              <a:gd name="connsiteY9" fmla="*/ 18250413 h 25015088"/>
              <a:gd name="connsiteX0" fmla="*/ 10441 w 16298284"/>
              <a:gd name="connsiteY0" fmla="*/ 17465035 h 25015088"/>
              <a:gd name="connsiteX1" fmla="*/ 4434876 w 16298284"/>
              <a:gd name="connsiteY1" fmla="*/ 15997071 h 25015088"/>
              <a:gd name="connsiteX2" fmla="*/ 7210735 w 16298284"/>
              <a:gd name="connsiteY2" fmla="*/ 11490384 h 25015088"/>
              <a:gd name="connsiteX3" fmla="*/ 11728742 w 16298284"/>
              <a:gd name="connsiteY3" fmla="*/ 8421408 h 25015088"/>
              <a:gd name="connsiteX4" fmla="*/ 16220332 w 16298284"/>
              <a:gd name="connsiteY4" fmla="*/ 156967 h 25015088"/>
              <a:gd name="connsiteX5" fmla="*/ 13905450 w 16298284"/>
              <a:gd name="connsiteY5" fmla="*/ 18250413 h 25015088"/>
              <a:gd name="connsiteX6" fmla="*/ 9725333 w 16298284"/>
              <a:gd name="connsiteY6" fmla="*/ 20895642 h 25015088"/>
              <a:gd name="connsiteX7" fmla="*/ 7210735 w 16298284"/>
              <a:gd name="connsiteY7" fmla="*/ 25010442 h 25015088"/>
              <a:gd name="connsiteX8" fmla="*/ 5283962 w 16298284"/>
              <a:gd name="connsiteY8" fmla="*/ 20830327 h 25015088"/>
              <a:gd name="connsiteX9" fmla="*/ 10441 w 16298284"/>
              <a:gd name="connsiteY9" fmla="*/ 17465035 h 25015088"/>
              <a:gd name="connsiteX0" fmla="*/ 10396 w 16321966"/>
              <a:gd name="connsiteY0" fmla="*/ 17534697 h 25015088"/>
              <a:gd name="connsiteX1" fmla="*/ 4458558 w 16321966"/>
              <a:gd name="connsiteY1" fmla="*/ 15997071 h 25015088"/>
              <a:gd name="connsiteX2" fmla="*/ 7234417 w 16321966"/>
              <a:gd name="connsiteY2" fmla="*/ 11490384 h 25015088"/>
              <a:gd name="connsiteX3" fmla="*/ 11752424 w 16321966"/>
              <a:gd name="connsiteY3" fmla="*/ 8421408 h 25015088"/>
              <a:gd name="connsiteX4" fmla="*/ 16244014 w 16321966"/>
              <a:gd name="connsiteY4" fmla="*/ 156967 h 25015088"/>
              <a:gd name="connsiteX5" fmla="*/ 13929132 w 16321966"/>
              <a:gd name="connsiteY5" fmla="*/ 18250413 h 25015088"/>
              <a:gd name="connsiteX6" fmla="*/ 9749015 w 16321966"/>
              <a:gd name="connsiteY6" fmla="*/ 20895642 h 25015088"/>
              <a:gd name="connsiteX7" fmla="*/ 7234417 w 16321966"/>
              <a:gd name="connsiteY7" fmla="*/ 25010442 h 25015088"/>
              <a:gd name="connsiteX8" fmla="*/ 5307644 w 16321966"/>
              <a:gd name="connsiteY8" fmla="*/ 20830327 h 25015088"/>
              <a:gd name="connsiteX9" fmla="*/ 10396 w 16321966"/>
              <a:gd name="connsiteY9" fmla="*/ 17534697 h 25015088"/>
              <a:gd name="connsiteX0" fmla="*/ 10396 w 17639308"/>
              <a:gd name="connsiteY0" fmla="*/ 13958982 h 21439373"/>
              <a:gd name="connsiteX1" fmla="*/ 4458558 w 17639308"/>
              <a:gd name="connsiteY1" fmla="*/ 12421356 h 21439373"/>
              <a:gd name="connsiteX2" fmla="*/ 7234417 w 17639308"/>
              <a:gd name="connsiteY2" fmla="*/ 7914669 h 21439373"/>
              <a:gd name="connsiteX3" fmla="*/ 11752424 w 17639308"/>
              <a:gd name="connsiteY3" fmla="*/ 4845693 h 21439373"/>
              <a:gd name="connsiteX4" fmla="*/ 17588704 w 17639308"/>
              <a:gd name="connsiteY4" fmla="*/ 241638 h 21439373"/>
              <a:gd name="connsiteX5" fmla="*/ 13929132 w 17639308"/>
              <a:gd name="connsiteY5" fmla="*/ 14674698 h 21439373"/>
              <a:gd name="connsiteX6" fmla="*/ 9749015 w 17639308"/>
              <a:gd name="connsiteY6" fmla="*/ 17319927 h 21439373"/>
              <a:gd name="connsiteX7" fmla="*/ 7234417 w 17639308"/>
              <a:gd name="connsiteY7" fmla="*/ 21434727 h 21439373"/>
              <a:gd name="connsiteX8" fmla="*/ 5307644 w 17639308"/>
              <a:gd name="connsiteY8" fmla="*/ 17254612 h 21439373"/>
              <a:gd name="connsiteX9" fmla="*/ 10396 w 17639308"/>
              <a:gd name="connsiteY9" fmla="*/ 13958982 h 21439373"/>
              <a:gd name="connsiteX0" fmla="*/ 10396 w 17789508"/>
              <a:gd name="connsiteY0" fmla="*/ 13356593 h 20836984"/>
              <a:gd name="connsiteX1" fmla="*/ 4458558 w 17789508"/>
              <a:gd name="connsiteY1" fmla="*/ 11818967 h 20836984"/>
              <a:gd name="connsiteX2" fmla="*/ 7234417 w 17789508"/>
              <a:gd name="connsiteY2" fmla="*/ 7312280 h 20836984"/>
              <a:gd name="connsiteX3" fmla="*/ 11752424 w 17789508"/>
              <a:gd name="connsiteY3" fmla="*/ 4243304 h 20836984"/>
              <a:gd name="connsiteX4" fmla="*/ 17740844 w 17789508"/>
              <a:gd name="connsiteY4" fmla="*/ 266176 h 20836984"/>
              <a:gd name="connsiteX5" fmla="*/ 13929132 w 17789508"/>
              <a:gd name="connsiteY5" fmla="*/ 14072309 h 20836984"/>
              <a:gd name="connsiteX6" fmla="*/ 9749015 w 17789508"/>
              <a:gd name="connsiteY6" fmla="*/ 16717538 h 20836984"/>
              <a:gd name="connsiteX7" fmla="*/ 7234417 w 17789508"/>
              <a:gd name="connsiteY7" fmla="*/ 20832338 h 20836984"/>
              <a:gd name="connsiteX8" fmla="*/ 5307644 w 17789508"/>
              <a:gd name="connsiteY8" fmla="*/ 16652223 h 20836984"/>
              <a:gd name="connsiteX9" fmla="*/ 10396 w 17789508"/>
              <a:gd name="connsiteY9" fmla="*/ 13356593 h 20836984"/>
              <a:gd name="connsiteX0" fmla="*/ 10396 w 17789508"/>
              <a:gd name="connsiteY0" fmla="*/ 13287812 h 20768203"/>
              <a:gd name="connsiteX1" fmla="*/ 4458558 w 17789508"/>
              <a:gd name="connsiteY1" fmla="*/ 11750186 h 20768203"/>
              <a:gd name="connsiteX2" fmla="*/ 7234417 w 17789508"/>
              <a:gd name="connsiteY2" fmla="*/ 7243499 h 20768203"/>
              <a:gd name="connsiteX3" fmla="*/ 11533261 w 17789508"/>
              <a:gd name="connsiteY3" fmla="*/ 5978270 h 20768203"/>
              <a:gd name="connsiteX4" fmla="*/ 17740844 w 17789508"/>
              <a:gd name="connsiteY4" fmla="*/ 197395 h 20768203"/>
              <a:gd name="connsiteX5" fmla="*/ 13929132 w 17789508"/>
              <a:gd name="connsiteY5" fmla="*/ 14003528 h 20768203"/>
              <a:gd name="connsiteX6" fmla="*/ 9749015 w 17789508"/>
              <a:gd name="connsiteY6" fmla="*/ 16648757 h 20768203"/>
              <a:gd name="connsiteX7" fmla="*/ 7234417 w 17789508"/>
              <a:gd name="connsiteY7" fmla="*/ 20763557 h 20768203"/>
              <a:gd name="connsiteX8" fmla="*/ 5307644 w 17789508"/>
              <a:gd name="connsiteY8" fmla="*/ 16583442 h 20768203"/>
              <a:gd name="connsiteX9" fmla="*/ 10396 w 17789508"/>
              <a:gd name="connsiteY9" fmla="*/ 13287812 h 20768203"/>
              <a:gd name="connsiteX0" fmla="*/ 10396 w 17789508"/>
              <a:gd name="connsiteY0" fmla="*/ 13272199 h 20752590"/>
              <a:gd name="connsiteX1" fmla="*/ 4458558 w 17789508"/>
              <a:gd name="connsiteY1" fmla="*/ 11734573 h 20752590"/>
              <a:gd name="connsiteX2" fmla="*/ 7234417 w 17789508"/>
              <a:gd name="connsiteY2" fmla="*/ 7227886 h 20752590"/>
              <a:gd name="connsiteX3" fmla="*/ 11494788 w 17789508"/>
              <a:gd name="connsiteY3" fmla="*/ 6559932 h 20752590"/>
              <a:gd name="connsiteX4" fmla="*/ 17740844 w 17789508"/>
              <a:gd name="connsiteY4" fmla="*/ 181782 h 20752590"/>
              <a:gd name="connsiteX5" fmla="*/ 13929132 w 17789508"/>
              <a:gd name="connsiteY5" fmla="*/ 13987915 h 20752590"/>
              <a:gd name="connsiteX6" fmla="*/ 9749015 w 17789508"/>
              <a:gd name="connsiteY6" fmla="*/ 16633144 h 20752590"/>
              <a:gd name="connsiteX7" fmla="*/ 7234417 w 17789508"/>
              <a:gd name="connsiteY7" fmla="*/ 20747944 h 20752590"/>
              <a:gd name="connsiteX8" fmla="*/ 5307644 w 17789508"/>
              <a:gd name="connsiteY8" fmla="*/ 16567829 h 20752590"/>
              <a:gd name="connsiteX9" fmla="*/ 10396 w 17789508"/>
              <a:gd name="connsiteY9" fmla="*/ 13272199 h 20752590"/>
              <a:gd name="connsiteX0" fmla="*/ 10396 w 17789508"/>
              <a:gd name="connsiteY0" fmla="*/ 13311757 h 20792148"/>
              <a:gd name="connsiteX1" fmla="*/ 4458558 w 17789508"/>
              <a:gd name="connsiteY1" fmla="*/ 11774131 h 20792148"/>
              <a:gd name="connsiteX2" fmla="*/ 7234417 w 17789508"/>
              <a:gd name="connsiteY2" fmla="*/ 7267444 h 20792148"/>
              <a:gd name="connsiteX3" fmla="*/ 11494788 w 17789508"/>
              <a:gd name="connsiteY3" fmla="*/ 6599490 h 20792148"/>
              <a:gd name="connsiteX4" fmla="*/ 17740844 w 17789508"/>
              <a:gd name="connsiteY4" fmla="*/ 221340 h 20792148"/>
              <a:gd name="connsiteX5" fmla="*/ 13929132 w 17789508"/>
              <a:gd name="connsiteY5" fmla="*/ 14027473 h 20792148"/>
              <a:gd name="connsiteX6" fmla="*/ 9749015 w 17789508"/>
              <a:gd name="connsiteY6" fmla="*/ 16672702 h 20792148"/>
              <a:gd name="connsiteX7" fmla="*/ 7234417 w 17789508"/>
              <a:gd name="connsiteY7" fmla="*/ 20787502 h 20792148"/>
              <a:gd name="connsiteX8" fmla="*/ 5307644 w 17789508"/>
              <a:gd name="connsiteY8" fmla="*/ 16607387 h 20792148"/>
              <a:gd name="connsiteX9" fmla="*/ 10396 w 17789508"/>
              <a:gd name="connsiteY9" fmla="*/ 13311757 h 20792148"/>
              <a:gd name="connsiteX0" fmla="*/ 10396 w 17789508"/>
              <a:gd name="connsiteY0" fmla="*/ 13304935 h 20785326"/>
              <a:gd name="connsiteX1" fmla="*/ 4458558 w 17789508"/>
              <a:gd name="connsiteY1" fmla="*/ 11767309 h 20785326"/>
              <a:gd name="connsiteX2" fmla="*/ 7234417 w 17789508"/>
              <a:gd name="connsiteY2" fmla="*/ 7260622 h 20785326"/>
              <a:gd name="connsiteX3" fmla="*/ 11494788 w 17789508"/>
              <a:gd name="connsiteY3" fmla="*/ 6592668 h 20785326"/>
              <a:gd name="connsiteX4" fmla="*/ 17740844 w 17789508"/>
              <a:gd name="connsiteY4" fmla="*/ 214518 h 20785326"/>
              <a:gd name="connsiteX5" fmla="*/ 13929132 w 17789508"/>
              <a:gd name="connsiteY5" fmla="*/ 14020651 h 20785326"/>
              <a:gd name="connsiteX6" fmla="*/ 9749015 w 17789508"/>
              <a:gd name="connsiteY6" fmla="*/ 16665880 h 20785326"/>
              <a:gd name="connsiteX7" fmla="*/ 7234417 w 17789508"/>
              <a:gd name="connsiteY7" fmla="*/ 20780680 h 20785326"/>
              <a:gd name="connsiteX8" fmla="*/ 5307644 w 17789508"/>
              <a:gd name="connsiteY8" fmla="*/ 16600565 h 20785326"/>
              <a:gd name="connsiteX9" fmla="*/ 10396 w 17789508"/>
              <a:gd name="connsiteY9" fmla="*/ 13304935 h 2078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89508" h="20785326">
                <a:moveTo>
                  <a:pt x="10396" y="13304935"/>
                </a:moveTo>
                <a:cubicBezTo>
                  <a:pt x="260768" y="9821506"/>
                  <a:pt x="3254555" y="12774694"/>
                  <a:pt x="4458558" y="11767309"/>
                </a:cubicBezTo>
                <a:cubicBezTo>
                  <a:pt x="5662561" y="10759924"/>
                  <a:pt x="6061712" y="8123062"/>
                  <a:pt x="7234417" y="7260622"/>
                </a:cubicBezTo>
                <a:cubicBezTo>
                  <a:pt x="8407122" y="6398182"/>
                  <a:pt x="10064873" y="8967380"/>
                  <a:pt x="11494788" y="6592668"/>
                </a:cubicBezTo>
                <a:cubicBezTo>
                  <a:pt x="12924703" y="4217956"/>
                  <a:pt x="17279197" y="-1133398"/>
                  <a:pt x="17740844" y="214518"/>
                </a:cubicBezTo>
                <a:cubicBezTo>
                  <a:pt x="18202491" y="1562434"/>
                  <a:pt x="15261103" y="11278757"/>
                  <a:pt x="13929132" y="14020651"/>
                </a:cubicBezTo>
                <a:cubicBezTo>
                  <a:pt x="12597161" y="16762545"/>
                  <a:pt x="10864801" y="15539209"/>
                  <a:pt x="9749015" y="16665880"/>
                </a:cubicBezTo>
                <a:cubicBezTo>
                  <a:pt x="8633229" y="17792551"/>
                  <a:pt x="9803445" y="20922195"/>
                  <a:pt x="7234417" y="20780680"/>
                </a:cubicBezTo>
                <a:cubicBezTo>
                  <a:pt x="4665389" y="20639165"/>
                  <a:pt x="6511647" y="17846522"/>
                  <a:pt x="5307644" y="16600565"/>
                </a:cubicBezTo>
                <a:cubicBezTo>
                  <a:pt x="4103641" y="15354608"/>
                  <a:pt x="-239976" y="16788364"/>
                  <a:pt x="10396" y="13304935"/>
                </a:cubicBezTo>
                <a:close/>
              </a:path>
            </a:pathLst>
          </a:custGeom>
          <a:solidFill>
            <a:srgbClr val="9D73FD"/>
          </a:solidFill>
          <a:ln>
            <a:noFill/>
          </a:ln>
          <a:effectLst>
            <a:outerShdw blurRad="660400" dist="38100" dir="13200000" sx="102000" sy="102000" algn="bl" rotWithShape="0">
              <a:srgbClr val="0028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EDE30A10-B256-4C62-AEAF-069D0CDDF0DD}"/>
              </a:ext>
            </a:extLst>
          </p:cNvPr>
          <p:cNvSpPr/>
          <p:nvPr/>
        </p:nvSpPr>
        <p:spPr>
          <a:xfrm rot="4125897">
            <a:off x="7162815" y="7594897"/>
            <a:ext cx="28717322" cy="38578813"/>
          </a:xfrm>
          <a:custGeom>
            <a:avLst/>
            <a:gdLst>
              <a:gd name="connsiteX0" fmla="*/ 0 w 13389429"/>
              <a:gd name="connsiteY0" fmla="*/ 6760029 h 13520058"/>
              <a:gd name="connsiteX1" fmla="*/ 6694715 w 13389429"/>
              <a:gd name="connsiteY1" fmla="*/ 0 h 13520058"/>
              <a:gd name="connsiteX2" fmla="*/ 13389430 w 13389429"/>
              <a:gd name="connsiteY2" fmla="*/ 6760029 h 13520058"/>
              <a:gd name="connsiteX3" fmla="*/ 6694715 w 13389429"/>
              <a:gd name="connsiteY3" fmla="*/ 13520058 h 13520058"/>
              <a:gd name="connsiteX4" fmla="*/ 0 w 13389429"/>
              <a:gd name="connsiteY4" fmla="*/ 6760029 h 13520058"/>
              <a:gd name="connsiteX0" fmla="*/ 0 w 13464624"/>
              <a:gd name="connsiteY0" fmla="*/ 6778196 h 13538225"/>
              <a:gd name="connsiteX1" fmla="*/ 6694715 w 13464624"/>
              <a:gd name="connsiteY1" fmla="*/ 18167 h 13538225"/>
              <a:gd name="connsiteX2" fmla="*/ 9078686 w 13464624"/>
              <a:gd name="connsiteY2" fmla="*/ 4851425 h 13538225"/>
              <a:gd name="connsiteX3" fmla="*/ 13389430 w 13464624"/>
              <a:gd name="connsiteY3" fmla="*/ 6778196 h 13538225"/>
              <a:gd name="connsiteX4" fmla="*/ 6694715 w 13464624"/>
              <a:gd name="connsiteY4" fmla="*/ 13538225 h 13538225"/>
              <a:gd name="connsiteX5" fmla="*/ 0 w 13464624"/>
              <a:gd name="connsiteY5" fmla="*/ 6778196 h 13538225"/>
              <a:gd name="connsiteX0" fmla="*/ 44574 w 13509198"/>
              <a:gd name="connsiteY0" fmla="*/ 6760669 h 13520698"/>
              <a:gd name="connsiteX1" fmla="*/ 3963430 w 13509198"/>
              <a:gd name="connsiteY1" fmla="*/ 4507327 h 13520698"/>
              <a:gd name="connsiteX2" fmla="*/ 6739289 w 13509198"/>
              <a:gd name="connsiteY2" fmla="*/ 640 h 13520698"/>
              <a:gd name="connsiteX3" fmla="*/ 9123260 w 13509198"/>
              <a:gd name="connsiteY3" fmla="*/ 4833898 h 13520698"/>
              <a:gd name="connsiteX4" fmla="*/ 13434004 w 13509198"/>
              <a:gd name="connsiteY4" fmla="*/ 6760669 h 13520698"/>
              <a:gd name="connsiteX5" fmla="*/ 6739289 w 13509198"/>
              <a:gd name="connsiteY5" fmla="*/ 13520698 h 13520698"/>
              <a:gd name="connsiteX6" fmla="*/ 44574 w 13509198"/>
              <a:gd name="connsiteY6" fmla="*/ 6760669 h 13520698"/>
              <a:gd name="connsiteX0" fmla="*/ 4928 w 13469552"/>
              <a:gd name="connsiteY0" fmla="*/ 6760669 h 13557246"/>
              <a:gd name="connsiteX1" fmla="*/ 3923784 w 13469552"/>
              <a:gd name="connsiteY1" fmla="*/ 4507327 h 13557246"/>
              <a:gd name="connsiteX2" fmla="*/ 6699643 w 13469552"/>
              <a:gd name="connsiteY2" fmla="*/ 640 h 13557246"/>
              <a:gd name="connsiteX3" fmla="*/ 9083614 w 13469552"/>
              <a:gd name="connsiteY3" fmla="*/ 4833898 h 13557246"/>
              <a:gd name="connsiteX4" fmla="*/ 13394358 w 13469552"/>
              <a:gd name="connsiteY4" fmla="*/ 6760669 h 13557246"/>
              <a:gd name="connsiteX5" fmla="*/ 6699643 w 13469552"/>
              <a:gd name="connsiteY5" fmla="*/ 13520698 h 13557246"/>
              <a:gd name="connsiteX6" fmla="*/ 4772870 w 13469552"/>
              <a:gd name="connsiteY6" fmla="*/ 9340583 h 13557246"/>
              <a:gd name="connsiteX7" fmla="*/ 4928 w 13469552"/>
              <a:gd name="connsiteY7" fmla="*/ 6760669 h 13557246"/>
              <a:gd name="connsiteX0" fmla="*/ 4928 w 13408923"/>
              <a:gd name="connsiteY0" fmla="*/ 6760669 h 13520727"/>
              <a:gd name="connsiteX1" fmla="*/ 3923784 w 13408923"/>
              <a:gd name="connsiteY1" fmla="*/ 4507327 h 13520727"/>
              <a:gd name="connsiteX2" fmla="*/ 6699643 w 13408923"/>
              <a:gd name="connsiteY2" fmla="*/ 640 h 13520727"/>
              <a:gd name="connsiteX3" fmla="*/ 9083614 w 13408923"/>
              <a:gd name="connsiteY3" fmla="*/ 4833898 h 13520727"/>
              <a:gd name="connsiteX4" fmla="*/ 13394358 w 13408923"/>
              <a:gd name="connsiteY4" fmla="*/ 6760669 h 13520727"/>
              <a:gd name="connsiteX5" fmla="*/ 9214241 w 13408923"/>
              <a:gd name="connsiteY5" fmla="*/ 9405898 h 13520727"/>
              <a:gd name="connsiteX6" fmla="*/ 6699643 w 13408923"/>
              <a:gd name="connsiteY6" fmla="*/ 13520698 h 13520727"/>
              <a:gd name="connsiteX7" fmla="*/ 4772870 w 13408923"/>
              <a:gd name="connsiteY7" fmla="*/ 9340583 h 13520727"/>
              <a:gd name="connsiteX8" fmla="*/ 4928 w 13408923"/>
              <a:gd name="connsiteY8" fmla="*/ 6760669 h 13520727"/>
              <a:gd name="connsiteX0" fmla="*/ 4928 w 13408923"/>
              <a:gd name="connsiteY0" fmla="*/ 6765437 h 13525495"/>
              <a:gd name="connsiteX1" fmla="*/ 3923784 w 13408923"/>
              <a:gd name="connsiteY1" fmla="*/ 4512095 h 13525495"/>
              <a:gd name="connsiteX2" fmla="*/ 6699643 w 13408923"/>
              <a:gd name="connsiteY2" fmla="*/ 5408 h 13525495"/>
              <a:gd name="connsiteX3" fmla="*/ 10193957 w 13408923"/>
              <a:gd name="connsiteY3" fmla="*/ 3663009 h 13525495"/>
              <a:gd name="connsiteX4" fmla="*/ 13394358 w 13408923"/>
              <a:gd name="connsiteY4" fmla="*/ 6765437 h 13525495"/>
              <a:gd name="connsiteX5" fmla="*/ 9214241 w 13408923"/>
              <a:gd name="connsiteY5" fmla="*/ 9410666 h 13525495"/>
              <a:gd name="connsiteX6" fmla="*/ 6699643 w 13408923"/>
              <a:gd name="connsiteY6" fmla="*/ 13525466 h 13525495"/>
              <a:gd name="connsiteX7" fmla="*/ 4772870 w 13408923"/>
              <a:gd name="connsiteY7" fmla="*/ 9345351 h 13525495"/>
              <a:gd name="connsiteX8" fmla="*/ 4928 w 13408923"/>
              <a:gd name="connsiteY8" fmla="*/ 6765437 h 13525495"/>
              <a:gd name="connsiteX0" fmla="*/ 4928 w 13408923"/>
              <a:gd name="connsiteY0" fmla="*/ 6760735 h 13520793"/>
              <a:gd name="connsiteX1" fmla="*/ 3923784 w 13408923"/>
              <a:gd name="connsiteY1" fmla="*/ 4507393 h 13520793"/>
              <a:gd name="connsiteX2" fmla="*/ 6699643 w 13408923"/>
              <a:gd name="connsiteY2" fmla="*/ 706 h 13520793"/>
              <a:gd name="connsiteX3" fmla="*/ 9475500 w 13408923"/>
              <a:gd name="connsiteY3" fmla="*/ 4180821 h 13520793"/>
              <a:gd name="connsiteX4" fmla="*/ 13394358 w 13408923"/>
              <a:gd name="connsiteY4" fmla="*/ 6760735 h 13520793"/>
              <a:gd name="connsiteX5" fmla="*/ 9214241 w 13408923"/>
              <a:gd name="connsiteY5" fmla="*/ 9405964 h 13520793"/>
              <a:gd name="connsiteX6" fmla="*/ 6699643 w 13408923"/>
              <a:gd name="connsiteY6" fmla="*/ 13520764 h 13520793"/>
              <a:gd name="connsiteX7" fmla="*/ 4772870 w 13408923"/>
              <a:gd name="connsiteY7" fmla="*/ 9340649 h 13520793"/>
              <a:gd name="connsiteX8" fmla="*/ 4928 w 13408923"/>
              <a:gd name="connsiteY8" fmla="*/ 6760735 h 13520793"/>
              <a:gd name="connsiteX0" fmla="*/ 4928 w 13408923"/>
              <a:gd name="connsiteY0" fmla="*/ 6760735 h 13520793"/>
              <a:gd name="connsiteX1" fmla="*/ 3923784 w 13408923"/>
              <a:gd name="connsiteY1" fmla="*/ 4507393 h 13520793"/>
              <a:gd name="connsiteX2" fmla="*/ 6699643 w 13408923"/>
              <a:gd name="connsiteY2" fmla="*/ 706 h 13520793"/>
              <a:gd name="connsiteX3" fmla="*/ 9475500 w 13408923"/>
              <a:gd name="connsiteY3" fmla="*/ 4180821 h 13520793"/>
              <a:gd name="connsiteX4" fmla="*/ 13394358 w 13408923"/>
              <a:gd name="connsiteY4" fmla="*/ 6760735 h 13520793"/>
              <a:gd name="connsiteX5" fmla="*/ 9214241 w 13408923"/>
              <a:gd name="connsiteY5" fmla="*/ 9405964 h 13520793"/>
              <a:gd name="connsiteX6" fmla="*/ 6699643 w 13408923"/>
              <a:gd name="connsiteY6" fmla="*/ 13520764 h 13520793"/>
              <a:gd name="connsiteX7" fmla="*/ 4772870 w 13408923"/>
              <a:gd name="connsiteY7" fmla="*/ 9340649 h 13520793"/>
              <a:gd name="connsiteX8" fmla="*/ 4928 w 13408923"/>
              <a:gd name="connsiteY8" fmla="*/ 6760735 h 13520793"/>
              <a:gd name="connsiteX0" fmla="*/ 4928 w 13408923"/>
              <a:gd name="connsiteY0" fmla="*/ 6760735 h 13520793"/>
              <a:gd name="connsiteX1" fmla="*/ 3923784 w 13408923"/>
              <a:gd name="connsiteY1" fmla="*/ 4507393 h 13520793"/>
              <a:gd name="connsiteX2" fmla="*/ 6699643 w 13408923"/>
              <a:gd name="connsiteY2" fmla="*/ 706 h 13520793"/>
              <a:gd name="connsiteX3" fmla="*/ 9475500 w 13408923"/>
              <a:gd name="connsiteY3" fmla="*/ 4180821 h 13520793"/>
              <a:gd name="connsiteX4" fmla="*/ 13394358 w 13408923"/>
              <a:gd name="connsiteY4" fmla="*/ 6760735 h 13520793"/>
              <a:gd name="connsiteX5" fmla="*/ 9214241 w 13408923"/>
              <a:gd name="connsiteY5" fmla="*/ 9405964 h 13520793"/>
              <a:gd name="connsiteX6" fmla="*/ 6699643 w 13408923"/>
              <a:gd name="connsiteY6" fmla="*/ 13520764 h 13520793"/>
              <a:gd name="connsiteX7" fmla="*/ 4772870 w 13408923"/>
              <a:gd name="connsiteY7" fmla="*/ 9340649 h 13520793"/>
              <a:gd name="connsiteX8" fmla="*/ 4928 w 13408923"/>
              <a:gd name="connsiteY8" fmla="*/ 6760735 h 13520793"/>
              <a:gd name="connsiteX0" fmla="*/ 4928 w 13408923"/>
              <a:gd name="connsiteY0" fmla="*/ 6760735 h 13520793"/>
              <a:gd name="connsiteX1" fmla="*/ 3923784 w 13408923"/>
              <a:gd name="connsiteY1" fmla="*/ 4507393 h 13520793"/>
              <a:gd name="connsiteX2" fmla="*/ 6699643 w 13408923"/>
              <a:gd name="connsiteY2" fmla="*/ 706 h 13520793"/>
              <a:gd name="connsiteX3" fmla="*/ 9475500 w 13408923"/>
              <a:gd name="connsiteY3" fmla="*/ 4180821 h 13520793"/>
              <a:gd name="connsiteX4" fmla="*/ 13394358 w 13408923"/>
              <a:gd name="connsiteY4" fmla="*/ 6760735 h 13520793"/>
              <a:gd name="connsiteX5" fmla="*/ 9214241 w 13408923"/>
              <a:gd name="connsiteY5" fmla="*/ 9405964 h 13520793"/>
              <a:gd name="connsiteX6" fmla="*/ 6699643 w 13408923"/>
              <a:gd name="connsiteY6" fmla="*/ 13520764 h 13520793"/>
              <a:gd name="connsiteX7" fmla="*/ 4772870 w 13408923"/>
              <a:gd name="connsiteY7" fmla="*/ 9340649 h 13520793"/>
              <a:gd name="connsiteX8" fmla="*/ 4928 w 13408923"/>
              <a:gd name="connsiteY8" fmla="*/ 6760735 h 13520793"/>
              <a:gd name="connsiteX0" fmla="*/ 4928 w 13408923"/>
              <a:gd name="connsiteY0" fmla="*/ 6760735 h 13525410"/>
              <a:gd name="connsiteX1" fmla="*/ 3923784 w 13408923"/>
              <a:gd name="connsiteY1" fmla="*/ 4507393 h 13525410"/>
              <a:gd name="connsiteX2" fmla="*/ 6699643 w 13408923"/>
              <a:gd name="connsiteY2" fmla="*/ 706 h 13525410"/>
              <a:gd name="connsiteX3" fmla="*/ 9475500 w 13408923"/>
              <a:gd name="connsiteY3" fmla="*/ 4180821 h 13525410"/>
              <a:gd name="connsiteX4" fmla="*/ 13394358 w 13408923"/>
              <a:gd name="connsiteY4" fmla="*/ 6760735 h 13525410"/>
              <a:gd name="connsiteX5" fmla="*/ 9214241 w 13408923"/>
              <a:gd name="connsiteY5" fmla="*/ 9405964 h 13525410"/>
              <a:gd name="connsiteX6" fmla="*/ 6699643 w 13408923"/>
              <a:gd name="connsiteY6" fmla="*/ 13520764 h 13525410"/>
              <a:gd name="connsiteX7" fmla="*/ 4772870 w 13408923"/>
              <a:gd name="connsiteY7" fmla="*/ 9340649 h 13525410"/>
              <a:gd name="connsiteX8" fmla="*/ 4928 w 13408923"/>
              <a:gd name="connsiteY8" fmla="*/ 6760735 h 13525410"/>
              <a:gd name="connsiteX0" fmla="*/ 11518 w 13415513"/>
              <a:gd name="connsiteY0" fmla="*/ 6760735 h 13525410"/>
              <a:gd name="connsiteX1" fmla="*/ 3930374 w 13415513"/>
              <a:gd name="connsiteY1" fmla="*/ 4507393 h 13525410"/>
              <a:gd name="connsiteX2" fmla="*/ 6706233 w 13415513"/>
              <a:gd name="connsiteY2" fmla="*/ 706 h 13525410"/>
              <a:gd name="connsiteX3" fmla="*/ 9482090 w 13415513"/>
              <a:gd name="connsiteY3" fmla="*/ 4180821 h 13525410"/>
              <a:gd name="connsiteX4" fmla="*/ 13400948 w 13415513"/>
              <a:gd name="connsiteY4" fmla="*/ 6760735 h 13525410"/>
              <a:gd name="connsiteX5" fmla="*/ 9220831 w 13415513"/>
              <a:gd name="connsiteY5" fmla="*/ 9405964 h 13525410"/>
              <a:gd name="connsiteX6" fmla="*/ 6706233 w 13415513"/>
              <a:gd name="connsiteY6" fmla="*/ 13520764 h 13525410"/>
              <a:gd name="connsiteX7" fmla="*/ 4779460 w 13415513"/>
              <a:gd name="connsiteY7" fmla="*/ 9340649 h 13525410"/>
              <a:gd name="connsiteX8" fmla="*/ 11518 w 13415513"/>
              <a:gd name="connsiteY8" fmla="*/ 6760735 h 13525410"/>
              <a:gd name="connsiteX0" fmla="*/ 11518 w 13415513"/>
              <a:gd name="connsiteY0" fmla="*/ 6774464 h 13539139"/>
              <a:gd name="connsiteX1" fmla="*/ 3930374 w 13415513"/>
              <a:gd name="connsiteY1" fmla="*/ 4521122 h 13539139"/>
              <a:gd name="connsiteX2" fmla="*/ 6706233 w 13415513"/>
              <a:gd name="connsiteY2" fmla="*/ 14435 h 13539139"/>
              <a:gd name="connsiteX3" fmla="*/ 9482090 w 13415513"/>
              <a:gd name="connsiteY3" fmla="*/ 4194550 h 13539139"/>
              <a:gd name="connsiteX4" fmla="*/ 13400948 w 13415513"/>
              <a:gd name="connsiteY4" fmla="*/ 6774464 h 13539139"/>
              <a:gd name="connsiteX5" fmla="*/ 9220831 w 13415513"/>
              <a:gd name="connsiteY5" fmla="*/ 9419693 h 13539139"/>
              <a:gd name="connsiteX6" fmla="*/ 6706233 w 13415513"/>
              <a:gd name="connsiteY6" fmla="*/ 13534493 h 13539139"/>
              <a:gd name="connsiteX7" fmla="*/ 4779460 w 13415513"/>
              <a:gd name="connsiteY7" fmla="*/ 9354378 h 13539139"/>
              <a:gd name="connsiteX8" fmla="*/ 11518 w 13415513"/>
              <a:gd name="connsiteY8" fmla="*/ 6774464 h 13539139"/>
              <a:gd name="connsiteX0" fmla="*/ 11518 w 13511900"/>
              <a:gd name="connsiteY0" fmla="*/ 6774464 h 13539139"/>
              <a:gd name="connsiteX1" fmla="*/ 3930374 w 13511900"/>
              <a:gd name="connsiteY1" fmla="*/ 4521122 h 13539139"/>
              <a:gd name="connsiteX2" fmla="*/ 6706233 w 13511900"/>
              <a:gd name="connsiteY2" fmla="*/ 14435 h 13539139"/>
              <a:gd name="connsiteX3" fmla="*/ 9482090 w 13511900"/>
              <a:gd name="connsiteY3" fmla="*/ 4194550 h 13539139"/>
              <a:gd name="connsiteX4" fmla="*/ 13400948 w 13511900"/>
              <a:gd name="connsiteY4" fmla="*/ 6774464 h 13539139"/>
              <a:gd name="connsiteX5" fmla="*/ 9220831 w 13511900"/>
              <a:gd name="connsiteY5" fmla="*/ 9419693 h 13539139"/>
              <a:gd name="connsiteX6" fmla="*/ 6706233 w 13511900"/>
              <a:gd name="connsiteY6" fmla="*/ 13534493 h 13539139"/>
              <a:gd name="connsiteX7" fmla="*/ 4779460 w 13511900"/>
              <a:gd name="connsiteY7" fmla="*/ 9354378 h 13539139"/>
              <a:gd name="connsiteX8" fmla="*/ 11518 w 13511900"/>
              <a:gd name="connsiteY8" fmla="*/ 6774464 h 13539139"/>
              <a:gd name="connsiteX0" fmla="*/ 11518 w 13511900"/>
              <a:gd name="connsiteY0" fmla="*/ 6774464 h 13539139"/>
              <a:gd name="connsiteX1" fmla="*/ 3930374 w 13511900"/>
              <a:gd name="connsiteY1" fmla="*/ 4521122 h 13539139"/>
              <a:gd name="connsiteX2" fmla="*/ 6706233 w 13511900"/>
              <a:gd name="connsiteY2" fmla="*/ 14435 h 13539139"/>
              <a:gd name="connsiteX3" fmla="*/ 9482090 w 13511900"/>
              <a:gd name="connsiteY3" fmla="*/ 4194550 h 13539139"/>
              <a:gd name="connsiteX4" fmla="*/ 13400948 w 13511900"/>
              <a:gd name="connsiteY4" fmla="*/ 6774464 h 13539139"/>
              <a:gd name="connsiteX5" fmla="*/ 9220831 w 13511900"/>
              <a:gd name="connsiteY5" fmla="*/ 9419693 h 13539139"/>
              <a:gd name="connsiteX6" fmla="*/ 6706233 w 13511900"/>
              <a:gd name="connsiteY6" fmla="*/ 13534493 h 13539139"/>
              <a:gd name="connsiteX7" fmla="*/ 4779460 w 13511900"/>
              <a:gd name="connsiteY7" fmla="*/ 9354378 h 13539139"/>
              <a:gd name="connsiteX8" fmla="*/ 11518 w 13511900"/>
              <a:gd name="connsiteY8" fmla="*/ 6774464 h 13539139"/>
              <a:gd name="connsiteX0" fmla="*/ 11518 w 13760861"/>
              <a:gd name="connsiteY0" fmla="*/ 7611923 h 14376598"/>
              <a:gd name="connsiteX1" fmla="*/ 3930374 w 13760861"/>
              <a:gd name="connsiteY1" fmla="*/ 5358581 h 14376598"/>
              <a:gd name="connsiteX2" fmla="*/ 6706233 w 13760861"/>
              <a:gd name="connsiteY2" fmla="*/ 851894 h 14376598"/>
              <a:gd name="connsiteX3" fmla="*/ 12781800 w 13760861"/>
              <a:gd name="connsiteY3" fmla="*/ 638218 h 14376598"/>
              <a:gd name="connsiteX4" fmla="*/ 13400948 w 13760861"/>
              <a:gd name="connsiteY4" fmla="*/ 7611923 h 14376598"/>
              <a:gd name="connsiteX5" fmla="*/ 9220831 w 13760861"/>
              <a:gd name="connsiteY5" fmla="*/ 10257152 h 14376598"/>
              <a:gd name="connsiteX6" fmla="*/ 6706233 w 13760861"/>
              <a:gd name="connsiteY6" fmla="*/ 14371952 h 14376598"/>
              <a:gd name="connsiteX7" fmla="*/ 4779460 w 13760861"/>
              <a:gd name="connsiteY7" fmla="*/ 10191837 h 14376598"/>
              <a:gd name="connsiteX8" fmla="*/ 11518 w 13760861"/>
              <a:gd name="connsiteY8" fmla="*/ 7611923 h 14376598"/>
              <a:gd name="connsiteX0" fmla="*/ 11518 w 13420974"/>
              <a:gd name="connsiteY0" fmla="*/ 8492253 h 15256928"/>
              <a:gd name="connsiteX1" fmla="*/ 3930374 w 13420974"/>
              <a:gd name="connsiteY1" fmla="*/ 6238911 h 15256928"/>
              <a:gd name="connsiteX2" fmla="*/ 6706233 w 13420974"/>
              <a:gd name="connsiteY2" fmla="*/ 1732224 h 15256928"/>
              <a:gd name="connsiteX3" fmla="*/ 10631068 w 13420974"/>
              <a:gd name="connsiteY3" fmla="*/ 404759 h 15256928"/>
              <a:gd name="connsiteX4" fmla="*/ 13400948 w 13420974"/>
              <a:gd name="connsiteY4" fmla="*/ 8492253 h 15256928"/>
              <a:gd name="connsiteX5" fmla="*/ 9220831 w 13420974"/>
              <a:gd name="connsiteY5" fmla="*/ 11137482 h 15256928"/>
              <a:gd name="connsiteX6" fmla="*/ 6706233 w 13420974"/>
              <a:gd name="connsiteY6" fmla="*/ 15252282 h 15256928"/>
              <a:gd name="connsiteX7" fmla="*/ 4779460 w 13420974"/>
              <a:gd name="connsiteY7" fmla="*/ 11072167 h 15256928"/>
              <a:gd name="connsiteX8" fmla="*/ 11518 w 13420974"/>
              <a:gd name="connsiteY8" fmla="*/ 8492253 h 15256928"/>
              <a:gd name="connsiteX0" fmla="*/ 11518 w 13441643"/>
              <a:gd name="connsiteY0" fmla="*/ 9996319 h 16760994"/>
              <a:gd name="connsiteX1" fmla="*/ 3930374 w 13441643"/>
              <a:gd name="connsiteY1" fmla="*/ 7742977 h 16760994"/>
              <a:gd name="connsiteX2" fmla="*/ 6706233 w 13441643"/>
              <a:gd name="connsiteY2" fmla="*/ 3236290 h 16760994"/>
              <a:gd name="connsiteX3" fmla="*/ 10631068 w 13441643"/>
              <a:gd name="connsiteY3" fmla="*/ 1908825 h 16760994"/>
              <a:gd name="connsiteX4" fmla="*/ 13400948 w 13441643"/>
              <a:gd name="connsiteY4" fmla="*/ 9996319 h 16760994"/>
              <a:gd name="connsiteX5" fmla="*/ 9220831 w 13441643"/>
              <a:gd name="connsiteY5" fmla="*/ 12641548 h 16760994"/>
              <a:gd name="connsiteX6" fmla="*/ 6706233 w 13441643"/>
              <a:gd name="connsiteY6" fmla="*/ 16756348 h 16760994"/>
              <a:gd name="connsiteX7" fmla="*/ 4779460 w 13441643"/>
              <a:gd name="connsiteY7" fmla="*/ 12576233 h 16760994"/>
              <a:gd name="connsiteX8" fmla="*/ 11518 w 13441643"/>
              <a:gd name="connsiteY8" fmla="*/ 9996319 h 16760994"/>
              <a:gd name="connsiteX0" fmla="*/ 11518 w 13954706"/>
              <a:gd name="connsiteY0" fmla="*/ 15585383 h 22350058"/>
              <a:gd name="connsiteX1" fmla="*/ 3930374 w 13954706"/>
              <a:gd name="connsiteY1" fmla="*/ 13332041 h 22350058"/>
              <a:gd name="connsiteX2" fmla="*/ 6706233 w 13954706"/>
              <a:gd name="connsiteY2" fmla="*/ 8825354 h 22350058"/>
              <a:gd name="connsiteX3" fmla="*/ 10631068 w 13954706"/>
              <a:gd name="connsiteY3" fmla="*/ 7497889 h 22350058"/>
              <a:gd name="connsiteX4" fmla="*/ 13610089 w 13954706"/>
              <a:gd name="connsiteY4" fmla="*/ 166493 h 22350058"/>
              <a:gd name="connsiteX5" fmla="*/ 13400948 w 13954706"/>
              <a:gd name="connsiteY5" fmla="*/ 15585383 h 22350058"/>
              <a:gd name="connsiteX6" fmla="*/ 9220831 w 13954706"/>
              <a:gd name="connsiteY6" fmla="*/ 18230612 h 22350058"/>
              <a:gd name="connsiteX7" fmla="*/ 6706233 w 13954706"/>
              <a:gd name="connsiteY7" fmla="*/ 22345412 h 22350058"/>
              <a:gd name="connsiteX8" fmla="*/ 4779460 w 13954706"/>
              <a:gd name="connsiteY8" fmla="*/ 18165297 h 22350058"/>
              <a:gd name="connsiteX9" fmla="*/ 11518 w 13954706"/>
              <a:gd name="connsiteY9" fmla="*/ 15585383 h 22350058"/>
              <a:gd name="connsiteX0" fmla="*/ 11518 w 15793782"/>
              <a:gd name="connsiteY0" fmla="*/ 18224317 h 24988992"/>
              <a:gd name="connsiteX1" fmla="*/ 3930374 w 15793782"/>
              <a:gd name="connsiteY1" fmla="*/ 15970975 h 24988992"/>
              <a:gd name="connsiteX2" fmla="*/ 6706233 w 15793782"/>
              <a:gd name="connsiteY2" fmla="*/ 11464288 h 24988992"/>
              <a:gd name="connsiteX3" fmla="*/ 10631068 w 15793782"/>
              <a:gd name="connsiteY3" fmla="*/ 10136823 h 24988992"/>
              <a:gd name="connsiteX4" fmla="*/ 15715830 w 15793782"/>
              <a:gd name="connsiteY4" fmla="*/ 130871 h 24988992"/>
              <a:gd name="connsiteX5" fmla="*/ 13400948 w 15793782"/>
              <a:gd name="connsiteY5" fmla="*/ 18224317 h 24988992"/>
              <a:gd name="connsiteX6" fmla="*/ 9220831 w 15793782"/>
              <a:gd name="connsiteY6" fmla="*/ 20869546 h 24988992"/>
              <a:gd name="connsiteX7" fmla="*/ 6706233 w 15793782"/>
              <a:gd name="connsiteY7" fmla="*/ 24984346 h 24988992"/>
              <a:gd name="connsiteX8" fmla="*/ 4779460 w 15793782"/>
              <a:gd name="connsiteY8" fmla="*/ 20804231 h 24988992"/>
              <a:gd name="connsiteX9" fmla="*/ 11518 w 15793782"/>
              <a:gd name="connsiteY9" fmla="*/ 18224317 h 24988992"/>
              <a:gd name="connsiteX0" fmla="*/ 11518 w 15793782"/>
              <a:gd name="connsiteY0" fmla="*/ 18244392 h 25009067"/>
              <a:gd name="connsiteX1" fmla="*/ 3930374 w 15793782"/>
              <a:gd name="connsiteY1" fmla="*/ 15991050 h 25009067"/>
              <a:gd name="connsiteX2" fmla="*/ 6706233 w 15793782"/>
              <a:gd name="connsiteY2" fmla="*/ 11484363 h 25009067"/>
              <a:gd name="connsiteX3" fmla="*/ 9840425 w 15793782"/>
              <a:gd name="connsiteY3" fmla="*/ 8764078 h 25009067"/>
              <a:gd name="connsiteX4" fmla="*/ 15715830 w 15793782"/>
              <a:gd name="connsiteY4" fmla="*/ 150946 h 25009067"/>
              <a:gd name="connsiteX5" fmla="*/ 13400948 w 15793782"/>
              <a:gd name="connsiteY5" fmla="*/ 18244392 h 25009067"/>
              <a:gd name="connsiteX6" fmla="*/ 9220831 w 15793782"/>
              <a:gd name="connsiteY6" fmla="*/ 20889621 h 25009067"/>
              <a:gd name="connsiteX7" fmla="*/ 6706233 w 15793782"/>
              <a:gd name="connsiteY7" fmla="*/ 25004421 h 25009067"/>
              <a:gd name="connsiteX8" fmla="*/ 4779460 w 15793782"/>
              <a:gd name="connsiteY8" fmla="*/ 20824306 h 25009067"/>
              <a:gd name="connsiteX9" fmla="*/ 11518 w 15793782"/>
              <a:gd name="connsiteY9" fmla="*/ 18244392 h 25009067"/>
              <a:gd name="connsiteX0" fmla="*/ 11518 w 15793782"/>
              <a:gd name="connsiteY0" fmla="*/ 18250413 h 25015088"/>
              <a:gd name="connsiteX1" fmla="*/ 3930374 w 15793782"/>
              <a:gd name="connsiteY1" fmla="*/ 15997071 h 25015088"/>
              <a:gd name="connsiteX2" fmla="*/ 6706233 w 15793782"/>
              <a:gd name="connsiteY2" fmla="*/ 11490384 h 25015088"/>
              <a:gd name="connsiteX3" fmla="*/ 11224240 w 15793782"/>
              <a:gd name="connsiteY3" fmla="*/ 8421408 h 25015088"/>
              <a:gd name="connsiteX4" fmla="*/ 15715830 w 15793782"/>
              <a:gd name="connsiteY4" fmla="*/ 156967 h 25015088"/>
              <a:gd name="connsiteX5" fmla="*/ 13400948 w 15793782"/>
              <a:gd name="connsiteY5" fmla="*/ 18250413 h 25015088"/>
              <a:gd name="connsiteX6" fmla="*/ 9220831 w 15793782"/>
              <a:gd name="connsiteY6" fmla="*/ 20895642 h 25015088"/>
              <a:gd name="connsiteX7" fmla="*/ 6706233 w 15793782"/>
              <a:gd name="connsiteY7" fmla="*/ 25010442 h 25015088"/>
              <a:gd name="connsiteX8" fmla="*/ 4779460 w 15793782"/>
              <a:gd name="connsiteY8" fmla="*/ 20830327 h 25015088"/>
              <a:gd name="connsiteX9" fmla="*/ 11518 w 15793782"/>
              <a:gd name="connsiteY9" fmla="*/ 18250413 h 25015088"/>
              <a:gd name="connsiteX0" fmla="*/ 10441 w 16298284"/>
              <a:gd name="connsiteY0" fmla="*/ 17465035 h 25015088"/>
              <a:gd name="connsiteX1" fmla="*/ 4434876 w 16298284"/>
              <a:gd name="connsiteY1" fmla="*/ 15997071 h 25015088"/>
              <a:gd name="connsiteX2" fmla="*/ 7210735 w 16298284"/>
              <a:gd name="connsiteY2" fmla="*/ 11490384 h 25015088"/>
              <a:gd name="connsiteX3" fmla="*/ 11728742 w 16298284"/>
              <a:gd name="connsiteY3" fmla="*/ 8421408 h 25015088"/>
              <a:gd name="connsiteX4" fmla="*/ 16220332 w 16298284"/>
              <a:gd name="connsiteY4" fmla="*/ 156967 h 25015088"/>
              <a:gd name="connsiteX5" fmla="*/ 13905450 w 16298284"/>
              <a:gd name="connsiteY5" fmla="*/ 18250413 h 25015088"/>
              <a:gd name="connsiteX6" fmla="*/ 9725333 w 16298284"/>
              <a:gd name="connsiteY6" fmla="*/ 20895642 h 25015088"/>
              <a:gd name="connsiteX7" fmla="*/ 7210735 w 16298284"/>
              <a:gd name="connsiteY7" fmla="*/ 25010442 h 25015088"/>
              <a:gd name="connsiteX8" fmla="*/ 5283962 w 16298284"/>
              <a:gd name="connsiteY8" fmla="*/ 20830327 h 25015088"/>
              <a:gd name="connsiteX9" fmla="*/ 10441 w 16298284"/>
              <a:gd name="connsiteY9" fmla="*/ 17465035 h 25015088"/>
              <a:gd name="connsiteX0" fmla="*/ 10396 w 16321966"/>
              <a:gd name="connsiteY0" fmla="*/ 17534697 h 25015088"/>
              <a:gd name="connsiteX1" fmla="*/ 4458558 w 16321966"/>
              <a:gd name="connsiteY1" fmla="*/ 15997071 h 25015088"/>
              <a:gd name="connsiteX2" fmla="*/ 7234417 w 16321966"/>
              <a:gd name="connsiteY2" fmla="*/ 11490384 h 25015088"/>
              <a:gd name="connsiteX3" fmla="*/ 11752424 w 16321966"/>
              <a:gd name="connsiteY3" fmla="*/ 8421408 h 25015088"/>
              <a:gd name="connsiteX4" fmla="*/ 16244014 w 16321966"/>
              <a:gd name="connsiteY4" fmla="*/ 156967 h 25015088"/>
              <a:gd name="connsiteX5" fmla="*/ 13929132 w 16321966"/>
              <a:gd name="connsiteY5" fmla="*/ 18250413 h 25015088"/>
              <a:gd name="connsiteX6" fmla="*/ 9749015 w 16321966"/>
              <a:gd name="connsiteY6" fmla="*/ 20895642 h 25015088"/>
              <a:gd name="connsiteX7" fmla="*/ 7234417 w 16321966"/>
              <a:gd name="connsiteY7" fmla="*/ 25010442 h 25015088"/>
              <a:gd name="connsiteX8" fmla="*/ 5307644 w 16321966"/>
              <a:gd name="connsiteY8" fmla="*/ 20830327 h 25015088"/>
              <a:gd name="connsiteX9" fmla="*/ 10396 w 16321966"/>
              <a:gd name="connsiteY9" fmla="*/ 17534697 h 2501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21966" h="25015088">
                <a:moveTo>
                  <a:pt x="10396" y="17534697"/>
                </a:moveTo>
                <a:cubicBezTo>
                  <a:pt x="260768" y="14051268"/>
                  <a:pt x="3254555" y="17004456"/>
                  <a:pt x="4458558" y="15997071"/>
                </a:cubicBezTo>
                <a:cubicBezTo>
                  <a:pt x="5662561" y="14989686"/>
                  <a:pt x="6018773" y="12752994"/>
                  <a:pt x="7234417" y="11490384"/>
                </a:cubicBezTo>
                <a:cubicBezTo>
                  <a:pt x="8450061" y="10227774"/>
                  <a:pt x="10250825" y="10310311"/>
                  <a:pt x="11752424" y="8421408"/>
                </a:cubicBezTo>
                <a:cubicBezTo>
                  <a:pt x="13254023" y="6532505"/>
                  <a:pt x="15782367" y="-1190949"/>
                  <a:pt x="16244014" y="156967"/>
                </a:cubicBezTo>
                <a:cubicBezTo>
                  <a:pt x="16705661" y="1504883"/>
                  <a:pt x="15011632" y="14793967"/>
                  <a:pt x="13929132" y="18250413"/>
                </a:cubicBezTo>
                <a:cubicBezTo>
                  <a:pt x="12846632" y="21706859"/>
                  <a:pt x="10864801" y="19768971"/>
                  <a:pt x="9749015" y="20895642"/>
                </a:cubicBezTo>
                <a:cubicBezTo>
                  <a:pt x="8633229" y="22022313"/>
                  <a:pt x="9803445" y="25151957"/>
                  <a:pt x="7234417" y="25010442"/>
                </a:cubicBezTo>
                <a:cubicBezTo>
                  <a:pt x="4665389" y="24868927"/>
                  <a:pt x="6511647" y="22076284"/>
                  <a:pt x="5307644" y="20830327"/>
                </a:cubicBezTo>
                <a:cubicBezTo>
                  <a:pt x="4103641" y="19584370"/>
                  <a:pt x="-239976" y="21018126"/>
                  <a:pt x="10396" y="17534697"/>
                </a:cubicBezTo>
                <a:close/>
              </a:path>
            </a:pathLst>
          </a:custGeom>
          <a:gradFill flip="none" rotWithShape="1">
            <a:gsLst>
              <a:gs pos="39000">
                <a:srgbClr val="FE82F4"/>
              </a:gs>
              <a:gs pos="100000">
                <a:srgbClr val="BE02AC"/>
              </a:gs>
            </a:gsLst>
            <a:lin ang="2700000" scaled="1"/>
            <a:tileRect/>
          </a:gradFill>
          <a:ln>
            <a:noFill/>
          </a:ln>
          <a:effectLst>
            <a:outerShdw blurRad="800100" dist="38100" dir="18900000" sx="103000" sy="103000" algn="bl" rotWithShape="0">
              <a:srgbClr val="6F30FC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98CF21AF-00C0-4492-A5C8-E77A891D87EE}"/>
              </a:ext>
            </a:extLst>
          </p:cNvPr>
          <p:cNvSpPr/>
          <p:nvPr/>
        </p:nvSpPr>
        <p:spPr>
          <a:xfrm rot="4125897">
            <a:off x="3541333" y="21235256"/>
            <a:ext cx="17746445" cy="19735019"/>
          </a:xfrm>
          <a:custGeom>
            <a:avLst/>
            <a:gdLst>
              <a:gd name="connsiteX0" fmla="*/ 0 w 13389429"/>
              <a:gd name="connsiteY0" fmla="*/ 6760029 h 13520058"/>
              <a:gd name="connsiteX1" fmla="*/ 6694715 w 13389429"/>
              <a:gd name="connsiteY1" fmla="*/ 0 h 13520058"/>
              <a:gd name="connsiteX2" fmla="*/ 13389430 w 13389429"/>
              <a:gd name="connsiteY2" fmla="*/ 6760029 h 13520058"/>
              <a:gd name="connsiteX3" fmla="*/ 6694715 w 13389429"/>
              <a:gd name="connsiteY3" fmla="*/ 13520058 h 13520058"/>
              <a:gd name="connsiteX4" fmla="*/ 0 w 13389429"/>
              <a:gd name="connsiteY4" fmla="*/ 6760029 h 13520058"/>
              <a:gd name="connsiteX0" fmla="*/ 0 w 13464624"/>
              <a:gd name="connsiteY0" fmla="*/ 6778196 h 13538225"/>
              <a:gd name="connsiteX1" fmla="*/ 6694715 w 13464624"/>
              <a:gd name="connsiteY1" fmla="*/ 18167 h 13538225"/>
              <a:gd name="connsiteX2" fmla="*/ 9078686 w 13464624"/>
              <a:gd name="connsiteY2" fmla="*/ 4851425 h 13538225"/>
              <a:gd name="connsiteX3" fmla="*/ 13389430 w 13464624"/>
              <a:gd name="connsiteY3" fmla="*/ 6778196 h 13538225"/>
              <a:gd name="connsiteX4" fmla="*/ 6694715 w 13464624"/>
              <a:gd name="connsiteY4" fmla="*/ 13538225 h 13538225"/>
              <a:gd name="connsiteX5" fmla="*/ 0 w 13464624"/>
              <a:gd name="connsiteY5" fmla="*/ 6778196 h 13538225"/>
              <a:gd name="connsiteX0" fmla="*/ 44574 w 13509198"/>
              <a:gd name="connsiteY0" fmla="*/ 6760669 h 13520698"/>
              <a:gd name="connsiteX1" fmla="*/ 3963430 w 13509198"/>
              <a:gd name="connsiteY1" fmla="*/ 4507327 h 13520698"/>
              <a:gd name="connsiteX2" fmla="*/ 6739289 w 13509198"/>
              <a:gd name="connsiteY2" fmla="*/ 640 h 13520698"/>
              <a:gd name="connsiteX3" fmla="*/ 9123260 w 13509198"/>
              <a:gd name="connsiteY3" fmla="*/ 4833898 h 13520698"/>
              <a:gd name="connsiteX4" fmla="*/ 13434004 w 13509198"/>
              <a:gd name="connsiteY4" fmla="*/ 6760669 h 13520698"/>
              <a:gd name="connsiteX5" fmla="*/ 6739289 w 13509198"/>
              <a:gd name="connsiteY5" fmla="*/ 13520698 h 13520698"/>
              <a:gd name="connsiteX6" fmla="*/ 44574 w 13509198"/>
              <a:gd name="connsiteY6" fmla="*/ 6760669 h 13520698"/>
              <a:gd name="connsiteX0" fmla="*/ 4928 w 13469552"/>
              <a:gd name="connsiteY0" fmla="*/ 6760669 h 13557246"/>
              <a:gd name="connsiteX1" fmla="*/ 3923784 w 13469552"/>
              <a:gd name="connsiteY1" fmla="*/ 4507327 h 13557246"/>
              <a:gd name="connsiteX2" fmla="*/ 6699643 w 13469552"/>
              <a:gd name="connsiteY2" fmla="*/ 640 h 13557246"/>
              <a:gd name="connsiteX3" fmla="*/ 9083614 w 13469552"/>
              <a:gd name="connsiteY3" fmla="*/ 4833898 h 13557246"/>
              <a:gd name="connsiteX4" fmla="*/ 13394358 w 13469552"/>
              <a:gd name="connsiteY4" fmla="*/ 6760669 h 13557246"/>
              <a:gd name="connsiteX5" fmla="*/ 6699643 w 13469552"/>
              <a:gd name="connsiteY5" fmla="*/ 13520698 h 13557246"/>
              <a:gd name="connsiteX6" fmla="*/ 4772870 w 13469552"/>
              <a:gd name="connsiteY6" fmla="*/ 9340583 h 13557246"/>
              <a:gd name="connsiteX7" fmla="*/ 4928 w 13469552"/>
              <a:gd name="connsiteY7" fmla="*/ 6760669 h 13557246"/>
              <a:gd name="connsiteX0" fmla="*/ 4928 w 13408923"/>
              <a:gd name="connsiteY0" fmla="*/ 6760669 h 13520727"/>
              <a:gd name="connsiteX1" fmla="*/ 3923784 w 13408923"/>
              <a:gd name="connsiteY1" fmla="*/ 4507327 h 13520727"/>
              <a:gd name="connsiteX2" fmla="*/ 6699643 w 13408923"/>
              <a:gd name="connsiteY2" fmla="*/ 640 h 13520727"/>
              <a:gd name="connsiteX3" fmla="*/ 9083614 w 13408923"/>
              <a:gd name="connsiteY3" fmla="*/ 4833898 h 13520727"/>
              <a:gd name="connsiteX4" fmla="*/ 13394358 w 13408923"/>
              <a:gd name="connsiteY4" fmla="*/ 6760669 h 13520727"/>
              <a:gd name="connsiteX5" fmla="*/ 9214241 w 13408923"/>
              <a:gd name="connsiteY5" fmla="*/ 9405898 h 13520727"/>
              <a:gd name="connsiteX6" fmla="*/ 6699643 w 13408923"/>
              <a:gd name="connsiteY6" fmla="*/ 13520698 h 13520727"/>
              <a:gd name="connsiteX7" fmla="*/ 4772870 w 13408923"/>
              <a:gd name="connsiteY7" fmla="*/ 9340583 h 13520727"/>
              <a:gd name="connsiteX8" fmla="*/ 4928 w 13408923"/>
              <a:gd name="connsiteY8" fmla="*/ 6760669 h 13520727"/>
              <a:gd name="connsiteX0" fmla="*/ 4928 w 13408923"/>
              <a:gd name="connsiteY0" fmla="*/ 6765437 h 13525495"/>
              <a:gd name="connsiteX1" fmla="*/ 3923784 w 13408923"/>
              <a:gd name="connsiteY1" fmla="*/ 4512095 h 13525495"/>
              <a:gd name="connsiteX2" fmla="*/ 6699643 w 13408923"/>
              <a:gd name="connsiteY2" fmla="*/ 5408 h 13525495"/>
              <a:gd name="connsiteX3" fmla="*/ 10193957 w 13408923"/>
              <a:gd name="connsiteY3" fmla="*/ 3663009 h 13525495"/>
              <a:gd name="connsiteX4" fmla="*/ 13394358 w 13408923"/>
              <a:gd name="connsiteY4" fmla="*/ 6765437 h 13525495"/>
              <a:gd name="connsiteX5" fmla="*/ 9214241 w 13408923"/>
              <a:gd name="connsiteY5" fmla="*/ 9410666 h 13525495"/>
              <a:gd name="connsiteX6" fmla="*/ 6699643 w 13408923"/>
              <a:gd name="connsiteY6" fmla="*/ 13525466 h 13525495"/>
              <a:gd name="connsiteX7" fmla="*/ 4772870 w 13408923"/>
              <a:gd name="connsiteY7" fmla="*/ 9345351 h 13525495"/>
              <a:gd name="connsiteX8" fmla="*/ 4928 w 13408923"/>
              <a:gd name="connsiteY8" fmla="*/ 6765437 h 13525495"/>
              <a:gd name="connsiteX0" fmla="*/ 4928 w 13408923"/>
              <a:gd name="connsiteY0" fmla="*/ 6760735 h 13520793"/>
              <a:gd name="connsiteX1" fmla="*/ 3923784 w 13408923"/>
              <a:gd name="connsiteY1" fmla="*/ 4507393 h 13520793"/>
              <a:gd name="connsiteX2" fmla="*/ 6699643 w 13408923"/>
              <a:gd name="connsiteY2" fmla="*/ 706 h 13520793"/>
              <a:gd name="connsiteX3" fmla="*/ 9475500 w 13408923"/>
              <a:gd name="connsiteY3" fmla="*/ 4180821 h 13520793"/>
              <a:gd name="connsiteX4" fmla="*/ 13394358 w 13408923"/>
              <a:gd name="connsiteY4" fmla="*/ 6760735 h 13520793"/>
              <a:gd name="connsiteX5" fmla="*/ 9214241 w 13408923"/>
              <a:gd name="connsiteY5" fmla="*/ 9405964 h 13520793"/>
              <a:gd name="connsiteX6" fmla="*/ 6699643 w 13408923"/>
              <a:gd name="connsiteY6" fmla="*/ 13520764 h 13520793"/>
              <a:gd name="connsiteX7" fmla="*/ 4772870 w 13408923"/>
              <a:gd name="connsiteY7" fmla="*/ 9340649 h 13520793"/>
              <a:gd name="connsiteX8" fmla="*/ 4928 w 13408923"/>
              <a:gd name="connsiteY8" fmla="*/ 6760735 h 13520793"/>
              <a:gd name="connsiteX0" fmla="*/ 4928 w 13408923"/>
              <a:gd name="connsiteY0" fmla="*/ 6760735 h 13520793"/>
              <a:gd name="connsiteX1" fmla="*/ 3923784 w 13408923"/>
              <a:gd name="connsiteY1" fmla="*/ 4507393 h 13520793"/>
              <a:gd name="connsiteX2" fmla="*/ 6699643 w 13408923"/>
              <a:gd name="connsiteY2" fmla="*/ 706 h 13520793"/>
              <a:gd name="connsiteX3" fmla="*/ 9475500 w 13408923"/>
              <a:gd name="connsiteY3" fmla="*/ 4180821 h 13520793"/>
              <a:gd name="connsiteX4" fmla="*/ 13394358 w 13408923"/>
              <a:gd name="connsiteY4" fmla="*/ 6760735 h 13520793"/>
              <a:gd name="connsiteX5" fmla="*/ 9214241 w 13408923"/>
              <a:gd name="connsiteY5" fmla="*/ 9405964 h 13520793"/>
              <a:gd name="connsiteX6" fmla="*/ 6699643 w 13408923"/>
              <a:gd name="connsiteY6" fmla="*/ 13520764 h 13520793"/>
              <a:gd name="connsiteX7" fmla="*/ 4772870 w 13408923"/>
              <a:gd name="connsiteY7" fmla="*/ 9340649 h 13520793"/>
              <a:gd name="connsiteX8" fmla="*/ 4928 w 13408923"/>
              <a:gd name="connsiteY8" fmla="*/ 6760735 h 13520793"/>
              <a:gd name="connsiteX0" fmla="*/ 4928 w 13408923"/>
              <a:gd name="connsiteY0" fmla="*/ 6760735 h 13520793"/>
              <a:gd name="connsiteX1" fmla="*/ 3923784 w 13408923"/>
              <a:gd name="connsiteY1" fmla="*/ 4507393 h 13520793"/>
              <a:gd name="connsiteX2" fmla="*/ 6699643 w 13408923"/>
              <a:gd name="connsiteY2" fmla="*/ 706 h 13520793"/>
              <a:gd name="connsiteX3" fmla="*/ 9475500 w 13408923"/>
              <a:gd name="connsiteY3" fmla="*/ 4180821 h 13520793"/>
              <a:gd name="connsiteX4" fmla="*/ 13394358 w 13408923"/>
              <a:gd name="connsiteY4" fmla="*/ 6760735 h 13520793"/>
              <a:gd name="connsiteX5" fmla="*/ 9214241 w 13408923"/>
              <a:gd name="connsiteY5" fmla="*/ 9405964 h 13520793"/>
              <a:gd name="connsiteX6" fmla="*/ 6699643 w 13408923"/>
              <a:gd name="connsiteY6" fmla="*/ 13520764 h 13520793"/>
              <a:gd name="connsiteX7" fmla="*/ 4772870 w 13408923"/>
              <a:gd name="connsiteY7" fmla="*/ 9340649 h 13520793"/>
              <a:gd name="connsiteX8" fmla="*/ 4928 w 13408923"/>
              <a:gd name="connsiteY8" fmla="*/ 6760735 h 13520793"/>
              <a:gd name="connsiteX0" fmla="*/ 4928 w 13408923"/>
              <a:gd name="connsiteY0" fmla="*/ 6760735 h 13520793"/>
              <a:gd name="connsiteX1" fmla="*/ 3923784 w 13408923"/>
              <a:gd name="connsiteY1" fmla="*/ 4507393 h 13520793"/>
              <a:gd name="connsiteX2" fmla="*/ 6699643 w 13408923"/>
              <a:gd name="connsiteY2" fmla="*/ 706 h 13520793"/>
              <a:gd name="connsiteX3" fmla="*/ 9475500 w 13408923"/>
              <a:gd name="connsiteY3" fmla="*/ 4180821 h 13520793"/>
              <a:gd name="connsiteX4" fmla="*/ 13394358 w 13408923"/>
              <a:gd name="connsiteY4" fmla="*/ 6760735 h 13520793"/>
              <a:gd name="connsiteX5" fmla="*/ 9214241 w 13408923"/>
              <a:gd name="connsiteY5" fmla="*/ 9405964 h 13520793"/>
              <a:gd name="connsiteX6" fmla="*/ 6699643 w 13408923"/>
              <a:gd name="connsiteY6" fmla="*/ 13520764 h 13520793"/>
              <a:gd name="connsiteX7" fmla="*/ 4772870 w 13408923"/>
              <a:gd name="connsiteY7" fmla="*/ 9340649 h 13520793"/>
              <a:gd name="connsiteX8" fmla="*/ 4928 w 13408923"/>
              <a:gd name="connsiteY8" fmla="*/ 6760735 h 13520793"/>
              <a:gd name="connsiteX0" fmla="*/ 4928 w 13408923"/>
              <a:gd name="connsiteY0" fmla="*/ 6760735 h 13525410"/>
              <a:gd name="connsiteX1" fmla="*/ 3923784 w 13408923"/>
              <a:gd name="connsiteY1" fmla="*/ 4507393 h 13525410"/>
              <a:gd name="connsiteX2" fmla="*/ 6699643 w 13408923"/>
              <a:gd name="connsiteY2" fmla="*/ 706 h 13525410"/>
              <a:gd name="connsiteX3" fmla="*/ 9475500 w 13408923"/>
              <a:gd name="connsiteY3" fmla="*/ 4180821 h 13525410"/>
              <a:gd name="connsiteX4" fmla="*/ 13394358 w 13408923"/>
              <a:gd name="connsiteY4" fmla="*/ 6760735 h 13525410"/>
              <a:gd name="connsiteX5" fmla="*/ 9214241 w 13408923"/>
              <a:gd name="connsiteY5" fmla="*/ 9405964 h 13525410"/>
              <a:gd name="connsiteX6" fmla="*/ 6699643 w 13408923"/>
              <a:gd name="connsiteY6" fmla="*/ 13520764 h 13525410"/>
              <a:gd name="connsiteX7" fmla="*/ 4772870 w 13408923"/>
              <a:gd name="connsiteY7" fmla="*/ 9340649 h 13525410"/>
              <a:gd name="connsiteX8" fmla="*/ 4928 w 13408923"/>
              <a:gd name="connsiteY8" fmla="*/ 6760735 h 13525410"/>
              <a:gd name="connsiteX0" fmla="*/ 11518 w 13415513"/>
              <a:gd name="connsiteY0" fmla="*/ 6760735 h 13525410"/>
              <a:gd name="connsiteX1" fmla="*/ 3930374 w 13415513"/>
              <a:gd name="connsiteY1" fmla="*/ 4507393 h 13525410"/>
              <a:gd name="connsiteX2" fmla="*/ 6706233 w 13415513"/>
              <a:gd name="connsiteY2" fmla="*/ 706 h 13525410"/>
              <a:gd name="connsiteX3" fmla="*/ 9482090 w 13415513"/>
              <a:gd name="connsiteY3" fmla="*/ 4180821 h 13525410"/>
              <a:gd name="connsiteX4" fmla="*/ 13400948 w 13415513"/>
              <a:gd name="connsiteY4" fmla="*/ 6760735 h 13525410"/>
              <a:gd name="connsiteX5" fmla="*/ 9220831 w 13415513"/>
              <a:gd name="connsiteY5" fmla="*/ 9405964 h 13525410"/>
              <a:gd name="connsiteX6" fmla="*/ 6706233 w 13415513"/>
              <a:gd name="connsiteY6" fmla="*/ 13520764 h 13525410"/>
              <a:gd name="connsiteX7" fmla="*/ 4779460 w 13415513"/>
              <a:gd name="connsiteY7" fmla="*/ 9340649 h 13525410"/>
              <a:gd name="connsiteX8" fmla="*/ 11518 w 13415513"/>
              <a:gd name="connsiteY8" fmla="*/ 6760735 h 13525410"/>
              <a:gd name="connsiteX0" fmla="*/ 11518 w 13415513"/>
              <a:gd name="connsiteY0" fmla="*/ 6774464 h 13539139"/>
              <a:gd name="connsiteX1" fmla="*/ 3930374 w 13415513"/>
              <a:gd name="connsiteY1" fmla="*/ 4521122 h 13539139"/>
              <a:gd name="connsiteX2" fmla="*/ 6706233 w 13415513"/>
              <a:gd name="connsiteY2" fmla="*/ 14435 h 13539139"/>
              <a:gd name="connsiteX3" fmla="*/ 9482090 w 13415513"/>
              <a:gd name="connsiteY3" fmla="*/ 4194550 h 13539139"/>
              <a:gd name="connsiteX4" fmla="*/ 13400948 w 13415513"/>
              <a:gd name="connsiteY4" fmla="*/ 6774464 h 13539139"/>
              <a:gd name="connsiteX5" fmla="*/ 9220831 w 13415513"/>
              <a:gd name="connsiteY5" fmla="*/ 9419693 h 13539139"/>
              <a:gd name="connsiteX6" fmla="*/ 6706233 w 13415513"/>
              <a:gd name="connsiteY6" fmla="*/ 13534493 h 13539139"/>
              <a:gd name="connsiteX7" fmla="*/ 4779460 w 13415513"/>
              <a:gd name="connsiteY7" fmla="*/ 9354378 h 13539139"/>
              <a:gd name="connsiteX8" fmla="*/ 11518 w 13415513"/>
              <a:gd name="connsiteY8" fmla="*/ 6774464 h 13539139"/>
              <a:gd name="connsiteX0" fmla="*/ 11518 w 13511900"/>
              <a:gd name="connsiteY0" fmla="*/ 6774464 h 13539139"/>
              <a:gd name="connsiteX1" fmla="*/ 3930374 w 13511900"/>
              <a:gd name="connsiteY1" fmla="*/ 4521122 h 13539139"/>
              <a:gd name="connsiteX2" fmla="*/ 6706233 w 13511900"/>
              <a:gd name="connsiteY2" fmla="*/ 14435 h 13539139"/>
              <a:gd name="connsiteX3" fmla="*/ 9482090 w 13511900"/>
              <a:gd name="connsiteY3" fmla="*/ 4194550 h 13539139"/>
              <a:gd name="connsiteX4" fmla="*/ 13400948 w 13511900"/>
              <a:gd name="connsiteY4" fmla="*/ 6774464 h 13539139"/>
              <a:gd name="connsiteX5" fmla="*/ 9220831 w 13511900"/>
              <a:gd name="connsiteY5" fmla="*/ 9419693 h 13539139"/>
              <a:gd name="connsiteX6" fmla="*/ 6706233 w 13511900"/>
              <a:gd name="connsiteY6" fmla="*/ 13534493 h 13539139"/>
              <a:gd name="connsiteX7" fmla="*/ 4779460 w 13511900"/>
              <a:gd name="connsiteY7" fmla="*/ 9354378 h 13539139"/>
              <a:gd name="connsiteX8" fmla="*/ 11518 w 13511900"/>
              <a:gd name="connsiteY8" fmla="*/ 6774464 h 13539139"/>
              <a:gd name="connsiteX0" fmla="*/ 11518 w 13511900"/>
              <a:gd name="connsiteY0" fmla="*/ 6774464 h 13539139"/>
              <a:gd name="connsiteX1" fmla="*/ 3930374 w 13511900"/>
              <a:gd name="connsiteY1" fmla="*/ 4521122 h 13539139"/>
              <a:gd name="connsiteX2" fmla="*/ 6706233 w 13511900"/>
              <a:gd name="connsiteY2" fmla="*/ 14435 h 13539139"/>
              <a:gd name="connsiteX3" fmla="*/ 9482090 w 13511900"/>
              <a:gd name="connsiteY3" fmla="*/ 4194550 h 13539139"/>
              <a:gd name="connsiteX4" fmla="*/ 13400948 w 13511900"/>
              <a:gd name="connsiteY4" fmla="*/ 6774464 h 13539139"/>
              <a:gd name="connsiteX5" fmla="*/ 9220831 w 13511900"/>
              <a:gd name="connsiteY5" fmla="*/ 9419693 h 13539139"/>
              <a:gd name="connsiteX6" fmla="*/ 6706233 w 13511900"/>
              <a:gd name="connsiteY6" fmla="*/ 13534493 h 13539139"/>
              <a:gd name="connsiteX7" fmla="*/ 4779460 w 13511900"/>
              <a:gd name="connsiteY7" fmla="*/ 9354378 h 13539139"/>
              <a:gd name="connsiteX8" fmla="*/ 11518 w 13511900"/>
              <a:gd name="connsiteY8" fmla="*/ 6774464 h 13539139"/>
              <a:gd name="connsiteX0" fmla="*/ 11518 w 13760861"/>
              <a:gd name="connsiteY0" fmla="*/ 7611923 h 14376598"/>
              <a:gd name="connsiteX1" fmla="*/ 3930374 w 13760861"/>
              <a:gd name="connsiteY1" fmla="*/ 5358581 h 14376598"/>
              <a:gd name="connsiteX2" fmla="*/ 6706233 w 13760861"/>
              <a:gd name="connsiteY2" fmla="*/ 851894 h 14376598"/>
              <a:gd name="connsiteX3" fmla="*/ 12781800 w 13760861"/>
              <a:gd name="connsiteY3" fmla="*/ 638218 h 14376598"/>
              <a:gd name="connsiteX4" fmla="*/ 13400948 w 13760861"/>
              <a:gd name="connsiteY4" fmla="*/ 7611923 h 14376598"/>
              <a:gd name="connsiteX5" fmla="*/ 9220831 w 13760861"/>
              <a:gd name="connsiteY5" fmla="*/ 10257152 h 14376598"/>
              <a:gd name="connsiteX6" fmla="*/ 6706233 w 13760861"/>
              <a:gd name="connsiteY6" fmla="*/ 14371952 h 14376598"/>
              <a:gd name="connsiteX7" fmla="*/ 4779460 w 13760861"/>
              <a:gd name="connsiteY7" fmla="*/ 10191837 h 14376598"/>
              <a:gd name="connsiteX8" fmla="*/ 11518 w 13760861"/>
              <a:gd name="connsiteY8" fmla="*/ 7611923 h 14376598"/>
              <a:gd name="connsiteX0" fmla="*/ 11518 w 14013828"/>
              <a:gd name="connsiteY0" fmla="*/ 10673503 h 17438178"/>
              <a:gd name="connsiteX1" fmla="*/ 3930374 w 14013828"/>
              <a:gd name="connsiteY1" fmla="*/ 8420161 h 17438178"/>
              <a:gd name="connsiteX2" fmla="*/ 6706233 w 14013828"/>
              <a:gd name="connsiteY2" fmla="*/ 3913474 h 17438178"/>
              <a:gd name="connsiteX3" fmla="*/ 13278700 w 14013828"/>
              <a:gd name="connsiteY3" fmla="*/ 222417 h 17438178"/>
              <a:gd name="connsiteX4" fmla="*/ 13400948 w 14013828"/>
              <a:gd name="connsiteY4" fmla="*/ 10673503 h 17438178"/>
              <a:gd name="connsiteX5" fmla="*/ 9220831 w 14013828"/>
              <a:gd name="connsiteY5" fmla="*/ 13318732 h 17438178"/>
              <a:gd name="connsiteX6" fmla="*/ 6706233 w 14013828"/>
              <a:gd name="connsiteY6" fmla="*/ 17433532 h 17438178"/>
              <a:gd name="connsiteX7" fmla="*/ 4779460 w 14013828"/>
              <a:gd name="connsiteY7" fmla="*/ 13253417 h 17438178"/>
              <a:gd name="connsiteX8" fmla="*/ 11518 w 14013828"/>
              <a:gd name="connsiteY8" fmla="*/ 10673503 h 17438178"/>
              <a:gd name="connsiteX0" fmla="*/ 11518 w 14127590"/>
              <a:gd name="connsiteY0" fmla="*/ 10813821 h 17578496"/>
              <a:gd name="connsiteX1" fmla="*/ 3930374 w 14127590"/>
              <a:gd name="connsiteY1" fmla="*/ 8560479 h 17578496"/>
              <a:gd name="connsiteX2" fmla="*/ 5013722 w 14127590"/>
              <a:gd name="connsiteY2" fmla="*/ 2967341 h 17578496"/>
              <a:gd name="connsiteX3" fmla="*/ 13278700 w 14127590"/>
              <a:gd name="connsiteY3" fmla="*/ 362735 h 17578496"/>
              <a:gd name="connsiteX4" fmla="*/ 13400948 w 14127590"/>
              <a:gd name="connsiteY4" fmla="*/ 10813821 h 17578496"/>
              <a:gd name="connsiteX5" fmla="*/ 9220831 w 14127590"/>
              <a:gd name="connsiteY5" fmla="*/ 13459050 h 17578496"/>
              <a:gd name="connsiteX6" fmla="*/ 6706233 w 14127590"/>
              <a:gd name="connsiteY6" fmla="*/ 17573850 h 17578496"/>
              <a:gd name="connsiteX7" fmla="*/ 4779460 w 14127590"/>
              <a:gd name="connsiteY7" fmla="*/ 13393735 h 17578496"/>
              <a:gd name="connsiteX8" fmla="*/ 11518 w 14127590"/>
              <a:gd name="connsiteY8" fmla="*/ 10813821 h 17578496"/>
              <a:gd name="connsiteX0" fmla="*/ 11518 w 14132804"/>
              <a:gd name="connsiteY0" fmla="*/ 11000435 h 17765110"/>
              <a:gd name="connsiteX1" fmla="*/ 3930374 w 14132804"/>
              <a:gd name="connsiteY1" fmla="*/ 8747093 h 17765110"/>
              <a:gd name="connsiteX2" fmla="*/ 4937658 w 14132804"/>
              <a:gd name="connsiteY2" fmla="*/ 2223833 h 17765110"/>
              <a:gd name="connsiteX3" fmla="*/ 13278700 w 14132804"/>
              <a:gd name="connsiteY3" fmla="*/ 549349 h 17765110"/>
              <a:gd name="connsiteX4" fmla="*/ 13400948 w 14132804"/>
              <a:gd name="connsiteY4" fmla="*/ 11000435 h 17765110"/>
              <a:gd name="connsiteX5" fmla="*/ 9220831 w 14132804"/>
              <a:gd name="connsiteY5" fmla="*/ 13645664 h 17765110"/>
              <a:gd name="connsiteX6" fmla="*/ 6706233 w 14132804"/>
              <a:gd name="connsiteY6" fmla="*/ 17760464 h 17765110"/>
              <a:gd name="connsiteX7" fmla="*/ 4779460 w 14132804"/>
              <a:gd name="connsiteY7" fmla="*/ 13580349 h 17765110"/>
              <a:gd name="connsiteX8" fmla="*/ 11518 w 14132804"/>
              <a:gd name="connsiteY8" fmla="*/ 11000435 h 17765110"/>
              <a:gd name="connsiteX0" fmla="*/ 11518 w 14095930"/>
              <a:gd name="connsiteY0" fmla="*/ 11118497 h 17883172"/>
              <a:gd name="connsiteX1" fmla="*/ 3930374 w 14095930"/>
              <a:gd name="connsiteY1" fmla="*/ 8865155 h 17883172"/>
              <a:gd name="connsiteX2" fmla="*/ 5477939 w 14095930"/>
              <a:gd name="connsiteY2" fmla="*/ 1909105 h 17883172"/>
              <a:gd name="connsiteX3" fmla="*/ 13278700 w 14095930"/>
              <a:gd name="connsiteY3" fmla="*/ 667411 h 17883172"/>
              <a:gd name="connsiteX4" fmla="*/ 13400948 w 14095930"/>
              <a:gd name="connsiteY4" fmla="*/ 11118497 h 17883172"/>
              <a:gd name="connsiteX5" fmla="*/ 9220831 w 14095930"/>
              <a:gd name="connsiteY5" fmla="*/ 13763726 h 17883172"/>
              <a:gd name="connsiteX6" fmla="*/ 6706233 w 14095930"/>
              <a:gd name="connsiteY6" fmla="*/ 17878526 h 17883172"/>
              <a:gd name="connsiteX7" fmla="*/ 4779460 w 14095930"/>
              <a:gd name="connsiteY7" fmla="*/ 13698411 h 17883172"/>
              <a:gd name="connsiteX8" fmla="*/ 11518 w 14095930"/>
              <a:gd name="connsiteY8" fmla="*/ 11118497 h 1788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95930" h="17883172">
                <a:moveTo>
                  <a:pt x="11518" y="11118497"/>
                </a:moveTo>
                <a:cubicBezTo>
                  <a:pt x="261890" y="7635068"/>
                  <a:pt x="3019304" y="10400054"/>
                  <a:pt x="3930374" y="8865155"/>
                </a:cubicBezTo>
                <a:cubicBezTo>
                  <a:pt x="4841444" y="7330256"/>
                  <a:pt x="3919885" y="3275396"/>
                  <a:pt x="5477939" y="1909105"/>
                </a:cubicBezTo>
                <a:cubicBezTo>
                  <a:pt x="7035993" y="542814"/>
                  <a:pt x="11958199" y="-867488"/>
                  <a:pt x="13278700" y="667411"/>
                </a:cubicBezTo>
                <a:cubicBezTo>
                  <a:pt x="14599202" y="2202310"/>
                  <a:pt x="14077259" y="8935778"/>
                  <a:pt x="13400948" y="11118497"/>
                </a:cubicBezTo>
                <a:cubicBezTo>
                  <a:pt x="12724637" y="13301216"/>
                  <a:pt x="10336617" y="12637055"/>
                  <a:pt x="9220831" y="13763726"/>
                </a:cubicBezTo>
                <a:cubicBezTo>
                  <a:pt x="8105045" y="14890397"/>
                  <a:pt x="9275261" y="18020041"/>
                  <a:pt x="6706233" y="17878526"/>
                </a:cubicBezTo>
                <a:cubicBezTo>
                  <a:pt x="4137205" y="17737011"/>
                  <a:pt x="5895246" y="14825082"/>
                  <a:pt x="4779460" y="13698411"/>
                </a:cubicBezTo>
                <a:cubicBezTo>
                  <a:pt x="3663674" y="12571740"/>
                  <a:pt x="-238854" y="14601926"/>
                  <a:pt x="11518" y="11118497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ffectLst>
            <a:outerShdw blurRad="660400" dist="38100" dir="13200000" sx="102000" sy="102000" algn="bl" rotWithShape="0">
              <a:srgbClr val="F802E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1" name="CHANGE TEXT HERE">
            <a:extLst>
              <a:ext uri="{FF2B5EF4-FFF2-40B4-BE49-F238E27FC236}">
                <a16:creationId xmlns:a16="http://schemas.microsoft.com/office/drawing/2014/main" id="{D1B4FFD3-65BA-4CDF-8781-B6BEF9EC55C1}"/>
              </a:ext>
            </a:extLst>
          </p:cNvPr>
          <p:cNvSpPr/>
          <p:nvPr/>
        </p:nvSpPr>
        <p:spPr>
          <a:xfrm>
            <a:off x="33554010" y="8145222"/>
            <a:ext cx="10311181" cy="2818220"/>
          </a:xfrm>
          <a:prstGeom prst="rect">
            <a:avLst/>
          </a:prstGeom>
          <a:noFill/>
        </p:spPr>
        <p:txBody>
          <a:bodyPr wrap="none" lIns="81292" tIns="40646" rIns="81292" bIns="40646">
            <a:spAutoFit/>
          </a:bodyPr>
          <a:lstStyle/>
          <a:p>
            <a:pPr algn="ctr" defTabSz="406451">
              <a:defRPr/>
            </a:pPr>
            <a:r>
              <a:rPr lang="en-US" sz="17780" dirty="0">
                <a:ln w="0">
                  <a:noFill/>
                </a:ln>
                <a:solidFill>
                  <a:prstClr val="white"/>
                </a:solidFill>
                <a:sym typeface="+mn-lt"/>
              </a:rPr>
              <a:t>LEVIDIO</a:t>
            </a:r>
          </a:p>
        </p:txBody>
      </p:sp>
      <p:sp>
        <p:nvSpPr>
          <p:cNvPr id="12" name="CHANGE TEXT HERE">
            <a:extLst>
              <a:ext uri="{FF2B5EF4-FFF2-40B4-BE49-F238E27FC236}">
                <a16:creationId xmlns:a16="http://schemas.microsoft.com/office/drawing/2014/main" id="{AD51721B-DCA9-41C3-BBBF-23CCC0D6D600}"/>
              </a:ext>
            </a:extLst>
          </p:cNvPr>
          <p:cNvSpPr/>
          <p:nvPr/>
        </p:nvSpPr>
        <p:spPr>
          <a:xfrm>
            <a:off x="33706188" y="10400881"/>
            <a:ext cx="9454215" cy="1395394"/>
          </a:xfrm>
          <a:prstGeom prst="rect">
            <a:avLst/>
          </a:prstGeom>
          <a:noFill/>
        </p:spPr>
        <p:txBody>
          <a:bodyPr wrap="none" lIns="81292" tIns="40646" rIns="81292" bIns="40646">
            <a:spAutoFit/>
          </a:bodyPr>
          <a:lstStyle/>
          <a:p>
            <a:pPr algn="ctr" defTabSz="406451">
              <a:defRPr/>
            </a:pPr>
            <a:r>
              <a:rPr lang="en-US" sz="8534" spc="533" dirty="0">
                <a:ln w="0">
                  <a:noFill/>
                </a:ln>
                <a:solidFill>
                  <a:prstClr val="white"/>
                </a:solidFill>
                <a:sym typeface="+mn-lt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3451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2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3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2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35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repeatCount="2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6" dur="35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repeatCount="2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8" dur="3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8" presetClass="emph" presetSubtype="0" decel="14286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600000">
                                      <p:cBhvr>
                                        <p:cTn id="30" dur="1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decel="14286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32" dur="1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0">
                                      <p:cBhvr>
                                        <p:cTn id="34" dur="1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2" nodeType="withEffect">
                                  <p:stCondLst>
                                    <p:cond delay="1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3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2" nodeType="withEffect">
                                  <p:stCondLst>
                                    <p:cond delay="1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3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2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3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2" nodeType="withEffect">
                                  <p:stCondLst>
                                    <p:cond delay="14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3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path" presetSubtype="0" decel="23077" fill="hold" grpId="1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-0.25 0 E" pathEditMode="relative" ptsTypes="">
                                      <p:cBhvr>
                                        <p:cTn id="56" dur="1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3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1042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8" dur="8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97C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2" presetClass="exit" presetSubtype="2" accel="100000" fill="hold" grpId="2" nodeType="withEffect">
                                  <p:stCondLst>
                                    <p:cond delay="14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5" presetClass="path" presetSubtype="0" decel="23077" fill="hold" grpId="1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-0.25 0 E" pathEditMode="relative" ptsTypes="">
                                      <p:cBhvr>
                                        <p:cTn id="68" dur="1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2" presetClass="exit" presetSubtype="2" accel="100000" fill="hold" grpId="2" nodeType="withEffect">
                                  <p:stCondLst>
                                    <p:cond delay="14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9" grpId="0" animBg="1"/>
      <p:bldP spid="9" grpId="1" animBg="1"/>
      <p:bldP spid="9" grpId="2" animBg="1"/>
      <p:bldP spid="9" grpId="3" animBg="1"/>
      <p:bldP spid="8" grpId="0" animBg="1"/>
      <p:bldP spid="8" grpId="1" animBg="1"/>
      <p:bldP spid="8" grpId="2" animBg="1"/>
      <p:bldP spid="8" grpId="3" animBg="1"/>
      <p:bldP spid="7" grpId="0" animBg="1"/>
      <p:bldP spid="7" grpId="1" animBg="1"/>
      <p:bldP spid="7" grpId="2" animBg="1"/>
      <p:bldP spid="7" grpId="3" animBg="1"/>
      <p:bldP spid="11" grpId="0"/>
      <p:bldP spid="11" grpId="1"/>
      <p:bldP spid="11" grpId="2"/>
      <p:bldP spid="11" grpId="3"/>
      <p:bldP spid="12" grpId="0"/>
      <p:bldP spid="12" grpId="1"/>
      <p:bldP spid="12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rgbClr val="59017C"/>
            </a:gs>
            <a:gs pos="92000">
              <a:srgbClr val="F55E96"/>
            </a:gs>
            <a:gs pos="70000">
              <a:srgbClr val="F802E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">
            <a:extLst>
              <a:ext uri="{FF2B5EF4-FFF2-40B4-BE49-F238E27FC236}">
                <a16:creationId xmlns:a16="http://schemas.microsoft.com/office/drawing/2014/main" id="{7EFEAEDC-2DA8-45DE-B41F-3B8748CB8064}"/>
              </a:ext>
            </a:extLst>
          </p:cNvPr>
          <p:cNvSpPr/>
          <p:nvPr/>
        </p:nvSpPr>
        <p:spPr>
          <a:xfrm rot="3060000">
            <a:off x="-20818667" y="7579931"/>
            <a:ext cx="7587248" cy="37625109"/>
          </a:xfrm>
          <a:prstGeom prst="rect">
            <a:avLst/>
          </a:prstGeom>
          <a:gradFill>
            <a:gsLst>
              <a:gs pos="11000">
                <a:srgbClr val="59017C"/>
              </a:gs>
              <a:gs pos="76000">
                <a:srgbClr val="F802E2"/>
              </a:gs>
            </a:gsLst>
            <a:lin ang="5400000" scaled="0"/>
          </a:gradFill>
          <a:ln>
            <a:noFill/>
          </a:ln>
          <a:effectLst>
            <a:outerShdw blurRad="863600" dist="38100" dir="13500000" sx="102000" sy="102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5BEF1A34-2BCF-478E-8D47-45A805F7CDD8}"/>
              </a:ext>
            </a:extLst>
          </p:cNvPr>
          <p:cNvSpPr/>
          <p:nvPr/>
        </p:nvSpPr>
        <p:spPr>
          <a:xfrm rot="3035935">
            <a:off x="43062497" y="-35381816"/>
            <a:ext cx="7587248" cy="37625109"/>
          </a:xfrm>
          <a:prstGeom prst="rect">
            <a:avLst/>
          </a:prstGeom>
          <a:gradFill>
            <a:gsLst>
              <a:gs pos="0">
                <a:srgbClr val="25A7FC"/>
              </a:gs>
              <a:gs pos="31000">
                <a:srgbClr val="9201A0"/>
              </a:gs>
              <a:gs pos="100000">
                <a:srgbClr val="F802E2"/>
              </a:gs>
            </a:gsLst>
            <a:lin ang="5400000" scaled="0"/>
          </a:gradFill>
          <a:ln>
            <a:noFill/>
          </a:ln>
          <a:effectLst>
            <a:outerShdw blurRad="406400" dist="38100" dir="8100000" sx="102000" sy="102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48" name="RECTANGLE">
            <a:extLst>
              <a:ext uri="{FF2B5EF4-FFF2-40B4-BE49-F238E27FC236}">
                <a16:creationId xmlns:a16="http://schemas.microsoft.com/office/drawing/2014/main" id="{B3AC77C6-97D2-446B-B70F-3F7A2FB24912}"/>
              </a:ext>
            </a:extLst>
          </p:cNvPr>
          <p:cNvSpPr/>
          <p:nvPr/>
        </p:nvSpPr>
        <p:spPr>
          <a:xfrm rot="3035935">
            <a:off x="-19190801" y="22941451"/>
            <a:ext cx="7587248" cy="43143381"/>
          </a:xfrm>
          <a:prstGeom prst="rect">
            <a:avLst/>
          </a:prstGeom>
          <a:gradFill>
            <a:gsLst>
              <a:gs pos="0">
                <a:srgbClr val="25A7FC">
                  <a:alpha val="90000"/>
                </a:srgbClr>
              </a:gs>
              <a:gs pos="27000">
                <a:srgbClr val="9201A0"/>
              </a:gs>
              <a:gs pos="100000">
                <a:srgbClr val="F802E2"/>
              </a:gs>
            </a:gsLst>
            <a:lin ang="1800000" scaled="0"/>
          </a:gradFill>
          <a:ln>
            <a:noFill/>
          </a:ln>
          <a:effectLst>
            <a:outerShdw blurRad="406400" dist="38100" dir="8100000" sx="102000" sy="102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FBF4CE03-0DFD-46F4-8BA0-37A8A41980CA}"/>
              </a:ext>
            </a:extLst>
          </p:cNvPr>
          <p:cNvSpPr/>
          <p:nvPr/>
        </p:nvSpPr>
        <p:spPr>
          <a:xfrm rot="3035935">
            <a:off x="63286159" y="-31183349"/>
            <a:ext cx="7587248" cy="37625109"/>
          </a:xfrm>
          <a:prstGeom prst="rect">
            <a:avLst/>
          </a:prstGeom>
          <a:gradFill>
            <a:gsLst>
              <a:gs pos="0">
                <a:srgbClr val="59017C"/>
              </a:gs>
              <a:gs pos="100000">
                <a:srgbClr val="F55E96"/>
              </a:gs>
              <a:gs pos="69000">
                <a:srgbClr val="F802E2"/>
              </a:gs>
            </a:gsLst>
            <a:lin ang="5400000" scaled="0"/>
          </a:gradFill>
          <a:ln>
            <a:noFill/>
          </a:ln>
          <a:effectLst>
            <a:outerShdw blurRad="406400" dist="38100" dir="8100000" sx="102000" sy="102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5" name="RECTANGLE">
            <a:extLst>
              <a:ext uri="{FF2B5EF4-FFF2-40B4-BE49-F238E27FC236}">
                <a16:creationId xmlns:a16="http://schemas.microsoft.com/office/drawing/2014/main" id="{A68736AD-A0B1-418B-8023-A05E210ECE6C}"/>
              </a:ext>
            </a:extLst>
          </p:cNvPr>
          <p:cNvSpPr/>
          <p:nvPr/>
        </p:nvSpPr>
        <p:spPr>
          <a:xfrm rot="3005336">
            <a:off x="-1754392" y="33481241"/>
            <a:ext cx="7587248" cy="34793574"/>
          </a:xfrm>
          <a:prstGeom prst="rect">
            <a:avLst/>
          </a:prstGeom>
          <a:gradFill flip="none" rotWithShape="1">
            <a:gsLst>
              <a:gs pos="0">
                <a:srgbClr val="59017C"/>
              </a:gs>
              <a:gs pos="100000">
                <a:srgbClr val="9C01A7">
                  <a:alpha val="0"/>
                  <a:lumMod val="100000"/>
                </a:srgbClr>
              </a:gs>
              <a:gs pos="53000">
                <a:srgbClr val="C602C2">
                  <a:alpha val="6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1130300" dist="609600" dir="9780000" sx="101000" sy="101000" algn="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A393CA1E-CDEC-415E-A8E7-58E199C1D02E}"/>
              </a:ext>
            </a:extLst>
          </p:cNvPr>
          <p:cNvSpPr/>
          <p:nvPr/>
        </p:nvSpPr>
        <p:spPr>
          <a:xfrm rot="3100689">
            <a:off x="65058735" y="-12841669"/>
            <a:ext cx="7587248" cy="37625109"/>
          </a:xfrm>
          <a:prstGeom prst="rect">
            <a:avLst/>
          </a:prstGeom>
          <a:gradFill>
            <a:gsLst>
              <a:gs pos="11000">
                <a:srgbClr val="59017C"/>
              </a:gs>
              <a:gs pos="76000">
                <a:srgbClr val="F802E2"/>
              </a:gs>
            </a:gsLst>
            <a:lin ang="5400000" scaled="0"/>
          </a:gradFill>
          <a:ln>
            <a:noFill/>
          </a:ln>
          <a:effectLst>
            <a:outerShdw blurRad="863600" dist="38100" dir="13500000" sx="102000" sy="102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grpSp>
        <p:nvGrpSpPr>
          <p:cNvPr id="35" name="GROUP SHAPE">
            <a:extLst>
              <a:ext uri="{FF2B5EF4-FFF2-40B4-BE49-F238E27FC236}">
                <a16:creationId xmlns:a16="http://schemas.microsoft.com/office/drawing/2014/main" id="{D6EF3661-8966-4868-9550-CEADAB752FFA}"/>
              </a:ext>
            </a:extLst>
          </p:cNvPr>
          <p:cNvGrpSpPr/>
          <p:nvPr/>
        </p:nvGrpSpPr>
        <p:grpSpPr>
          <a:xfrm rot="19478815">
            <a:off x="11530774" y="1064643"/>
            <a:ext cx="4690522" cy="4690521"/>
            <a:chOff x="39995139" y="26279195"/>
            <a:chExt cx="8231302" cy="8231301"/>
          </a:xfrm>
          <a:solidFill>
            <a:schemeClr val="bg1">
              <a:alpha val="51000"/>
            </a:schemeClr>
          </a:solidFill>
        </p:grpSpPr>
        <p:sp>
          <p:nvSpPr>
            <p:cNvPr id="36" name="Freeform: Shape 627">
              <a:extLst>
                <a:ext uri="{FF2B5EF4-FFF2-40B4-BE49-F238E27FC236}">
                  <a16:creationId xmlns:a16="http://schemas.microsoft.com/office/drawing/2014/main" id="{EFC0296F-956C-4F53-B777-2B005B5A5EF9}"/>
                </a:ext>
              </a:extLst>
            </p:cNvPr>
            <p:cNvSpPr/>
            <p:nvPr/>
          </p:nvSpPr>
          <p:spPr>
            <a:xfrm>
              <a:off x="42905768" y="26279195"/>
              <a:ext cx="2410044" cy="1796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7" name="Freeform: Shape 628">
              <a:extLst>
                <a:ext uri="{FF2B5EF4-FFF2-40B4-BE49-F238E27FC236}">
                  <a16:creationId xmlns:a16="http://schemas.microsoft.com/office/drawing/2014/main" id="{2E06E074-2888-46C5-B407-1B8A0BD9318D}"/>
                </a:ext>
              </a:extLst>
            </p:cNvPr>
            <p:cNvSpPr/>
            <p:nvPr/>
          </p:nvSpPr>
          <p:spPr>
            <a:xfrm>
              <a:off x="41833413" y="26720132"/>
              <a:ext cx="4554754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8" name="Freeform: Shape 629">
              <a:extLst>
                <a:ext uri="{FF2B5EF4-FFF2-40B4-BE49-F238E27FC236}">
                  <a16:creationId xmlns:a16="http://schemas.microsoft.com/office/drawing/2014/main" id="{54E72BCE-0FB2-4631-8F87-867CB3CD9E59}"/>
                </a:ext>
              </a:extLst>
            </p:cNvPr>
            <p:cNvSpPr/>
            <p:nvPr/>
          </p:nvSpPr>
          <p:spPr>
            <a:xfrm>
              <a:off x="41211825" y="27228133"/>
              <a:ext cx="5797930" cy="2462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9" name="Freeform: Shape 630">
              <a:extLst>
                <a:ext uri="{FF2B5EF4-FFF2-40B4-BE49-F238E27FC236}">
                  <a16:creationId xmlns:a16="http://schemas.microsoft.com/office/drawing/2014/main" id="{C03C0015-3409-44FC-88ED-833042A6000E}"/>
                </a:ext>
              </a:extLst>
            </p:cNvPr>
            <p:cNvSpPr/>
            <p:nvPr/>
          </p:nvSpPr>
          <p:spPr>
            <a:xfrm>
              <a:off x="40777189" y="27735682"/>
              <a:ext cx="6667202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0" name="Freeform: Shape 631">
              <a:extLst>
                <a:ext uri="{FF2B5EF4-FFF2-40B4-BE49-F238E27FC236}">
                  <a16:creationId xmlns:a16="http://schemas.microsoft.com/office/drawing/2014/main" id="{DED94D89-EAF1-40CE-A069-8FCC06E95F2B}"/>
                </a:ext>
              </a:extLst>
            </p:cNvPr>
            <p:cNvSpPr/>
            <p:nvPr/>
          </p:nvSpPr>
          <p:spPr>
            <a:xfrm>
              <a:off x="40449494" y="28243683"/>
              <a:ext cx="7322592" cy="2721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1" name="Freeform: Shape 632">
              <a:extLst>
                <a:ext uri="{FF2B5EF4-FFF2-40B4-BE49-F238E27FC236}">
                  <a16:creationId xmlns:a16="http://schemas.microsoft.com/office/drawing/2014/main" id="{8CAAED68-D390-41A0-B487-788D2D2ECB72}"/>
                </a:ext>
              </a:extLst>
            </p:cNvPr>
            <p:cNvSpPr/>
            <p:nvPr/>
          </p:nvSpPr>
          <p:spPr>
            <a:xfrm>
              <a:off x="40229959" y="28777089"/>
              <a:ext cx="7761662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2" name="Freeform: Shape 633">
              <a:extLst>
                <a:ext uri="{FF2B5EF4-FFF2-40B4-BE49-F238E27FC236}">
                  <a16:creationId xmlns:a16="http://schemas.microsoft.com/office/drawing/2014/main" id="{739CDBBA-E272-471E-AE3A-EBF232D7430C}"/>
                </a:ext>
              </a:extLst>
            </p:cNvPr>
            <p:cNvSpPr/>
            <p:nvPr/>
          </p:nvSpPr>
          <p:spPr>
            <a:xfrm>
              <a:off x="40086501" y="29285090"/>
              <a:ext cx="8048578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3" name="Freeform: Shape 634">
              <a:extLst>
                <a:ext uri="{FF2B5EF4-FFF2-40B4-BE49-F238E27FC236}">
                  <a16:creationId xmlns:a16="http://schemas.microsoft.com/office/drawing/2014/main" id="{F34797D8-02C6-4D9A-BDD2-3EBEB9491166}"/>
                </a:ext>
              </a:extLst>
            </p:cNvPr>
            <p:cNvSpPr/>
            <p:nvPr/>
          </p:nvSpPr>
          <p:spPr>
            <a:xfrm>
              <a:off x="40011385" y="29793091"/>
              <a:ext cx="8198810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4" name="Freeform: Shape 635">
              <a:extLst>
                <a:ext uri="{FF2B5EF4-FFF2-40B4-BE49-F238E27FC236}">
                  <a16:creationId xmlns:a16="http://schemas.microsoft.com/office/drawing/2014/main" id="{43186F73-F070-4402-911D-5D84F16D2BCD}"/>
                </a:ext>
              </a:extLst>
            </p:cNvPr>
            <p:cNvSpPr/>
            <p:nvPr/>
          </p:nvSpPr>
          <p:spPr>
            <a:xfrm>
              <a:off x="39995139" y="30301092"/>
              <a:ext cx="8231302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5" name="Freeform: Shape 636">
              <a:extLst>
                <a:ext uri="{FF2B5EF4-FFF2-40B4-BE49-F238E27FC236}">
                  <a16:creationId xmlns:a16="http://schemas.microsoft.com/office/drawing/2014/main" id="{94BA04B6-DD52-4B75-8F3F-0503B9FEA6E2}"/>
                </a:ext>
              </a:extLst>
            </p:cNvPr>
            <p:cNvSpPr/>
            <p:nvPr/>
          </p:nvSpPr>
          <p:spPr>
            <a:xfrm>
              <a:off x="40015890" y="30809093"/>
              <a:ext cx="8189800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6" name="Freeform: Shape 637">
              <a:extLst>
                <a:ext uri="{FF2B5EF4-FFF2-40B4-BE49-F238E27FC236}">
                  <a16:creationId xmlns:a16="http://schemas.microsoft.com/office/drawing/2014/main" id="{5F5F8B95-D15B-45EA-AA0D-1625EFCD8F27}"/>
                </a:ext>
              </a:extLst>
            </p:cNvPr>
            <p:cNvSpPr/>
            <p:nvPr/>
          </p:nvSpPr>
          <p:spPr>
            <a:xfrm>
              <a:off x="40100173" y="31317094"/>
              <a:ext cx="8021234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7" name="Freeform: Shape 638">
              <a:extLst>
                <a:ext uri="{FF2B5EF4-FFF2-40B4-BE49-F238E27FC236}">
                  <a16:creationId xmlns:a16="http://schemas.microsoft.com/office/drawing/2014/main" id="{1E4E95B7-6E38-4D1A-B3BD-BE24CB3E1895}"/>
                </a:ext>
              </a:extLst>
            </p:cNvPr>
            <p:cNvSpPr/>
            <p:nvPr/>
          </p:nvSpPr>
          <p:spPr>
            <a:xfrm>
              <a:off x="40250851" y="31825095"/>
              <a:ext cx="7719881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8" name="Freeform: Shape 639">
              <a:extLst>
                <a:ext uri="{FF2B5EF4-FFF2-40B4-BE49-F238E27FC236}">
                  <a16:creationId xmlns:a16="http://schemas.microsoft.com/office/drawing/2014/main" id="{BB9089C2-3E3F-4125-831E-508E33BA0770}"/>
                </a:ext>
              </a:extLst>
            </p:cNvPr>
            <p:cNvSpPr/>
            <p:nvPr/>
          </p:nvSpPr>
          <p:spPr>
            <a:xfrm>
              <a:off x="40479833" y="32333096"/>
              <a:ext cx="7261914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49" name="Freeform: Shape 640">
              <a:extLst>
                <a:ext uri="{FF2B5EF4-FFF2-40B4-BE49-F238E27FC236}">
                  <a16:creationId xmlns:a16="http://schemas.microsoft.com/office/drawing/2014/main" id="{6215EA1F-856F-4CF9-BB43-1455A7B1C039}"/>
                </a:ext>
              </a:extLst>
            </p:cNvPr>
            <p:cNvSpPr/>
            <p:nvPr/>
          </p:nvSpPr>
          <p:spPr>
            <a:xfrm>
              <a:off x="40801247" y="32841097"/>
              <a:ext cx="6619086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0" name="Freeform: Shape 641">
              <a:extLst>
                <a:ext uri="{FF2B5EF4-FFF2-40B4-BE49-F238E27FC236}">
                  <a16:creationId xmlns:a16="http://schemas.microsoft.com/office/drawing/2014/main" id="{2611A507-1D35-46F1-8445-AD8E78AA2DC2}"/>
                </a:ext>
              </a:extLst>
            </p:cNvPr>
            <p:cNvSpPr/>
            <p:nvPr/>
          </p:nvSpPr>
          <p:spPr>
            <a:xfrm>
              <a:off x="41249050" y="33349098"/>
              <a:ext cx="5723480" cy="2018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1" name="Freeform: Shape 642">
              <a:extLst>
                <a:ext uri="{FF2B5EF4-FFF2-40B4-BE49-F238E27FC236}">
                  <a16:creationId xmlns:a16="http://schemas.microsoft.com/office/drawing/2014/main" id="{099144BB-40C1-4D63-B7E0-822577238540}"/>
                </a:ext>
              </a:extLst>
            </p:cNvPr>
            <p:cNvSpPr/>
            <p:nvPr/>
          </p:nvSpPr>
          <p:spPr>
            <a:xfrm>
              <a:off x="41816835" y="33812188"/>
              <a:ext cx="4587910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52" name="Freeform: Shape 643">
              <a:extLst>
                <a:ext uri="{FF2B5EF4-FFF2-40B4-BE49-F238E27FC236}">
                  <a16:creationId xmlns:a16="http://schemas.microsoft.com/office/drawing/2014/main" id="{506CC694-89DA-4A64-A4BD-5CC24A225E73}"/>
                </a:ext>
              </a:extLst>
            </p:cNvPr>
            <p:cNvSpPr/>
            <p:nvPr/>
          </p:nvSpPr>
          <p:spPr>
            <a:xfrm>
              <a:off x="42871328" y="34320189"/>
              <a:ext cx="2478924" cy="1903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</p:grpSp>
      <p:grpSp>
        <p:nvGrpSpPr>
          <p:cNvPr id="17" name="GROUP SHAPE">
            <a:extLst>
              <a:ext uri="{FF2B5EF4-FFF2-40B4-BE49-F238E27FC236}">
                <a16:creationId xmlns:a16="http://schemas.microsoft.com/office/drawing/2014/main" id="{46010AD2-6CAE-475D-84A3-328BC1307FED}"/>
              </a:ext>
            </a:extLst>
          </p:cNvPr>
          <p:cNvGrpSpPr/>
          <p:nvPr/>
        </p:nvGrpSpPr>
        <p:grpSpPr>
          <a:xfrm rot="19478815">
            <a:off x="31725074" y="20471633"/>
            <a:ext cx="8709754" cy="8709751"/>
            <a:chOff x="39995139" y="26279195"/>
            <a:chExt cx="8231302" cy="8231301"/>
          </a:xfrm>
          <a:solidFill>
            <a:schemeClr val="bg1">
              <a:alpha val="51000"/>
            </a:schemeClr>
          </a:solidFill>
        </p:grpSpPr>
        <p:sp>
          <p:nvSpPr>
            <p:cNvPr id="18" name="Freeform: Shape 627">
              <a:extLst>
                <a:ext uri="{FF2B5EF4-FFF2-40B4-BE49-F238E27FC236}">
                  <a16:creationId xmlns:a16="http://schemas.microsoft.com/office/drawing/2014/main" id="{32E177AA-B5CB-48EA-8C02-484F29537F41}"/>
                </a:ext>
              </a:extLst>
            </p:cNvPr>
            <p:cNvSpPr/>
            <p:nvPr/>
          </p:nvSpPr>
          <p:spPr>
            <a:xfrm>
              <a:off x="42905768" y="26279195"/>
              <a:ext cx="2410044" cy="1796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19" name="Freeform: Shape 628">
              <a:extLst>
                <a:ext uri="{FF2B5EF4-FFF2-40B4-BE49-F238E27FC236}">
                  <a16:creationId xmlns:a16="http://schemas.microsoft.com/office/drawing/2014/main" id="{BD2C1263-F24F-4771-83A9-37EC1F53BA4B}"/>
                </a:ext>
              </a:extLst>
            </p:cNvPr>
            <p:cNvSpPr/>
            <p:nvPr/>
          </p:nvSpPr>
          <p:spPr>
            <a:xfrm>
              <a:off x="41833413" y="26720132"/>
              <a:ext cx="4554754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0" name="Freeform: Shape 629">
              <a:extLst>
                <a:ext uri="{FF2B5EF4-FFF2-40B4-BE49-F238E27FC236}">
                  <a16:creationId xmlns:a16="http://schemas.microsoft.com/office/drawing/2014/main" id="{9527361D-FBAF-4017-A9D4-5421DE8B5E0E}"/>
                </a:ext>
              </a:extLst>
            </p:cNvPr>
            <p:cNvSpPr/>
            <p:nvPr/>
          </p:nvSpPr>
          <p:spPr>
            <a:xfrm>
              <a:off x="41211825" y="27228133"/>
              <a:ext cx="5797930" cy="2462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1" name="Freeform: Shape 630">
              <a:extLst>
                <a:ext uri="{FF2B5EF4-FFF2-40B4-BE49-F238E27FC236}">
                  <a16:creationId xmlns:a16="http://schemas.microsoft.com/office/drawing/2014/main" id="{D8D090EC-C90E-4171-8639-CBC2D4C5E086}"/>
                </a:ext>
              </a:extLst>
            </p:cNvPr>
            <p:cNvSpPr/>
            <p:nvPr/>
          </p:nvSpPr>
          <p:spPr>
            <a:xfrm>
              <a:off x="40777189" y="27735682"/>
              <a:ext cx="6667202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2" name="Freeform: Shape 631">
              <a:extLst>
                <a:ext uri="{FF2B5EF4-FFF2-40B4-BE49-F238E27FC236}">
                  <a16:creationId xmlns:a16="http://schemas.microsoft.com/office/drawing/2014/main" id="{09EE390D-26BE-494B-A58A-00E36BCBFDE0}"/>
                </a:ext>
              </a:extLst>
            </p:cNvPr>
            <p:cNvSpPr/>
            <p:nvPr/>
          </p:nvSpPr>
          <p:spPr>
            <a:xfrm>
              <a:off x="40449494" y="28243683"/>
              <a:ext cx="7322592" cy="2721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3" name="Freeform: Shape 632">
              <a:extLst>
                <a:ext uri="{FF2B5EF4-FFF2-40B4-BE49-F238E27FC236}">
                  <a16:creationId xmlns:a16="http://schemas.microsoft.com/office/drawing/2014/main" id="{59A5EA27-8B51-4E51-BDFA-3B24BB5F40E6}"/>
                </a:ext>
              </a:extLst>
            </p:cNvPr>
            <p:cNvSpPr/>
            <p:nvPr/>
          </p:nvSpPr>
          <p:spPr>
            <a:xfrm>
              <a:off x="40229959" y="28777089"/>
              <a:ext cx="7761662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4" name="Freeform: Shape 633">
              <a:extLst>
                <a:ext uri="{FF2B5EF4-FFF2-40B4-BE49-F238E27FC236}">
                  <a16:creationId xmlns:a16="http://schemas.microsoft.com/office/drawing/2014/main" id="{09D49A9C-5742-4EBF-ADE9-7B2529E89E5F}"/>
                </a:ext>
              </a:extLst>
            </p:cNvPr>
            <p:cNvSpPr/>
            <p:nvPr/>
          </p:nvSpPr>
          <p:spPr>
            <a:xfrm>
              <a:off x="40086501" y="29285090"/>
              <a:ext cx="8048578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5" name="Freeform: Shape 634">
              <a:extLst>
                <a:ext uri="{FF2B5EF4-FFF2-40B4-BE49-F238E27FC236}">
                  <a16:creationId xmlns:a16="http://schemas.microsoft.com/office/drawing/2014/main" id="{FF0B63BC-20B7-433D-A8F3-F953EDE3D114}"/>
                </a:ext>
              </a:extLst>
            </p:cNvPr>
            <p:cNvSpPr/>
            <p:nvPr/>
          </p:nvSpPr>
          <p:spPr>
            <a:xfrm>
              <a:off x="40011385" y="29793091"/>
              <a:ext cx="8198810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6" name="Freeform: Shape 635">
              <a:extLst>
                <a:ext uri="{FF2B5EF4-FFF2-40B4-BE49-F238E27FC236}">
                  <a16:creationId xmlns:a16="http://schemas.microsoft.com/office/drawing/2014/main" id="{4408DE03-D4FA-4E0F-A6A0-3FDF0ED7F01B}"/>
                </a:ext>
              </a:extLst>
            </p:cNvPr>
            <p:cNvSpPr/>
            <p:nvPr/>
          </p:nvSpPr>
          <p:spPr>
            <a:xfrm>
              <a:off x="39995139" y="30301092"/>
              <a:ext cx="8231302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7" name="Freeform: Shape 636">
              <a:extLst>
                <a:ext uri="{FF2B5EF4-FFF2-40B4-BE49-F238E27FC236}">
                  <a16:creationId xmlns:a16="http://schemas.microsoft.com/office/drawing/2014/main" id="{B70DE278-C470-4F6D-92E8-828F276514C3}"/>
                </a:ext>
              </a:extLst>
            </p:cNvPr>
            <p:cNvSpPr/>
            <p:nvPr/>
          </p:nvSpPr>
          <p:spPr>
            <a:xfrm>
              <a:off x="40015890" y="30809093"/>
              <a:ext cx="8189800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8" name="Freeform: Shape 637">
              <a:extLst>
                <a:ext uri="{FF2B5EF4-FFF2-40B4-BE49-F238E27FC236}">
                  <a16:creationId xmlns:a16="http://schemas.microsoft.com/office/drawing/2014/main" id="{8653AB7F-B2AB-4DDA-899D-2AF6210D180F}"/>
                </a:ext>
              </a:extLst>
            </p:cNvPr>
            <p:cNvSpPr/>
            <p:nvPr/>
          </p:nvSpPr>
          <p:spPr>
            <a:xfrm>
              <a:off x="40100173" y="31317094"/>
              <a:ext cx="8021234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29" name="Freeform: Shape 638">
              <a:extLst>
                <a:ext uri="{FF2B5EF4-FFF2-40B4-BE49-F238E27FC236}">
                  <a16:creationId xmlns:a16="http://schemas.microsoft.com/office/drawing/2014/main" id="{6727FE38-B573-41E5-A69C-59B34759FC3F}"/>
                </a:ext>
              </a:extLst>
            </p:cNvPr>
            <p:cNvSpPr/>
            <p:nvPr/>
          </p:nvSpPr>
          <p:spPr>
            <a:xfrm>
              <a:off x="40250851" y="31825095"/>
              <a:ext cx="7719881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0" name="Freeform: Shape 639">
              <a:extLst>
                <a:ext uri="{FF2B5EF4-FFF2-40B4-BE49-F238E27FC236}">
                  <a16:creationId xmlns:a16="http://schemas.microsoft.com/office/drawing/2014/main" id="{80B3EFA5-BC9E-441B-B4E8-FDF5F8F485A4}"/>
                </a:ext>
              </a:extLst>
            </p:cNvPr>
            <p:cNvSpPr/>
            <p:nvPr/>
          </p:nvSpPr>
          <p:spPr>
            <a:xfrm>
              <a:off x="40479833" y="32333096"/>
              <a:ext cx="7261914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1" name="Freeform: Shape 640">
              <a:extLst>
                <a:ext uri="{FF2B5EF4-FFF2-40B4-BE49-F238E27FC236}">
                  <a16:creationId xmlns:a16="http://schemas.microsoft.com/office/drawing/2014/main" id="{5EC1C10B-C436-427B-A7D9-EFD33F488BF5}"/>
                </a:ext>
              </a:extLst>
            </p:cNvPr>
            <p:cNvSpPr/>
            <p:nvPr/>
          </p:nvSpPr>
          <p:spPr>
            <a:xfrm>
              <a:off x="40801247" y="32841097"/>
              <a:ext cx="6619086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2" name="Freeform: Shape 641">
              <a:extLst>
                <a:ext uri="{FF2B5EF4-FFF2-40B4-BE49-F238E27FC236}">
                  <a16:creationId xmlns:a16="http://schemas.microsoft.com/office/drawing/2014/main" id="{2B25C974-38C6-4446-876E-998B0E23D71D}"/>
                </a:ext>
              </a:extLst>
            </p:cNvPr>
            <p:cNvSpPr/>
            <p:nvPr/>
          </p:nvSpPr>
          <p:spPr>
            <a:xfrm>
              <a:off x="41249050" y="33349098"/>
              <a:ext cx="5723480" cy="20183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3" name="Freeform: Shape 642">
              <a:extLst>
                <a:ext uri="{FF2B5EF4-FFF2-40B4-BE49-F238E27FC236}">
                  <a16:creationId xmlns:a16="http://schemas.microsoft.com/office/drawing/2014/main" id="{1506A508-F362-4824-A86F-C3153824A58E}"/>
                </a:ext>
              </a:extLst>
            </p:cNvPr>
            <p:cNvSpPr/>
            <p:nvPr/>
          </p:nvSpPr>
          <p:spPr>
            <a:xfrm>
              <a:off x="41816835" y="33812188"/>
              <a:ext cx="4587910" cy="246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  <p:sp>
          <p:nvSpPr>
            <p:cNvPr id="34" name="Freeform: Shape 643">
              <a:extLst>
                <a:ext uri="{FF2B5EF4-FFF2-40B4-BE49-F238E27FC236}">
                  <a16:creationId xmlns:a16="http://schemas.microsoft.com/office/drawing/2014/main" id="{98BEEB37-23DD-406C-BFE6-12B9A947E7EF}"/>
                </a:ext>
              </a:extLst>
            </p:cNvPr>
            <p:cNvSpPr/>
            <p:nvPr/>
          </p:nvSpPr>
          <p:spPr>
            <a:xfrm>
              <a:off x="42871328" y="34320189"/>
              <a:ext cx="2478924" cy="1903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06451">
                <a:defRPr/>
              </a:pPr>
              <a:endParaRPr lang="en-GB" sz="1600">
                <a:solidFill>
                  <a:prstClr val="white"/>
                </a:solidFill>
                <a:sym typeface="+mn-lt"/>
              </a:endParaRPr>
            </a:p>
          </p:txBody>
        </p:sp>
      </p:grpSp>
      <p:cxnSp>
        <p:nvCxnSpPr>
          <p:cNvPr id="154" name="LINE">
            <a:extLst>
              <a:ext uri="{FF2B5EF4-FFF2-40B4-BE49-F238E27FC236}">
                <a16:creationId xmlns:a16="http://schemas.microsoft.com/office/drawing/2014/main" id="{6F92A34C-2A71-4744-8096-AF2166812F77}"/>
              </a:ext>
            </a:extLst>
          </p:cNvPr>
          <p:cNvCxnSpPr/>
          <p:nvPr/>
        </p:nvCxnSpPr>
        <p:spPr>
          <a:xfrm flipH="1">
            <a:off x="13501311" y="15347066"/>
            <a:ext cx="17603545" cy="14811832"/>
          </a:xfrm>
          <a:prstGeom prst="line">
            <a:avLst/>
          </a:prstGeom>
          <a:ln w="165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LINE">
            <a:extLst>
              <a:ext uri="{FF2B5EF4-FFF2-40B4-BE49-F238E27FC236}">
                <a16:creationId xmlns:a16="http://schemas.microsoft.com/office/drawing/2014/main" id="{2616973F-0634-4184-B271-8984717911A3}"/>
              </a:ext>
            </a:extLst>
          </p:cNvPr>
          <p:cNvCxnSpPr/>
          <p:nvPr/>
        </p:nvCxnSpPr>
        <p:spPr>
          <a:xfrm flipH="1">
            <a:off x="6951863" y="3470297"/>
            <a:ext cx="17603545" cy="14811832"/>
          </a:xfrm>
          <a:prstGeom prst="line">
            <a:avLst/>
          </a:prstGeom>
          <a:ln w="165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LINE">
            <a:extLst>
              <a:ext uri="{FF2B5EF4-FFF2-40B4-BE49-F238E27FC236}">
                <a16:creationId xmlns:a16="http://schemas.microsoft.com/office/drawing/2014/main" id="{9022F104-C325-45F5-A38C-60ED45B77CCA}"/>
              </a:ext>
            </a:extLst>
          </p:cNvPr>
          <p:cNvCxnSpPr/>
          <p:nvPr/>
        </p:nvCxnSpPr>
        <p:spPr>
          <a:xfrm flipH="1">
            <a:off x="18333871" y="-3841010"/>
            <a:ext cx="17603545" cy="14811832"/>
          </a:xfrm>
          <a:prstGeom prst="line">
            <a:avLst/>
          </a:prstGeom>
          <a:ln w="16510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LINE">
            <a:extLst>
              <a:ext uri="{FF2B5EF4-FFF2-40B4-BE49-F238E27FC236}">
                <a16:creationId xmlns:a16="http://schemas.microsoft.com/office/drawing/2014/main" id="{320C6A22-CD43-4BD3-A81A-39992774ED34}"/>
              </a:ext>
            </a:extLst>
          </p:cNvPr>
          <p:cNvCxnSpPr/>
          <p:nvPr/>
        </p:nvCxnSpPr>
        <p:spPr>
          <a:xfrm flipH="1">
            <a:off x="23320299" y="9368906"/>
            <a:ext cx="17603545" cy="14811832"/>
          </a:xfrm>
          <a:prstGeom prst="line">
            <a:avLst/>
          </a:prstGeom>
          <a:ln w="16510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CIRCLE">
            <a:extLst>
              <a:ext uri="{FF2B5EF4-FFF2-40B4-BE49-F238E27FC236}">
                <a16:creationId xmlns:a16="http://schemas.microsoft.com/office/drawing/2014/main" id="{1473739A-7E5D-4BBD-A22D-1487A81A63F7}"/>
              </a:ext>
            </a:extLst>
          </p:cNvPr>
          <p:cNvSpPr/>
          <p:nvPr/>
        </p:nvSpPr>
        <p:spPr>
          <a:xfrm>
            <a:off x="33723497" y="22460502"/>
            <a:ext cx="4277286" cy="4277286"/>
          </a:xfrm>
          <a:prstGeom prst="donut">
            <a:avLst>
              <a:gd name="adj" fmla="val 442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  <a:sym typeface="+mn-lt"/>
            </a:endParaRPr>
          </a:p>
        </p:txBody>
      </p:sp>
      <p:sp>
        <p:nvSpPr>
          <p:cNvPr id="163" name="CIRCLE">
            <a:extLst>
              <a:ext uri="{FF2B5EF4-FFF2-40B4-BE49-F238E27FC236}">
                <a16:creationId xmlns:a16="http://schemas.microsoft.com/office/drawing/2014/main" id="{5E2700F9-9B50-4821-B774-04E4471E1143}"/>
              </a:ext>
            </a:extLst>
          </p:cNvPr>
          <p:cNvSpPr/>
          <p:nvPr/>
        </p:nvSpPr>
        <p:spPr>
          <a:xfrm>
            <a:off x="12298017" y="2009330"/>
            <a:ext cx="2906314" cy="2906314"/>
          </a:xfrm>
          <a:prstGeom prst="donut">
            <a:avLst>
              <a:gd name="adj" fmla="val 34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  <a:sym typeface="+mn-lt"/>
            </a:endParaRPr>
          </a:p>
        </p:txBody>
      </p:sp>
      <p:sp>
        <p:nvSpPr>
          <p:cNvPr id="151" name="OVAL">
            <a:extLst>
              <a:ext uri="{FF2B5EF4-FFF2-40B4-BE49-F238E27FC236}">
                <a16:creationId xmlns:a16="http://schemas.microsoft.com/office/drawing/2014/main" id="{3ECE6AA0-9A20-4B40-A1F5-38DA5192C619}"/>
              </a:ext>
            </a:extLst>
          </p:cNvPr>
          <p:cNvSpPr/>
          <p:nvPr/>
        </p:nvSpPr>
        <p:spPr>
          <a:xfrm rot="2889424">
            <a:off x="30762304" y="8554920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52" name="OVAL">
            <a:extLst>
              <a:ext uri="{FF2B5EF4-FFF2-40B4-BE49-F238E27FC236}">
                <a16:creationId xmlns:a16="http://schemas.microsoft.com/office/drawing/2014/main" id="{5EC71699-DF32-40F6-BE6B-2E5936587C6F}"/>
              </a:ext>
            </a:extLst>
          </p:cNvPr>
          <p:cNvSpPr/>
          <p:nvPr/>
        </p:nvSpPr>
        <p:spPr>
          <a:xfrm rot="2889424">
            <a:off x="19276093" y="18832712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57" name="OVAL">
            <a:extLst>
              <a:ext uri="{FF2B5EF4-FFF2-40B4-BE49-F238E27FC236}">
                <a16:creationId xmlns:a16="http://schemas.microsoft.com/office/drawing/2014/main" id="{1BBA0DC6-00C4-491B-82EE-354A9AB0AC26}"/>
              </a:ext>
            </a:extLst>
          </p:cNvPr>
          <p:cNvSpPr/>
          <p:nvPr/>
        </p:nvSpPr>
        <p:spPr>
          <a:xfrm rot="2889424">
            <a:off x="16204962" y="21223271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58" name="OVAL">
            <a:extLst>
              <a:ext uri="{FF2B5EF4-FFF2-40B4-BE49-F238E27FC236}">
                <a16:creationId xmlns:a16="http://schemas.microsoft.com/office/drawing/2014/main" id="{FFACA21C-1E1F-4683-987C-44C260538034}"/>
              </a:ext>
            </a:extLst>
          </p:cNvPr>
          <p:cNvSpPr/>
          <p:nvPr/>
        </p:nvSpPr>
        <p:spPr>
          <a:xfrm rot="2889424">
            <a:off x="36431995" y="4324288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59" name="OVAL">
            <a:extLst>
              <a:ext uri="{FF2B5EF4-FFF2-40B4-BE49-F238E27FC236}">
                <a16:creationId xmlns:a16="http://schemas.microsoft.com/office/drawing/2014/main" id="{E21E0F18-7092-4A14-A4A9-C6B17F196ECF}"/>
              </a:ext>
            </a:extLst>
          </p:cNvPr>
          <p:cNvSpPr/>
          <p:nvPr/>
        </p:nvSpPr>
        <p:spPr>
          <a:xfrm rot="2889424">
            <a:off x="33614335" y="6392868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60" name="OVAL">
            <a:extLst>
              <a:ext uri="{FF2B5EF4-FFF2-40B4-BE49-F238E27FC236}">
                <a16:creationId xmlns:a16="http://schemas.microsoft.com/office/drawing/2014/main" id="{8533377F-7CE6-4213-A388-1E6B6D2139AE}"/>
              </a:ext>
            </a:extLst>
          </p:cNvPr>
          <p:cNvSpPr/>
          <p:nvPr/>
        </p:nvSpPr>
        <p:spPr>
          <a:xfrm rot="2889424">
            <a:off x="13362469" y="23562190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59" name="OVAL">
            <a:extLst>
              <a:ext uri="{FF2B5EF4-FFF2-40B4-BE49-F238E27FC236}">
                <a16:creationId xmlns:a16="http://schemas.microsoft.com/office/drawing/2014/main" id="{78020469-7866-49BB-B57B-62DE6C7A6794}"/>
              </a:ext>
            </a:extLst>
          </p:cNvPr>
          <p:cNvSpPr/>
          <p:nvPr/>
        </p:nvSpPr>
        <p:spPr>
          <a:xfrm rot="2889424">
            <a:off x="30762304" y="8539680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60" name="OVAL">
            <a:extLst>
              <a:ext uri="{FF2B5EF4-FFF2-40B4-BE49-F238E27FC236}">
                <a16:creationId xmlns:a16="http://schemas.microsoft.com/office/drawing/2014/main" id="{247081E4-21D8-408C-8921-70BECA48BDA8}"/>
              </a:ext>
            </a:extLst>
          </p:cNvPr>
          <p:cNvSpPr/>
          <p:nvPr/>
        </p:nvSpPr>
        <p:spPr>
          <a:xfrm rot="2889424">
            <a:off x="19276093" y="18817472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61" name="OVAL">
            <a:extLst>
              <a:ext uri="{FF2B5EF4-FFF2-40B4-BE49-F238E27FC236}">
                <a16:creationId xmlns:a16="http://schemas.microsoft.com/office/drawing/2014/main" id="{9B700563-B82B-49A7-BA92-1B781A29C944}"/>
              </a:ext>
            </a:extLst>
          </p:cNvPr>
          <p:cNvSpPr/>
          <p:nvPr/>
        </p:nvSpPr>
        <p:spPr>
          <a:xfrm rot="2889424">
            <a:off x="16204962" y="21208031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62" name="OVAL">
            <a:extLst>
              <a:ext uri="{FF2B5EF4-FFF2-40B4-BE49-F238E27FC236}">
                <a16:creationId xmlns:a16="http://schemas.microsoft.com/office/drawing/2014/main" id="{8FA0AFDF-9121-4945-BB47-5E464A150455}"/>
              </a:ext>
            </a:extLst>
          </p:cNvPr>
          <p:cNvSpPr/>
          <p:nvPr/>
        </p:nvSpPr>
        <p:spPr>
          <a:xfrm rot="2889424">
            <a:off x="36431995" y="4309048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63" name="OVAL">
            <a:extLst>
              <a:ext uri="{FF2B5EF4-FFF2-40B4-BE49-F238E27FC236}">
                <a16:creationId xmlns:a16="http://schemas.microsoft.com/office/drawing/2014/main" id="{07EF004D-AEAE-44D3-A241-BB2F9950B53F}"/>
              </a:ext>
            </a:extLst>
          </p:cNvPr>
          <p:cNvSpPr/>
          <p:nvPr/>
        </p:nvSpPr>
        <p:spPr>
          <a:xfrm rot="2889424">
            <a:off x="33614335" y="6377628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64" name="OVAL">
            <a:extLst>
              <a:ext uri="{FF2B5EF4-FFF2-40B4-BE49-F238E27FC236}">
                <a16:creationId xmlns:a16="http://schemas.microsoft.com/office/drawing/2014/main" id="{0BA57FD3-2166-45C8-9C11-44C93FE750D1}"/>
              </a:ext>
            </a:extLst>
          </p:cNvPr>
          <p:cNvSpPr/>
          <p:nvPr/>
        </p:nvSpPr>
        <p:spPr>
          <a:xfrm rot="2889424">
            <a:off x="13362469" y="23546950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65" name="OVAL">
            <a:extLst>
              <a:ext uri="{FF2B5EF4-FFF2-40B4-BE49-F238E27FC236}">
                <a16:creationId xmlns:a16="http://schemas.microsoft.com/office/drawing/2014/main" id="{F253C3D2-DAA3-47E5-BC8D-C9553C3F5F18}"/>
              </a:ext>
            </a:extLst>
          </p:cNvPr>
          <p:cNvSpPr/>
          <p:nvPr/>
        </p:nvSpPr>
        <p:spPr>
          <a:xfrm rot="2889424">
            <a:off x="30747064" y="8570161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66" name="OVAL">
            <a:extLst>
              <a:ext uri="{FF2B5EF4-FFF2-40B4-BE49-F238E27FC236}">
                <a16:creationId xmlns:a16="http://schemas.microsoft.com/office/drawing/2014/main" id="{0ADA44CE-D707-4755-BA8B-17F9302FFE55}"/>
              </a:ext>
            </a:extLst>
          </p:cNvPr>
          <p:cNvSpPr/>
          <p:nvPr/>
        </p:nvSpPr>
        <p:spPr>
          <a:xfrm rot="2889424">
            <a:off x="19260853" y="18847953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67" name="OVAL">
            <a:extLst>
              <a:ext uri="{FF2B5EF4-FFF2-40B4-BE49-F238E27FC236}">
                <a16:creationId xmlns:a16="http://schemas.microsoft.com/office/drawing/2014/main" id="{CD2A7706-22B0-4085-B5BA-185446901BFA}"/>
              </a:ext>
            </a:extLst>
          </p:cNvPr>
          <p:cNvSpPr/>
          <p:nvPr/>
        </p:nvSpPr>
        <p:spPr>
          <a:xfrm rot="2889424">
            <a:off x="16189722" y="21238512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68" name="OVAL">
            <a:extLst>
              <a:ext uri="{FF2B5EF4-FFF2-40B4-BE49-F238E27FC236}">
                <a16:creationId xmlns:a16="http://schemas.microsoft.com/office/drawing/2014/main" id="{0C6C0A34-3636-4BDE-9CFD-C68047DDCFCB}"/>
              </a:ext>
            </a:extLst>
          </p:cNvPr>
          <p:cNvSpPr/>
          <p:nvPr/>
        </p:nvSpPr>
        <p:spPr>
          <a:xfrm rot="2889424">
            <a:off x="36416755" y="4339529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69" name="OVAL">
            <a:extLst>
              <a:ext uri="{FF2B5EF4-FFF2-40B4-BE49-F238E27FC236}">
                <a16:creationId xmlns:a16="http://schemas.microsoft.com/office/drawing/2014/main" id="{7C82AF29-1785-408A-887E-8DFAE0BFDDFF}"/>
              </a:ext>
            </a:extLst>
          </p:cNvPr>
          <p:cNvSpPr/>
          <p:nvPr/>
        </p:nvSpPr>
        <p:spPr>
          <a:xfrm rot="2889424">
            <a:off x="33599095" y="6408109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70" name="OVAL">
            <a:extLst>
              <a:ext uri="{FF2B5EF4-FFF2-40B4-BE49-F238E27FC236}">
                <a16:creationId xmlns:a16="http://schemas.microsoft.com/office/drawing/2014/main" id="{7C589050-B5DF-4911-8769-BD81A711C102}"/>
              </a:ext>
            </a:extLst>
          </p:cNvPr>
          <p:cNvSpPr/>
          <p:nvPr/>
        </p:nvSpPr>
        <p:spPr>
          <a:xfrm rot="2889424">
            <a:off x="13347229" y="23577431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71" name="OVAL">
            <a:extLst>
              <a:ext uri="{FF2B5EF4-FFF2-40B4-BE49-F238E27FC236}">
                <a16:creationId xmlns:a16="http://schemas.microsoft.com/office/drawing/2014/main" id="{74889A44-9360-40F3-9954-1041AC00D1A5}"/>
              </a:ext>
            </a:extLst>
          </p:cNvPr>
          <p:cNvSpPr/>
          <p:nvPr/>
        </p:nvSpPr>
        <p:spPr>
          <a:xfrm rot="2889424">
            <a:off x="30747064" y="8615880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72" name="OVAL">
            <a:extLst>
              <a:ext uri="{FF2B5EF4-FFF2-40B4-BE49-F238E27FC236}">
                <a16:creationId xmlns:a16="http://schemas.microsoft.com/office/drawing/2014/main" id="{5CC796A6-8D96-4560-A248-09CAAA04D50B}"/>
              </a:ext>
            </a:extLst>
          </p:cNvPr>
          <p:cNvSpPr/>
          <p:nvPr/>
        </p:nvSpPr>
        <p:spPr>
          <a:xfrm rot="2889424">
            <a:off x="19260853" y="18893672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73" name="OVAL">
            <a:extLst>
              <a:ext uri="{FF2B5EF4-FFF2-40B4-BE49-F238E27FC236}">
                <a16:creationId xmlns:a16="http://schemas.microsoft.com/office/drawing/2014/main" id="{D6F0B375-49C1-45BC-97A7-3C65D520A239}"/>
              </a:ext>
            </a:extLst>
          </p:cNvPr>
          <p:cNvSpPr/>
          <p:nvPr/>
        </p:nvSpPr>
        <p:spPr>
          <a:xfrm rot="2889424">
            <a:off x="16189722" y="21284231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74" name="OVAL">
            <a:extLst>
              <a:ext uri="{FF2B5EF4-FFF2-40B4-BE49-F238E27FC236}">
                <a16:creationId xmlns:a16="http://schemas.microsoft.com/office/drawing/2014/main" id="{C6C75D80-0C0E-447D-8C95-C7EE159EB370}"/>
              </a:ext>
            </a:extLst>
          </p:cNvPr>
          <p:cNvSpPr/>
          <p:nvPr/>
        </p:nvSpPr>
        <p:spPr>
          <a:xfrm rot="2889424">
            <a:off x="36416755" y="4385248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75" name="OVAL">
            <a:extLst>
              <a:ext uri="{FF2B5EF4-FFF2-40B4-BE49-F238E27FC236}">
                <a16:creationId xmlns:a16="http://schemas.microsoft.com/office/drawing/2014/main" id="{0C6E0A8C-9B1B-4C92-AEAF-D4B5370805C7}"/>
              </a:ext>
            </a:extLst>
          </p:cNvPr>
          <p:cNvSpPr/>
          <p:nvPr/>
        </p:nvSpPr>
        <p:spPr>
          <a:xfrm rot="2889424">
            <a:off x="33599095" y="6453828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76" name="OVAL">
            <a:extLst>
              <a:ext uri="{FF2B5EF4-FFF2-40B4-BE49-F238E27FC236}">
                <a16:creationId xmlns:a16="http://schemas.microsoft.com/office/drawing/2014/main" id="{E5A1CDD2-B6F8-4529-ACA4-0867868BDACA}"/>
              </a:ext>
            </a:extLst>
          </p:cNvPr>
          <p:cNvSpPr/>
          <p:nvPr/>
        </p:nvSpPr>
        <p:spPr>
          <a:xfrm rot="2889424">
            <a:off x="13347229" y="23623150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77" name="OVAL">
            <a:extLst>
              <a:ext uri="{FF2B5EF4-FFF2-40B4-BE49-F238E27FC236}">
                <a16:creationId xmlns:a16="http://schemas.microsoft.com/office/drawing/2014/main" id="{7D303A96-0331-45FE-948D-A5C93E5B32E6}"/>
              </a:ext>
            </a:extLst>
          </p:cNvPr>
          <p:cNvSpPr/>
          <p:nvPr/>
        </p:nvSpPr>
        <p:spPr>
          <a:xfrm rot="2889424">
            <a:off x="30777544" y="8570160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78" name="OVAL">
            <a:extLst>
              <a:ext uri="{FF2B5EF4-FFF2-40B4-BE49-F238E27FC236}">
                <a16:creationId xmlns:a16="http://schemas.microsoft.com/office/drawing/2014/main" id="{019748B6-E3CC-4E04-9173-734B86CDA367}"/>
              </a:ext>
            </a:extLst>
          </p:cNvPr>
          <p:cNvSpPr/>
          <p:nvPr/>
        </p:nvSpPr>
        <p:spPr>
          <a:xfrm rot="2889424">
            <a:off x="19291333" y="18847952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79" name="OVAL">
            <a:extLst>
              <a:ext uri="{FF2B5EF4-FFF2-40B4-BE49-F238E27FC236}">
                <a16:creationId xmlns:a16="http://schemas.microsoft.com/office/drawing/2014/main" id="{604DBA59-B18E-457E-825D-C2B8D7F77D80}"/>
              </a:ext>
            </a:extLst>
          </p:cNvPr>
          <p:cNvSpPr/>
          <p:nvPr/>
        </p:nvSpPr>
        <p:spPr>
          <a:xfrm rot="2889424">
            <a:off x="16220202" y="21238511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80" name="OVAL">
            <a:extLst>
              <a:ext uri="{FF2B5EF4-FFF2-40B4-BE49-F238E27FC236}">
                <a16:creationId xmlns:a16="http://schemas.microsoft.com/office/drawing/2014/main" id="{5071F783-1805-4F98-B3EC-591871AF72C4}"/>
              </a:ext>
            </a:extLst>
          </p:cNvPr>
          <p:cNvSpPr/>
          <p:nvPr/>
        </p:nvSpPr>
        <p:spPr>
          <a:xfrm rot="2889424">
            <a:off x="36447235" y="4339528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81" name="OVAL">
            <a:extLst>
              <a:ext uri="{FF2B5EF4-FFF2-40B4-BE49-F238E27FC236}">
                <a16:creationId xmlns:a16="http://schemas.microsoft.com/office/drawing/2014/main" id="{20028794-E658-460F-AA5E-BDAF464BEDF6}"/>
              </a:ext>
            </a:extLst>
          </p:cNvPr>
          <p:cNvSpPr/>
          <p:nvPr/>
        </p:nvSpPr>
        <p:spPr>
          <a:xfrm rot="2889424">
            <a:off x="33629575" y="6408108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82" name="OVAL">
            <a:extLst>
              <a:ext uri="{FF2B5EF4-FFF2-40B4-BE49-F238E27FC236}">
                <a16:creationId xmlns:a16="http://schemas.microsoft.com/office/drawing/2014/main" id="{8B245EE9-A2DA-464C-AE8A-D515083770BD}"/>
              </a:ext>
            </a:extLst>
          </p:cNvPr>
          <p:cNvSpPr/>
          <p:nvPr/>
        </p:nvSpPr>
        <p:spPr>
          <a:xfrm rot="2889424">
            <a:off x="13377709" y="23577430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83" name="OVAL">
            <a:extLst>
              <a:ext uri="{FF2B5EF4-FFF2-40B4-BE49-F238E27FC236}">
                <a16:creationId xmlns:a16="http://schemas.microsoft.com/office/drawing/2014/main" id="{7F2804CC-36AA-4CC3-95AC-5F6D028F6CD4}"/>
              </a:ext>
            </a:extLst>
          </p:cNvPr>
          <p:cNvSpPr/>
          <p:nvPr/>
        </p:nvSpPr>
        <p:spPr>
          <a:xfrm rot="2889424">
            <a:off x="30747065" y="8615880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84" name="OVAL">
            <a:extLst>
              <a:ext uri="{FF2B5EF4-FFF2-40B4-BE49-F238E27FC236}">
                <a16:creationId xmlns:a16="http://schemas.microsoft.com/office/drawing/2014/main" id="{9EF92F72-FB68-4B1F-8439-CBDE2C56DE04}"/>
              </a:ext>
            </a:extLst>
          </p:cNvPr>
          <p:cNvSpPr/>
          <p:nvPr/>
        </p:nvSpPr>
        <p:spPr>
          <a:xfrm rot="2889424">
            <a:off x="19260854" y="18893672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85" name="OVAL">
            <a:extLst>
              <a:ext uri="{FF2B5EF4-FFF2-40B4-BE49-F238E27FC236}">
                <a16:creationId xmlns:a16="http://schemas.microsoft.com/office/drawing/2014/main" id="{90CABDFB-B459-408B-B2C0-1ED788C2413A}"/>
              </a:ext>
            </a:extLst>
          </p:cNvPr>
          <p:cNvSpPr/>
          <p:nvPr/>
        </p:nvSpPr>
        <p:spPr>
          <a:xfrm rot="2889424">
            <a:off x="16189723" y="21284231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86" name="OVAL">
            <a:extLst>
              <a:ext uri="{FF2B5EF4-FFF2-40B4-BE49-F238E27FC236}">
                <a16:creationId xmlns:a16="http://schemas.microsoft.com/office/drawing/2014/main" id="{EA232713-5962-4AE8-9F8C-C7AD805B2A57}"/>
              </a:ext>
            </a:extLst>
          </p:cNvPr>
          <p:cNvSpPr/>
          <p:nvPr/>
        </p:nvSpPr>
        <p:spPr>
          <a:xfrm rot="2889424">
            <a:off x="36416756" y="4385248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87" name="OVAL">
            <a:extLst>
              <a:ext uri="{FF2B5EF4-FFF2-40B4-BE49-F238E27FC236}">
                <a16:creationId xmlns:a16="http://schemas.microsoft.com/office/drawing/2014/main" id="{F0931A42-4AF7-487C-8DBB-750E708DF155}"/>
              </a:ext>
            </a:extLst>
          </p:cNvPr>
          <p:cNvSpPr/>
          <p:nvPr/>
        </p:nvSpPr>
        <p:spPr>
          <a:xfrm rot="2889424">
            <a:off x="33599096" y="6453828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88" name="OVAL">
            <a:extLst>
              <a:ext uri="{FF2B5EF4-FFF2-40B4-BE49-F238E27FC236}">
                <a16:creationId xmlns:a16="http://schemas.microsoft.com/office/drawing/2014/main" id="{838BAD19-B524-4AFF-89EE-5855872B7451}"/>
              </a:ext>
            </a:extLst>
          </p:cNvPr>
          <p:cNvSpPr/>
          <p:nvPr/>
        </p:nvSpPr>
        <p:spPr>
          <a:xfrm rot="2889424">
            <a:off x="13347230" y="23623150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89" name="OVAL">
            <a:extLst>
              <a:ext uri="{FF2B5EF4-FFF2-40B4-BE49-F238E27FC236}">
                <a16:creationId xmlns:a16="http://schemas.microsoft.com/office/drawing/2014/main" id="{D4D7212A-1C6C-4745-9406-2A6EE47FF5C1}"/>
              </a:ext>
            </a:extLst>
          </p:cNvPr>
          <p:cNvSpPr/>
          <p:nvPr/>
        </p:nvSpPr>
        <p:spPr>
          <a:xfrm rot="2889424">
            <a:off x="30731824" y="8585400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90" name="OVAL">
            <a:extLst>
              <a:ext uri="{FF2B5EF4-FFF2-40B4-BE49-F238E27FC236}">
                <a16:creationId xmlns:a16="http://schemas.microsoft.com/office/drawing/2014/main" id="{0C7784EF-499F-4A45-8BC9-8DB54A7C785F}"/>
              </a:ext>
            </a:extLst>
          </p:cNvPr>
          <p:cNvSpPr/>
          <p:nvPr/>
        </p:nvSpPr>
        <p:spPr>
          <a:xfrm rot="2889424">
            <a:off x="19245613" y="18863192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91" name="OVAL">
            <a:extLst>
              <a:ext uri="{FF2B5EF4-FFF2-40B4-BE49-F238E27FC236}">
                <a16:creationId xmlns:a16="http://schemas.microsoft.com/office/drawing/2014/main" id="{862BA6DF-14C9-4629-A701-35949D8F25D2}"/>
              </a:ext>
            </a:extLst>
          </p:cNvPr>
          <p:cNvSpPr/>
          <p:nvPr/>
        </p:nvSpPr>
        <p:spPr>
          <a:xfrm rot="2889424">
            <a:off x="16174482" y="21253751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92" name="OVAL">
            <a:extLst>
              <a:ext uri="{FF2B5EF4-FFF2-40B4-BE49-F238E27FC236}">
                <a16:creationId xmlns:a16="http://schemas.microsoft.com/office/drawing/2014/main" id="{44583A84-E4FB-4367-845E-9E2761725F6B}"/>
              </a:ext>
            </a:extLst>
          </p:cNvPr>
          <p:cNvSpPr/>
          <p:nvPr/>
        </p:nvSpPr>
        <p:spPr>
          <a:xfrm rot="2889424">
            <a:off x="36401515" y="4354768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93" name="OVAL">
            <a:extLst>
              <a:ext uri="{FF2B5EF4-FFF2-40B4-BE49-F238E27FC236}">
                <a16:creationId xmlns:a16="http://schemas.microsoft.com/office/drawing/2014/main" id="{E9892E16-1B2F-4C7C-A32C-AD6B16B0A43F}"/>
              </a:ext>
            </a:extLst>
          </p:cNvPr>
          <p:cNvSpPr/>
          <p:nvPr/>
        </p:nvSpPr>
        <p:spPr>
          <a:xfrm rot="2889424">
            <a:off x="33583855" y="6423348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94" name="OVAL">
            <a:extLst>
              <a:ext uri="{FF2B5EF4-FFF2-40B4-BE49-F238E27FC236}">
                <a16:creationId xmlns:a16="http://schemas.microsoft.com/office/drawing/2014/main" id="{5A282063-F418-4D53-BFAC-44C2F5192276}"/>
              </a:ext>
            </a:extLst>
          </p:cNvPr>
          <p:cNvSpPr/>
          <p:nvPr/>
        </p:nvSpPr>
        <p:spPr>
          <a:xfrm rot="2889424">
            <a:off x="13331989" y="23592670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95" name="OVAL">
            <a:extLst>
              <a:ext uri="{FF2B5EF4-FFF2-40B4-BE49-F238E27FC236}">
                <a16:creationId xmlns:a16="http://schemas.microsoft.com/office/drawing/2014/main" id="{85FF38A4-06F9-435E-89B9-188961AE9242}"/>
              </a:ext>
            </a:extLst>
          </p:cNvPr>
          <p:cNvSpPr/>
          <p:nvPr/>
        </p:nvSpPr>
        <p:spPr>
          <a:xfrm rot="2889424">
            <a:off x="30762304" y="8509201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96" name="OVAL">
            <a:extLst>
              <a:ext uri="{FF2B5EF4-FFF2-40B4-BE49-F238E27FC236}">
                <a16:creationId xmlns:a16="http://schemas.microsoft.com/office/drawing/2014/main" id="{A2D9D787-C225-457B-B3DA-6C809CD1444C}"/>
              </a:ext>
            </a:extLst>
          </p:cNvPr>
          <p:cNvSpPr/>
          <p:nvPr/>
        </p:nvSpPr>
        <p:spPr>
          <a:xfrm rot="2889424">
            <a:off x="19276093" y="18786993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97" name="OVAL">
            <a:extLst>
              <a:ext uri="{FF2B5EF4-FFF2-40B4-BE49-F238E27FC236}">
                <a16:creationId xmlns:a16="http://schemas.microsoft.com/office/drawing/2014/main" id="{6D451571-8F96-4F0F-A278-A0DCAE62C19F}"/>
              </a:ext>
            </a:extLst>
          </p:cNvPr>
          <p:cNvSpPr/>
          <p:nvPr/>
        </p:nvSpPr>
        <p:spPr>
          <a:xfrm rot="2889424">
            <a:off x="16204962" y="21177552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98" name="OVAL">
            <a:extLst>
              <a:ext uri="{FF2B5EF4-FFF2-40B4-BE49-F238E27FC236}">
                <a16:creationId xmlns:a16="http://schemas.microsoft.com/office/drawing/2014/main" id="{EC6EED9A-6934-4527-9D77-355E57344002}"/>
              </a:ext>
            </a:extLst>
          </p:cNvPr>
          <p:cNvSpPr/>
          <p:nvPr/>
        </p:nvSpPr>
        <p:spPr>
          <a:xfrm rot="2889424">
            <a:off x="36431995" y="4278569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99" name="OVAL">
            <a:extLst>
              <a:ext uri="{FF2B5EF4-FFF2-40B4-BE49-F238E27FC236}">
                <a16:creationId xmlns:a16="http://schemas.microsoft.com/office/drawing/2014/main" id="{977CE21E-A2E0-43AE-8E05-20CC9F2DB485}"/>
              </a:ext>
            </a:extLst>
          </p:cNvPr>
          <p:cNvSpPr/>
          <p:nvPr/>
        </p:nvSpPr>
        <p:spPr>
          <a:xfrm rot="2889424">
            <a:off x="33614335" y="6347149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00" name="OVAL">
            <a:extLst>
              <a:ext uri="{FF2B5EF4-FFF2-40B4-BE49-F238E27FC236}">
                <a16:creationId xmlns:a16="http://schemas.microsoft.com/office/drawing/2014/main" id="{2D99AD5C-D036-4D66-A916-18A11D4B9F8D}"/>
              </a:ext>
            </a:extLst>
          </p:cNvPr>
          <p:cNvSpPr/>
          <p:nvPr/>
        </p:nvSpPr>
        <p:spPr>
          <a:xfrm rot="2889424">
            <a:off x="13362469" y="23516471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01" name="OVAL">
            <a:extLst>
              <a:ext uri="{FF2B5EF4-FFF2-40B4-BE49-F238E27FC236}">
                <a16:creationId xmlns:a16="http://schemas.microsoft.com/office/drawing/2014/main" id="{1B280B03-1DCD-456B-AA2D-F3D139FE05B5}"/>
              </a:ext>
            </a:extLst>
          </p:cNvPr>
          <p:cNvSpPr/>
          <p:nvPr/>
        </p:nvSpPr>
        <p:spPr>
          <a:xfrm rot="2889424">
            <a:off x="30716584" y="8524440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02" name="OVAL">
            <a:extLst>
              <a:ext uri="{FF2B5EF4-FFF2-40B4-BE49-F238E27FC236}">
                <a16:creationId xmlns:a16="http://schemas.microsoft.com/office/drawing/2014/main" id="{92E66E14-D2C4-4E91-8A4E-BE8F8181358B}"/>
              </a:ext>
            </a:extLst>
          </p:cNvPr>
          <p:cNvSpPr/>
          <p:nvPr/>
        </p:nvSpPr>
        <p:spPr>
          <a:xfrm rot="2889424">
            <a:off x="19230373" y="18802232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03" name="OVAL">
            <a:extLst>
              <a:ext uri="{FF2B5EF4-FFF2-40B4-BE49-F238E27FC236}">
                <a16:creationId xmlns:a16="http://schemas.microsoft.com/office/drawing/2014/main" id="{5BECDFFE-53CA-443E-841D-E8DA3BB0FC65}"/>
              </a:ext>
            </a:extLst>
          </p:cNvPr>
          <p:cNvSpPr/>
          <p:nvPr/>
        </p:nvSpPr>
        <p:spPr>
          <a:xfrm rot="2889424">
            <a:off x="16159242" y="21192791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04" name="OVAL">
            <a:extLst>
              <a:ext uri="{FF2B5EF4-FFF2-40B4-BE49-F238E27FC236}">
                <a16:creationId xmlns:a16="http://schemas.microsoft.com/office/drawing/2014/main" id="{DB2C2D4C-FE1F-43D1-950E-E4EB177121E2}"/>
              </a:ext>
            </a:extLst>
          </p:cNvPr>
          <p:cNvSpPr/>
          <p:nvPr/>
        </p:nvSpPr>
        <p:spPr>
          <a:xfrm rot="2889424">
            <a:off x="36386275" y="4293808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05" name="OVAL">
            <a:extLst>
              <a:ext uri="{FF2B5EF4-FFF2-40B4-BE49-F238E27FC236}">
                <a16:creationId xmlns:a16="http://schemas.microsoft.com/office/drawing/2014/main" id="{C72152D9-4B98-42E1-B3B5-F4208BEFE0C2}"/>
              </a:ext>
            </a:extLst>
          </p:cNvPr>
          <p:cNvSpPr/>
          <p:nvPr/>
        </p:nvSpPr>
        <p:spPr>
          <a:xfrm rot="2889424">
            <a:off x="33568615" y="6362388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06" name="OVAL">
            <a:extLst>
              <a:ext uri="{FF2B5EF4-FFF2-40B4-BE49-F238E27FC236}">
                <a16:creationId xmlns:a16="http://schemas.microsoft.com/office/drawing/2014/main" id="{24563540-55A1-4A0C-9C47-B78A4D7D3BEC}"/>
              </a:ext>
            </a:extLst>
          </p:cNvPr>
          <p:cNvSpPr/>
          <p:nvPr/>
        </p:nvSpPr>
        <p:spPr>
          <a:xfrm rot="2889424">
            <a:off x="13316749" y="23531710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2" name="TIMER">
            <a:extLst>
              <a:ext uri="{FF2B5EF4-FFF2-40B4-BE49-F238E27FC236}">
                <a16:creationId xmlns:a16="http://schemas.microsoft.com/office/drawing/2014/main" id="{B1F3240A-3F7D-47AA-9CA6-39984A6B88E4}"/>
              </a:ext>
            </a:extLst>
          </p:cNvPr>
          <p:cNvSpPr/>
          <p:nvPr/>
        </p:nvSpPr>
        <p:spPr>
          <a:xfrm>
            <a:off x="3886200" y="-8305800"/>
            <a:ext cx="1752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8" name="CHANGE TEXT HERE">
            <a:extLst>
              <a:ext uri="{FF2B5EF4-FFF2-40B4-BE49-F238E27FC236}">
                <a16:creationId xmlns:a16="http://schemas.microsoft.com/office/drawing/2014/main" id="{B28596DF-E561-435F-9439-36A38C9D1B38}"/>
              </a:ext>
            </a:extLst>
          </p:cNvPr>
          <p:cNvSpPr/>
          <p:nvPr/>
        </p:nvSpPr>
        <p:spPr>
          <a:xfrm>
            <a:off x="14727757" y="12467273"/>
            <a:ext cx="11123903" cy="3036741"/>
          </a:xfrm>
          <a:prstGeom prst="rect">
            <a:avLst/>
          </a:prstGeom>
          <a:noFill/>
          <a:ln>
            <a:noFill/>
          </a:ln>
        </p:spPr>
        <p:txBody>
          <a:bodyPr wrap="none" lIns="81292" tIns="40646" rIns="81292" bIns="40646">
            <a:spAutoFit/>
          </a:bodyPr>
          <a:lstStyle/>
          <a:p>
            <a:pPr algn="ctr"/>
            <a:r>
              <a:rPr lang="en-US" sz="192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LEVIDIO</a:t>
            </a:r>
          </a:p>
        </p:txBody>
      </p:sp>
      <p:sp>
        <p:nvSpPr>
          <p:cNvPr id="109" name="CHANGE TEXT HERE">
            <a:extLst>
              <a:ext uri="{FF2B5EF4-FFF2-40B4-BE49-F238E27FC236}">
                <a16:creationId xmlns:a16="http://schemas.microsoft.com/office/drawing/2014/main" id="{0729AF94-0265-4099-AE0F-35D4F2C10AF1}"/>
              </a:ext>
            </a:extLst>
          </p:cNvPr>
          <p:cNvSpPr/>
          <p:nvPr/>
        </p:nvSpPr>
        <p:spPr>
          <a:xfrm>
            <a:off x="28007788" y="15031703"/>
            <a:ext cx="8577693" cy="1313192"/>
          </a:xfrm>
          <a:prstGeom prst="rect">
            <a:avLst/>
          </a:prstGeom>
          <a:noFill/>
          <a:ln>
            <a:noFill/>
          </a:ln>
        </p:spPr>
        <p:txBody>
          <a:bodyPr wrap="none" lIns="81292" tIns="40646" rIns="81292" bIns="40646">
            <a:spAutoFit/>
          </a:bodyPr>
          <a:lstStyle/>
          <a:p>
            <a:pPr algn="ctr"/>
            <a:r>
              <a:rPr lang="en-US" sz="8000" spc="267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99055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5595E-6 6.52557E-7 L 0.34831 -0.508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17" y="-254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decel="15385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4831 -0.50832 L 0.80664 -1.17499 " pathEditMode="relative" rAng="0" ptsTypes="AA">
                                      <p:cBhvr>
                                        <p:cTn id="8" dur="13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-333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3000" fill="hold"/>
                                        <p:tgtEl>
                                          <p:spTgt spid="148"/>
                                        </p:tgtEl>
                                      </p:cBhvr>
                                      <p:by x="165000" y="16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100000" fill="hold" grpId="2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0.80664 -1.17499 L 1.4867 -2.1564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03" y="-4907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5238E-6 9.52381E-7 L 0.3483 -0.5083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14" y="-2541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decel="15385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483 -0.50832 L 0.80664 -1.17499 " pathEditMode="relative" rAng="0" ptsTypes="AA">
                                      <p:cBhvr>
                                        <p:cTn id="16" dur="1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-3333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8" dur="1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accel="100000" fill="hold" grpId="3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0.80664 -1.17499 L 1.4867 -2.1564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03" y="-490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0119E-6 4.62081E-6 L 0.34831 -0.5083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17" y="-254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5385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34831 -0.50833 L 0.80664 -1.17499 " pathEditMode="relative" rAng="0" ptsTypes="AA">
                                      <p:cBhvr>
                                        <p:cTn id="24" dur="1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-3333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6" dur="13000" fill="hold"/>
                                        <p:tgtEl>
                                          <p:spTgt spid="5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2" presetClass="path" presetSubtype="0" accel="100000" fill="hold" grpId="3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0.80664 -1.17499 L 1.4867 -2.1564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03" y="-4907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14286" decel="1428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6071E-6 3.26279E-6 L -0.79511 1.13051 " pathEditMode="relative" rAng="0" ptsTypes="AA">
                                      <p:cBhvr>
                                        <p:cTn id="30" dur="1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57" y="5652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fill="hold" grpId="1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-0.79511 1.13051 L -1.36654 1.9612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71" y="4153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14286" decel="1428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151E-6 1.48148E-6 L -0.7951 1.13051 " pathEditMode="relative" rAng="0" ptsTypes="AA">
                                      <p:cBhvr>
                                        <p:cTn id="34" dur="1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57" y="5652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fill="hold" grpId="1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-0.7951 1.13051 L -1.36653 1.9612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71" y="4153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14286" decel="1428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4643E-6 3.8448E-6 L -0.79511 1.13051 " pathEditMode="relative" rAng="0" ptsTypes="AA">
                                      <p:cBhvr>
                                        <p:cTn id="38" dur="1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57" y="5652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fill="hold" grpId="1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-0.79511 1.13051 L -1.36654 1.9612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71" y="4153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14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42" presetClass="path" presetSubtype="0" decel="14815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65873E-6 3.75661E-6 L 0.05047 0.31018 " pathEditMode="relative" rAng="0" ptsTypes="AA">
                                      <p:cBhvr>
                                        <p:cTn id="48" dur="13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4" y="1550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" presetClass="exit" presetSubtype="1" accel="10000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1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42" presetClass="path" presetSubtype="0" decel="14815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9325E-6 2.16931E-6 L -0.07214 -0.42808 " pathEditMode="relative" rAng="0" ptsTypes="AA">
                                      <p:cBhvr>
                                        <p:cTn id="60" dur="13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9" y="-214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" presetClass="exit" presetSubtype="4" accel="10000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7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7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2" dur="7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7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7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7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94" dur="400" fill="hold"/>
                                        <p:tgtEl>
                                          <p:spTgt spid="152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xit" presetSubtype="32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3" presetClass="entr" presetSubtype="27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3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03" dur="4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6" presetClass="exit" presetSubtype="3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3" presetClass="entr" presetSubtype="27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12" dur="4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6" presetClass="exit" presetSubtype="32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3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6" presetClass="emp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21" dur="400" fill="hold"/>
                                        <p:tgtEl>
                                          <p:spTgt spid="151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6" presetClass="exit" presetSubtype="32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3" presetClass="entr" presetSubtype="27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30" dur="400" fill="hold"/>
                                        <p:tgtEl>
                                          <p:spTgt spid="159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6" presetClass="exit" presetSubtype="3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3" presetClass="entr" presetSubtype="27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6" presetClass="emph" presetSubtype="0" decel="10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39" dur="4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6" presetClass="exit" presetSubtype="32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3" presetClass="entr" presetSubtype="27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3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6" presetClass="emph" presetSubtype="0" decel="10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48" dur="400" fill="hold"/>
                                        <p:tgtEl>
                                          <p:spTgt spid="60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6" presetClass="exit" presetSubtype="32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3" presetClass="entr" presetSubtype="27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6" presetClass="emph" presetSubtype="0" decel="10000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157" dur="400" fill="hold"/>
                                        <p:tgtEl>
                                          <p:spTgt spid="61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6" presetClass="exit" presetSubtype="32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3" presetClass="entr" presetSubtype="27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3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6" presetClass="emph" presetSubtype="0" decel="10000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166" dur="400" fill="hold"/>
                                        <p:tgtEl>
                                          <p:spTgt spid="64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6" presetClass="exit" presetSubtype="32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3" presetClass="entr" presetSubtype="27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6" presetClass="emph" presetSubtype="0" decel="10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175" dur="400" fill="hold"/>
                                        <p:tgtEl>
                                          <p:spTgt spid="59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6" presetClass="exit" presetSubtype="32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3" presetClass="entr" presetSubtype="27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3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6" presetClass="emph" presetSubtype="0" decel="100000" fill="hold" grpId="1" nodeType="withEffect">
                                  <p:stCondLst>
                                    <p:cond delay="2100"/>
                                  </p:stCondLst>
                                  <p:childTnLst>
                                    <p:animScale>
                                      <p:cBhvr>
                                        <p:cTn id="184" dur="400" fill="hold"/>
                                        <p:tgtEl>
                                          <p:spTgt spid="63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6" presetClass="exit" presetSubtype="32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3" presetClass="entr" presetSubtype="27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3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6" presetClass="emph" presetSubtype="0" decel="10000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Scale>
                                      <p:cBhvr>
                                        <p:cTn id="193" dur="400" fill="hold"/>
                                        <p:tgtEl>
                                          <p:spTgt spid="62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6" presetClass="exit" presetSubtype="32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3" presetClass="entr" presetSubtype="27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3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6" presetClass="emph" presetSubtype="0" decel="10000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202" dur="400" fill="hold"/>
                                        <p:tgtEl>
                                          <p:spTgt spid="66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" presetClass="exit" presetSubtype="32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3" presetClass="entr" presetSubtype="27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3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6" presetClass="emph" presetSubtype="0" decel="10000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211" dur="400" fill="hold"/>
                                        <p:tgtEl>
                                          <p:spTgt spid="67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6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3" presetClass="entr" presetSubtype="27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3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6" presetClass="emph" presetSubtype="0" decel="100000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animScale>
                                      <p:cBhvr>
                                        <p:cTn id="220" dur="400" fill="hold"/>
                                        <p:tgtEl>
                                          <p:spTgt spid="70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6" presetClass="exit" presetSubtype="32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3" presetClass="entr" presetSubtype="27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3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6" presetClass="emph" presetSubtype="0" decel="10000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Scale>
                                      <p:cBhvr>
                                        <p:cTn id="229" dur="400" fill="hold"/>
                                        <p:tgtEl>
                                          <p:spTgt spid="65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6" presetClass="exit" presetSubtype="32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3" presetClass="entr" presetSubtype="27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3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3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6" presetClass="emph" presetSubtype="0" decel="10000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238" dur="400" fill="hold"/>
                                        <p:tgtEl>
                                          <p:spTgt spid="69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6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3" presetClass="entr" presetSubtype="27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3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3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6" presetClass="emph" presetSubtype="0" decel="100000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animScale>
                                      <p:cBhvr>
                                        <p:cTn id="247" dur="400" fill="hold"/>
                                        <p:tgtEl>
                                          <p:spTgt spid="68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248" presetID="6" presetClass="exit" presetSubtype="32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3" presetClass="entr" presetSubtype="27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3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3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6" presetClass="emph" presetSubtype="0" decel="100000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Scale>
                                      <p:cBhvr>
                                        <p:cTn id="256" dur="400" fill="hold"/>
                                        <p:tgtEl>
                                          <p:spTgt spid="72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xit" presetSubtype="32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23" presetClass="entr" presetSubtype="27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3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3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6" presetClass="emph" presetSubtype="0" decel="100000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Scale>
                                      <p:cBhvr>
                                        <p:cTn id="265" dur="400" fill="hold"/>
                                        <p:tgtEl>
                                          <p:spTgt spid="73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266" presetID="6" presetClass="exit" presetSubtype="32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3" presetClass="entr" presetSubtype="272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3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3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6" presetClass="emph" presetSubtype="0" decel="100000" fill="hold" grpId="1" nodeType="withEffect">
                                  <p:stCondLst>
                                    <p:cond delay="5600"/>
                                  </p:stCondLst>
                                  <p:childTnLst>
                                    <p:animScale>
                                      <p:cBhvr>
                                        <p:cTn id="274" dur="400" fill="hold"/>
                                        <p:tgtEl>
                                          <p:spTgt spid="76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275" presetID="6" presetClass="exit" presetSubtype="32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23" presetClass="entr" presetSubtype="272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3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3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6" presetClass="emph" presetSubtype="0" decel="100000" fill="hold" grpId="1" nodeType="withEffect">
                                  <p:stCondLst>
                                    <p:cond delay="4600"/>
                                  </p:stCondLst>
                                  <p:childTnLst>
                                    <p:animScale>
                                      <p:cBhvr>
                                        <p:cTn id="283" dur="400" fill="hold"/>
                                        <p:tgtEl>
                                          <p:spTgt spid="71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284" presetID="6" presetClass="exit" presetSubtype="32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23" presetClass="entr" presetSubtype="27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3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3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6" presetClass="emph" presetSubtype="0" decel="100000" fill="hold" grpId="1" nodeType="withEffect">
                                  <p:stCondLst>
                                    <p:cond delay="5100"/>
                                  </p:stCondLst>
                                  <p:childTnLst>
                                    <p:animScale>
                                      <p:cBhvr>
                                        <p:cTn id="292" dur="400" fill="hold"/>
                                        <p:tgtEl>
                                          <p:spTgt spid="75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293" presetID="6" presetClass="exit" presetSubtype="32" fill="hold" grpId="2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23" presetClass="entr" presetSubtype="272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3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3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6" presetClass="emph" presetSubtype="0" decel="100000" fill="hold" grpId="1" nodeType="withEffect">
                                  <p:stCondLst>
                                    <p:cond delay="5600"/>
                                  </p:stCondLst>
                                  <p:childTnLst>
                                    <p:animScale>
                                      <p:cBhvr>
                                        <p:cTn id="301" dur="400" fill="hold"/>
                                        <p:tgtEl>
                                          <p:spTgt spid="74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302" presetID="6" presetClass="exit" presetSubtype="32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23" presetClass="entr" presetSubtype="272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3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3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6" presetClass="emph" presetSubtype="0" decel="100000" fill="hold" grpId="1" nodeType="withEffect">
                                  <p:stCondLst>
                                    <p:cond delay="6100"/>
                                  </p:stCondLst>
                                  <p:childTnLst>
                                    <p:animScale>
                                      <p:cBhvr>
                                        <p:cTn id="310" dur="400" fill="hold"/>
                                        <p:tgtEl>
                                          <p:spTgt spid="78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311" presetID="6" presetClass="exit" presetSubtype="32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23" presetClass="entr" presetSubtype="272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3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3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6" presetClass="emph" presetSubtype="0" decel="10000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animScale>
                                      <p:cBhvr>
                                        <p:cTn id="319" dur="400" fill="hold"/>
                                        <p:tgtEl>
                                          <p:spTgt spid="79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320" presetID="6" presetClass="exit" presetSubtype="32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23" presetClass="entr" presetSubtype="272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3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3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6" presetClass="emph" presetSubtype="0" decel="100000" fill="hold" grpId="1" nodeType="withEffect">
                                  <p:stCondLst>
                                    <p:cond delay="7100"/>
                                  </p:stCondLst>
                                  <p:childTnLst>
                                    <p:animScale>
                                      <p:cBhvr>
                                        <p:cTn id="328" dur="400" fill="hold"/>
                                        <p:tgtEl>
                                          <p:spTgt spid="82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329" presetID="6" presetClass="exit" presetSubtype="32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23" presetClass="entr" presetSubtype="272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3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3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6" presetClass="emph" presetSubtype="0" decel="100000" fill="hold" grpId="1" nodeType="withEffect">
                                  <p:stCondLst>
                                    <p:cond delay="6100"/>
                                  </p:stCondLst>
                                  <p:childTnLst>
                                    <p:animScale>
                                      <p:cBhvr>
                                        <p:cTn id="337" dur="400" fill="hold"/>
                                        <p:tgtEl>
                                          <p:spTgt spid="77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338" presetID="6" presetClass="exit" presetSubtype="32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23" presetClass="entr" presetSubtype="272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3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3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6" presetClass="emph" presetSubtype="0" decel="10000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animScale>
                                      <p:cBhvr>
                                        <p:cTn id="346" dur="400" fill="hold"/>
                                        <p:tgtEl>
                                          <p:spTgt spid="81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347" presetID="6" presetClass="exit" presetSubtype="32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23" presetClass="entr" presetSubtype="272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3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3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6" presetClass="emph" presetSubtype="0" decel="100000" fill="hold" grpId="1" nodeType="withEffect">
                                  <p:stCondLst>
                                    <p:cond delay="7100"/>
                                  </p:stCondLst>
                                  <p:childTnLst>
                                    <p:animScale>
                                      <p:cBhvr>
                                        <p:cTn id="355" dur="400" fill="hold"/>
                                        <p:tgtEl>
                                          <p:spTgt spid="80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356" presetID="6" presetClass="exit" presetSubtype="32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23" presetClass="entr" presetSubtype="272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3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3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6" presetClass="emph" presetSubtype="0" decel="10000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Scale>
                                      <p:cBhvr>
                                        <p:cTn id="364" dur="400" fill="hold"/>
                                        <p:tgtEl>
                                          <p:spTgt spid="84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365" presetID="6" presetClass="exit" presetSubtype="32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23" presetClass="entr" presetSubtype="272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3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3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6" presetClass="emph" presetSubtype="0" decel="100000" fill="hold" grpId="1" nodeType="withEffect">
                                  <p:stCondLst>
                                    <p:cond delay="8100"/>
                                  </p:stCondLst>
                                  <p:childTnLst>
                                    <p:animScale>
                                      <p:cBhvr>
                                        <p:cTn id="373" dur="400" fill="hold"/>
                                        <p:tgtEl>
                                          <p:spTgt spid="85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374" presetID="6" presetClass="exit" presetSubtype="32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23" presetClass="entr" presetSubtype="272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3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3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6" presetClass="emph" presetSubtype="0" decel="100000" fill="hold" grpId="1" nodeType="withEffect">
                                  <p:stCondLst>
                                    <p:cond delay="8600"/>
                                  </p:stCondLst>
                                  <p:childTnLst>
                                    <p:animScale>
                                      <p:cBhvr>
                                        <p:cTn id="382" dur="400" fill="hold"/>
                                        <p:tgtEl>
                                          <p:spTgt spid="88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383" presetID="6" presetClass="exit" presetSubtype="32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23" presetClass="entr" presetSubtype="272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8" dur="3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3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6" presetClass="emph" presetSubtype="0" decel="10000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Scale>
                                      <p:cBhvr>
                                        <p:cTn id="391" dur="400" fill="hold"/>
                                        <p:tgtEl>
                                          <p:spTgt spid="83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392" presetID="6" presetClass="exit" presetSubtype="32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23" presetClass="entr" presetSubtype="272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3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3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6" presetClass="emph" presetSubtype="0" decel="100000" fill="hold" grpId="1" nodeType="withEffect">
                                  <p:stCondLst>
                                    <p:cond delay="8100"/>
                                  </p:stCondLst>
                                  <p:childTnLst>
                                    <p:animScale>
                                      <p:cBhvr>
                                        <p:cTn id="400" dur="400" fill="hold"/>
                                        <p:tgtEl>
                                          <p:spTgt spid="87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401" presetID="6" presetClass="exit" presetSubtype="32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23" presetClass="entr" presetSubtype="272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6" dur="3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3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6" presetClass="emph" presetSubtype="0" decel="100000" fill="hold" grpId="1" nodeType="withEffect">
                                  <p:stCondLst>
                                    <p:cond delay="8600"/>
                                  </p:stCondLst>
                                  <p:childTnLst>
                                    <p:animScale>
                                      <p:cBhvr>
                                        <p:cTn id="409" dur="400" fill="hold"/>
                                        <p:tgtEl>
                                          <p:spTgt spid="86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410" presetID="6" presetClass="exit" presetSubtype="32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1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23" presetClass="entr" presetSubtype="272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3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3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6" presetClass="emph" presetSubtype="0" decel="100000" fill="hold" grpId="1" nodeType="withEffect">
                                  <p:stCondLst>
                                    <p:cond delay="9100"/>
                                  </p:stCondLst>
                                  <p:childTnLst>
                                    <p:animScale>
                                      <p:cBhvr>
                                        <p:cTn id="418" dur="400" fill="hold"/>
                                        <p:tgtEl>
                                          <p:spTgt spid="90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419" presetID="6" presetClass="exit" presetSubtype="32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23" presetClass="entr" presetSubtype="272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4" dur="3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3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presetID="6" presetClass="emph" presetSubtype="0" decel="100000" fill="hold" grpId="1" nodeType="withEffect">
                                  <p:stCondLst>
                                    <p:cond delay="9600"/>
                                  </p:stCondLst>
                                  <p:childTnLst>
                                    <p:animScale>
                                      <p:cBhvr>
                                        <p:cTn id="427" dur="400" fill="hold"/>
                                        <p:tgtEl>
                                          <p:spTgt spid="91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428" presetID="6" presetClass="exit" presetSubtype="32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23" presetClass="entr" presetSubtype="272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3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3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6" presetClass="emph" presetSubtype="0" decel="100000" fill="hold" grpId="1" nodeType="withEffect">
                                  <p:stCondLst>
                                    <p:cond delay="10100"/>
                                  </p:stCondLst>
                                  <p:childTnLst>
                                    <p:animScale>
                                      <p:cBhvr>
                                        <p:cTn id="436" dur="400" fill="hold"/>
                                        <p:tgtEl>
                                          <p:spTgt spid="94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437" presetID="6" presetClass="exit" presetSubtype="32" fill="hold" grpId="2" nodeType="withEffect">
                                  <p:stCondLst>
                                    <p:cond delay="10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23" presetClass="entr" presetSubtype="272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2" dur="3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3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4" presetID="6" presetClass="emph" presetSubtype="0" decel="100000" fill="hold" grpId="1" nodeType="withEffect">
                                  <p:stCondLst>
                                    <p:cond delay="9100"/>
                                  </p:stCondLst>
                                  <p:childTnLst>
                                    <p:animScale>
                                      <p:cBhvr>
                                        <p:cTn id="445" dur="400" fill="hold"/>
                                        <p:tgtEl>
                                          <p:spTgt spid="89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446" presetID="6" presetClass="exit" presetSubtype="32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23" presetClass="entr" presetSubtype="272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3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3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6" presetClass="emph" presetSubtype="0" decel="100000" fill="hold" grpId="1" nodeType="withEffect">
                                  <p:stCondLst>
                                    <p:cond delay="9600"/>
                                  </p:stCondLst>
                                  <p:childTnLst>
                                    <p:animScale>
                                      <p:cBhvr>
                                        <p:cTn id="454" dur="400" fill="hold"/>
                                        <p:tgtEl>
                                          <p:spTgt spid="93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455" presetID="6" presetClass="exit" presetSubtype="32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23" presetClass="entr" presetSubtype="272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0" dur="3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3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2" presetID="6" presetClass="emph" presetSubtype="0" decel="100000" fill="hold" grpId="1" nodeType="withEffect">
                                  <p:stCondLst>
                                    <p:cond delay="10100"/>
                                  </p:stCondLst>
                                  <p:childTnLst>
                                    <p:animScale>
                                      <p:cBhvr>
                                        <p:cTn id="463" dur="400" fill="hold"/>
                                        <p:tgtEl>
                                          <p:spTgt spid="92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464" presetID="6" presetClass="exit" presetSubtype="32" fill="hold" grpId="2" nodeType="withEffect">
                                  <p:stCondLst>
                                    <p:cond delay="10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23" presetClass="entr" presetSubtype="272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3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3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1" presetID="6" presetClass="emph" presetSubtype="0" decel="100000" fill="hold" grpId="1" nodeType="withEffect">
                                  <p:stCondLst>
                                    <p:cond delay="10600"/>
                                  </p:stCondLst>
                                  <p:childTnLst>
                                    <p:animScale>
                                      <p:cBhvr>
                                        <p:cTn id="472" dur="400" fill="hold"/>
                                        <p:tgtEl>
                                          <p:spTgt spid="96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473" presetID="6" presetClass="exit" presetSubtype="32" fill="hold" grpId="2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23" presetClass="entr" presetSubtype="272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8" dur="3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3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6" presetClass="emph" presetSubtype="0" decel="100000" fill="hold" grpId="1" nodeType="withEffect">
                                  <p:stCondLst>
                                    <p:cond delay="11100"/>
                                  </p:stCondLst>
                                  <p:childTnLst>
                                    <p:animScale>
                                      <p:cBhvr>
                                        <p:cTn id="481" dur="400" fill="hold"/>
                                        <p:tgtEl>
                                          <p:spTgt spid="97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482" presetID="6" presetClass="exit" presetSubtype="32" fill="hold" grpId="2" nodeType="withEffect">
                                  <p:stCondLst>
                                    <p:cond delay="11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8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23" presetClass="entr" presetSubtype="272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3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3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9" presetID="6" presetClass="emph" presetSubtype="0" decel="100000" fill="hold" grpId="1" nodeType="withEffect">
                                  <p:stCondLst>
                                    <p:cond delay="11600"/>
                                  </p:stCondLst>
                                  <p:childTnLst>
                                    <p:animScale>
                                      <p:cBhvr>
                                        <p:cTn id="490" dur="400" fill="hold"/>
                                        <p:tgtEl>
                                          <p:spTgt spid="100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491" presetID="6" presetClass="exit" presetSubtype="32" fill="hold" grpId="2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23" presetClass="entr" presetSubtype="272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6" dur="3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3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8" presetID="6" presetClass="emph" presetSubtype="0" decel="100000" fill="hold" grpId="1" nodeType="withEffect">
                                  <p:stCondLst>
                                    <p:cond delay="10600"/>
                                  </p:stCondLst>
                                  <p:childTnLst>
                                    <p:animScale>
                                      <p:cBhvr>
                                        <p:cTn id="499" dur="400" fill="hold"/>
                                        <p:tgtEl>
                                          <p:spTgt spid="95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500" presetID="6" presetClass="exit" presetSubtype="32" fill="hold" grpId="2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23" presetClass="entr" presetSubtype="272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3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3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7" presetID="6" presetClass="emph" presetSubtype="0" decel="100000" fill="hold" grpId="1" nodeType="withEffect">
                                  <p:stCondLst>
                                    <p:cond delay="11100"/>
                                  </p:stCondLst>
                                  <p:childTnLst>
                                    <p:animScale>
                                      <p:cBhvr>
                                        <p:cTn id="508" dur="400" fill="hold"/>
                                        <p:tgtEl>
                                          <p:spTgt spid="99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509" presetID="6" presetClass="exit" presetSubtype="32" fill="hold" grpId="2" nodeType="withEffect">
                                  <p:stCondLst>
                                    <p:cond delay="11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23" presetClass="entr" presetSubtype="272" fill="hold" grpId="0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4" dur="3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3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6" presetID="6" presetClass="emph" presetSubtype="0" decel="100000" fill="hold" grpId="1" nodeType="withEffect">
                                  <p:stCondLst>
                                    <p:cond delay="11600"/>
                                  </p:stCondLst>
                                  <p:childTnLst>
                                    <p:animScale>
                                      <p:cBhvr>
                                        <p:cTn id="517" dur="400" fill="hold"/>
                                        <p:tgtEl>
                                          <p:spTgt spid="98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518" presetID="6" presetClass="exit" presetSubtype="32" fill="hold" grpId="2" nodeType="withEffect">
                                  <p:stCondLst>
                                    <p:cond delay="12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23" presetClass="entr" presetSubtype="272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3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3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5" presetID="6" presetClass="emph" presetSubtype="0" decel="100000" fill="hold" grpId="1" nodeType="withEffect">
                                  <p:stCondLst>
                                    <p:cond delay="12100"/>
                                  </p:stCondLst>
                                  <p:childTnLst>
                                    <p:animScale>
                                      <p:cBhvr>
                                        <p:cTn id="526" dur="400" fill="hold"/>
                                        <p:tgtEl>
                                          <p:spTgt spid="102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527" presetID="6" presetClass="exit" presetSubtype="32" fill="hold" grpId="2" nodeType="withEffect">
                                  <p:stCondLst>
                                    <p:cond delay="12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23" presetClass="entr" presetSubtype="272" fill="hold" grpId="0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2" dur="3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3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4" presetID="6" presetClass="emph" presetSubtype="0" decel="100000" fill="hold" grpId="1" nodeType="withEffect">
                                  <p:stCondLst>
                                    <p:cond delay="12600"/>
                                  </p:stCondLst>
                                  <p:childTnLst>
                                    <p:animScale>
                                      <p:cBhvr>
                                        <p:cTn id="535" dur="400" fill="hold"/>
                                        <p:tgtEl>
                                          <p:spTgt spid="103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536" presetID="6" presetClass="exit" presetSubtype="32" fill="hold" grpId="2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23" presetClass="entr" presetSubtype="272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3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3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3" presetID="6" presetClass="emph" presetSubtype="0" decel="100000" fill="hold" grpId="1" nodeType="withEffect">
                                  <p:stCondLst>
                                    <p:cond delay="13100"/>
                                  </p:stCondLst>
                                  <p:childTnLst>
                                    <p:animScale>
                                      <p:cBhvr>
                                        <p:cTn id="544" dur="400" fill="hold"/>
                                        <p:tgtEl>
                                          <p:spTgt spid="106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545" presetID="6" presetClass="exit" presetSubtype="32" fill="hold" grpId="2" nodeType="withEffect">
                                  <p:stCondLst>
                                    <p:cond delay="13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23" presetClass="entr" presetSubtype="272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0" dur="3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3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2" presetID="6" presetClass="emph" presetSubtype="0" decel="100000" fill="hold" grpId="1" nodeType="withEffect">
                                  <p:stCondLst>
                                    <p:cond delay="12100"/>
                                  </p:stCondLst>
                                  <p:childTnLst>
                                    <p:animScale>
                                      <p:cBhvr>
                                        <p:cTn id="553" dur="400" fill="hold"/>
                                        <p:tgtEl>
                                          <p:spTgt spid="101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554" presetID="6" presetClass="exit" presetSubtype="32" fill="hold" grpId="2" nodeType="withEffect">
                                  <p:stCondLst>
                                    <p:cond delay="12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23" presetClass="entr" presetSubtype="272" fill="hold" grpId="0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3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3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1" presetID="6" presetClass="emph" presetSubtype="0" decel="100000" fill="hold" grpId="1" nodeType="withEffect">
                                  <p:stCondLst>
                                    <p:cond delay="12600"/>
                                  </p:stCondLst>
                                  <p:childTnLst>
                                    <p:animScale>
                                      <p:cBhvr>
                                        <p:cTn id="562" dur="400" fill="hold"/>
                                        <p:tgtEl>
                                          <p:spTgt spid="105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563" presetID="6" presetClass="exit" presetSubtype="32" fill="hold" grpId="2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23" presetClass="entr" presetSubtype="272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8" dur="3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3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0" presetID="6" presetClass="emph" presetSubtype="0" decel="100000" fill="hold" grpId="1" nodeType="withEffect">
                                  <p:stCondLst>
                                    <p:cond delay="13100"/>
                                  </p:stCondLst>
                                  <p:childTnLst>
                                    <p:animScale>
                                      <p:cBhvr>
                                        <p:cTn id="571" dur="400" fill="hold"/>
                                        <p:tgtEl>
                                          <p:spTgt spid="104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572" presetID="6" presetClass="exit" presetSubtype="32" fill="hold" grpId="2" nodeType="withEffect">
                                  <p:stCondLst>
                                    <p:cond delay="13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23" presetClass="entr" presetSubtype="27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9" dur="3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3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1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82" dur="4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583" presetID="21" presetClass="exit" presetSubtype="1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84" dur="3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23" presetClass="entr" presetSubtype="27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8" dur="3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3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0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91" dur="4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592" presetID="21" presetClass="exit" presetSubtype="1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93" dur="35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9" presetID="63" presetClass="pat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64087E-6 -4.85009E-6 L 0.1103 -4.85009E-6 " pathEditMode="relative" rAng="0" ptsTypes="AA">
                                      <p:cBhvr>
                                        <p:cTn id="600" dur="13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15" y="0"/>
                                    </p:animMotion>
                                  </p:childTnLst>
                                </p:cTn>
                              </p:par>
                              <p:par>
                                <p:cTn id="601" presetID="3" presetClass="emph" presetSubtype="2" decel="100000" fill="hold" grpId="3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02" dur="6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3" presetID="3" presetClass="emph" presetSubtype="2" fill="hold" grpId="4" nodeType="withEffect">
                                  <p:stCondLst>
                                    <p:cond delay="9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04" dur="4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9" presetID="63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6508E-6 -2.85714E-6 L -0.12493 -2.85714E-6 " pathEditMode="relative" rAng="0" ptsTypes="AA">
                                      <p:cBhvr>
                                        <p:cTn id="610" dur="13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47" y="0"/>
                                    </p:animMotion>
                                  </p:childTnLst>
                                </p:cTn>
                              </p:par>
                              <p:par>
                                <p:cTn id="611" presetID="2" presetClass="exit" presetSubtype="8" accel="100000" fill="hold" grpId="2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2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3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2" presetClass="exit" presetSubtype="2" accel="100000" fill="hold" grpId="2" nodeType="withEffect">
                                  <p:stCondLst>
                                    <p:cond delay="13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616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8" grpId="2" animBg="1"/>
      <p:bldP spid="58" grpId="3" animBg="1"/>
      <p:bldP spid="16" grpId="0" animBg="1"/>
      <p:bldP spid="16" grpId="1" animBg="1"/>
      <p:bldP spid="148" grpId="0" animBg="1"/>
      <p:bldP spid="148" grpId="1" animBg="1"/>
      <p:bldP spid="148" grpId="2" animBg="1"/>
      <p:bldP spid="148" grpId="3" animBg="1"/>
      <p:bldP spid="12" grpId="0" animBg="1"/>
      <p:bldP spid="12" grpId="1" animBg="1"/>
      <p:bldP spid="15" grpId="0" animBg="1"/>
      <p:bldP spid="15" grpId="1" animBg="1"/>
      <p:bldP spid="15" grpId="2" animBg="1"/>
      <p:bldP spid="15" grpId="3" animBg="1"/>
      <p:bldP spid="14" grpId="0" animBg="1"/>
      <p:bldP spid="14" grpId="1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51" grpId="0" animBg="1"/>
      <p:bldP spid="151" grpId="1" animBg="1"/>
      <p:bldP spid="151" grpId="2" animBg="1"/>
      <p:bldP spid="152" grpId="0" animBg="1"/>
      <p:bldP spid="152" grpId="1" animBg="1"/>
      <p:bldP spid="152" grpId="2" animBg="1"/>
      <p:bldP spid="157" grpId="0" animBg="1"/>
      <p:bldP spid="157" grpId="1" animBg="1"/>
      <p:bldP spid="157" grpId="2" animBg="1"/>
      <p:bldP spid="158" grpId="0" animBg="1"/>
      <p:bldP spid="158" grpId="1" animBg="1"/>
      <p:bldP spid="158" grpId="2" animBg="1"/>
      <p:bldP spid="159" grpId="0" animBg="1"/>
      <p:bldP spid="159" grpId="1" animBg="1"/>
      <p:bldP spid="159" grpId="2" animBg="1"/>
      <p:bldP spid="160" grpId="0" animBg="1"/>
      <p:bldP spid="160" grpId="1" animBg="1"/>
      <p:bldP spid="160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1" grpId="0" animBg="1"/>
      <p:bldP spid="91" grpId="1" animBg="1"/>
      <p:bldP spid="91" grpId="2" animBg="1"/>
      <p:bldP spid="92" grpId="0" animBg="1"/>
      <p:bldP spid="92" grpId="1" animBg="1"/>
      <p:bldP spid="92" grpId="2" animBg="1"/>
      <p:bldP spid="93" grpId="0" animBg="1"/>
      <p:bldP spid="93" grpId="1" animBg="1"/>
      <p:bldP spid="93" grpId="2" animBg="1"/>
      <p:bldP spid="94" grpId="0" animBg="1"/>
      <p:bldP spid="94" grpId="1" animBg="1"/>
      <p:bldP spid="94" grpId="2" animBg="1"/>
      <p:bldP spid="95" grpId="0" animBg="1"/>
      <p:bldP spid="95" grpId="1" animBg="1"/>
      <p:bldP spid="95" grpId="2" animBg="1"/>
      <p:bldP spid="96" grpId="0" animBg="1"/>
      <p:bldP spid="96" grpId="1" animBg="1"/>
      <p:bldP spid="96" grpId="2" animBg="1"/>
      <p:bldP spid="97" grpId="0" animBg="1"/>
      <p:bldP spid="97" grpId="1" animBg="1"/>
      <p:bldP spid="97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106" grpId="0" animBg="1"/>
      <p:bldP spid="106" grpId="1" animBg="1"/>
      <p:bldP spid="106" grpId="2" animBg="1"/>
      <p:bldP spid="2" grpId="0" animBg="1"/>
      <p:bldP spid="108" grpId="0"/>
      <p:bldP spid="108" grpId="1"/>
      <p:bldP spid="108" grpId="2"/>
      <p:bldP spid="108" grpId="3"/>
      <p:bldP spid="108" grpId="4"/>
      <p:bldP spid="109" grpId="0"/>
      <p:bldP spid="109" grpId="1"/>
      <p:bldP spid="109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1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">
            <a:extLst>
              <a:ext uri="{FF2B5EF4-FFF2-40B4-BE49-F238E27FC236}">
                <a16:creationId xmlns:a16="http://schemas.microsoft.com/office/drawing/2014/main" id="{CFC6E8C9-566F-4740-B423-F53A1325A47C}"/>
              </a:ext>
            </a:extLst>
          </p:cNvPr>
          <p:cNvSpPr/>
          <p:nvPr/>
        </p:nvSpPr>
        <p:spPr>
          <a:xfrm rot="19517521">
            <a:off x="12665721" y="-3756768"/>
            <a:ext cx="44166134" cy="29190232"/>
          </a:xfrm>
          <a:prstGeom prst="ellipse">
            <a:avLst/>
          </a:prstGeom>
          <a:solidFill>
            <a:srgbClr val="BC1A0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3" name="OVAL">
            <a:extLst>
              <a:ext uri="{FF2B5EF4-FFF2-40B4-BE49-F238E27FC236}">
                <a16:creationId xmlns:a16="http://schemas.microsoft.com/office/drawing/2014/main" id="{C408674D-4477-4D50-A4AD-CF83794DC3EE}"/>
              </a:ext>
            </a:extLst>
          </p:cNvPr>
          <p:cNvSpPr/>
          <p:nvPr/>
        </p:nvSpPr>
        <p:spPr>
          <a:xfrm rot="1788408">
            <a:off x="-4876152" y="-1742652"/>
            <a:ext cx="44166134" cy="29190230"/>
          </a:xfrm>
          <a:prstGeom prst="ellipse">
            <a:avLst/>
          </a:prstGeom>
          <a:solidFill>
            <a:srgbClr val="D4320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" name="OVAL">
            <a:extLst>
              <a:ext uri="{FF2B5EF4-FFF2-40B4-BE49-F238E27FC236}">
                <a16:creationId xmlns:a16="http://schemas.microsoft.com/office/drawing/2014/main" id="{A3C40B0E-08C6-4F98-9F67-560771B18AD0}"/>
              </a:ext>
            </a:extLst>
          </p:cNvPr>
          <p:cNvSpPr/>
          <p:nvPr/>
        </p:nvSpPr>
        <p:spPr>
          <a:xfrm rot="19517521">
            <a:off x="6635756" y="7167842"/>
            <a:ext cx="44166134" cy="29190232"/>
          </a:xfrm>
          <a:prstGeom prst="ellipse">
            <a:avLst/>
          </a:prstGeom>
          <a:solidFill>
            <a:srgbClr val="EE4D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1" name="OVAL">
            <a:extLst>
              <a:ext uri="{FF2B5EF4-FFF2-40B4-BE49-F238E27FC236}">
                <a16:creationId xmlns:a16="http://schemas.microsoft.com/office/drawing/2014/main" id="{A12A444E-612A-4BE5-916B-6E6534336F48}"/>
              </a:ext>
            </a:extLst>
          </p:cNvPr>
          <p:cNvSpPr/>
          <p:nvPr/>
        </p:nvSpPr>
        <p:spPr>
          <a:xfrm rot="1967528">
            <a:off x="105190" y="7340994"/>
            <a:ext cx="44166134" cy="29190230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ym typeface="+mn-lt"/>
            </a:endParaRPr>
          </a:p>
        </p:txBody>
      </p:sp>
      <p:sp>
        <p:nvSpPr>
          <p:cNvPr id="10" name="OVAL">
            <a:extLst>
              <a:ext uri="{FF2B5EF4-FFF2-40B4-BE49-F238E27FC236}">
                <a16:creationId xmlns:a16="http://schemas.microsoft.com/office/drawing/2014/main" id="{86FD0C1A-9D20-4477-9395-C6E1C184303E}"/>
              </a:ext>
            </a:extLst>
          </p:cNvPr>
          <p:cNvSpPr/>
          <p:nvPr/>
        </p:nvSpPr>
        <p:spPr>
          <a:xfrm rot="1967528">
            <a:off x="-4893016" y="16929295"/>
            <a:ext cx="44166134" cy="29190230"/>
          </a:xfrm>
          <a:prstGeom prst="ellipse">
            <a:avLst/>
          </a:prstGeom>
          <a:solidFill>
            <a:srgbClr val="FF7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9" name="OVAL">
            <a:extLst>
              <a:ext uri="{FF2B5EF4-FFF2-40B4-BE49-F238E27FC236}">
                <a16:creationId xmlns:a16="http://schemas.microsoft.com/office/drawing/2014/main" id="{D39E94BF-DD87-4661-B4FD-5F9BF72221B6}"/>
              </a:ext>
            </a:extLst>
          </p:cNvPr>
          <p:cNvSpPr/>
          <p:nvPr/>
        </p:nvSpPr>
        <p:spPr>
          <a:xfrm rot="19517521">
            <a:off x="13624815" y="15122883"/>
            <a:ext cx="44166134" cy="29190232"/>
          </a:xfrm>
          <a:prstGeom prst="ellipse">
            <a:avLst/>
          </a:prstGeom>
          <a:solidFill>
            <a:srgbClr val="F39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8" name="OVAL">
            <a:extLst>
              <a:ext uri="{FF2B5EF4-FFF2-40B4-BE49-F238E27FC236}">
                <a16:creationId xmlns:a16="http://schemas.microsoft.com/office/drawing/2014/main" id="{8A078BC9-427D-4928-918D-C0C4225D8840}"/>
              </a:ext>
            </a:extLst>
          </p:cNvPr>
          <p:cNvSpPr/>
          <p:nvPr/>
        </p:nvSpPr>
        <p:spPr>
          <a:xfrm rot="19945600">
            <a:off x="666225" y="23983495"/>
            <a:ext cx="44166134" cy="29190232"/>
          </a:xfrm>
          <a:prstGeom prst="ellipse">
            <a:avLst/>
          </a:prstGeom>
          <a:solidFill>
            <a:srgbClr val="FFCC0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9" name="CHANGE TEXT HERE">
            <a:extLst>
              <a:ext uri="{FF2B5EF4-FFF2-40B4-BE49-F238E27FC236}">
                <a16:creationId xmlns:a16="http://schemas.microsoft.com/office/drawing/2014/main" id="{8EBB1EB2-D653-4DEA-93E1-5266B5A26F8D}"/>
              </a:ext>
            </a:extLst>
          </p:cNvPr>
          <p:cNvSpPr/>
          <p:nvPr/>
        </p:nvSpPr>
        <p:spPr>
          <a:xfrm>
            <a:off x="14735442" y="14676310"/>
            <a:ext cx="22819413" cy="6191451"/>
          </a:xfrm>
          <a:prstGeom prst="rect">
            <a:avLst/>
          </a:prstGeom>
          <a:noFill/>
          <a:ln>
            <a:noFill/>
          </a:ln>
          <a:effectLst>
            <a:outerShdw blurRad="711200" dist="266700" dir="7320000" algn="t" rotWithShape="0">
              <a:prstClr val="black">
                <a:alpha val="27000"/>
              </a:prstClr>
            </a:outerShdw>
          </a:effectLst>
        </p:spPr>
        <p:txBody>
          <a:bodyPr wrap="none" lIns="81292" tIns="40646" rIns="81292" bIns="40646">
            <a:spAutoFit/>
          </a:bodyPr>
          <a:lstStyle/>
          <a:p>
            <a:pPr algn="ctr"/>
            <a:r>
              <a:rPr lang="en-US" sz="39700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LEVIDIO</a:t>
            </a:r>
          </a:p>
        </p:txBody>
      </p:sp>
      <p:sp>
        <p:nvSpPr>
          <p:cNvPr id="20" name="CHANGE TEXT HERE">
            <a:extLst>
              <a:ext uri="{FF2B5EF4-FFF2-40B4-BE49-F238E27FC236}">
                <a16:creationId xmlns:a16="http://schemas.microsoft.com/office/drawing/2014/main" id="{EA18069D-A5CC-4DF3-90D5-2DBFB93A7ECA}"/>
              </a:ext>
            </a:extLst>
          </p:cNvPr>
          <p:cNvSpPr/>
          <p:nvPr/>
        </p:nvSpPr>
        <p:spPr>
          <a:xfrm>
            <a:off x="18933226" y="19679139"/>
            <a:ext cx="14423845" cy="2205744"/>
          </a:xfrm>
          <a:prstGeom prst="rect">
            <a:avLst/>
          </a:prstGeom>
          <a:noFill/>
          <a:ln>
            <a:noFill/>
          </a:ln>
          <a:effectLst>
            <a:outerShdw blurRad="711200" dist="266700" dir="7320000" algn="t" rotWithShape="0">
              <a:prstClr val="black">
                <a:alpha val="27000"/>
              </a:prstClr>
            </a:outerShdw>
          </a:effectLst>
        </p:spPr>
        <p:txBody>
          <a:bodyPr wrap="none" lIns="81292" tIns="40646" rIns="81292" bIns="40646">
            <a:spAutoFit/>
          </a:bodyPr>
          <a:lstStyle/>
          <a:p>
            <a:pPr algn="ctr"/>
            <a:r>
              <a:rPr lang="en-US" sz="13800" spc="267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12771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decel="15385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13500" fill="hold"/>
                                        <p:tgtEl>
                                          <p:spTgt spid="8"/>
                                        </p:tgtEl>
                                      </p:cBhvr>
                                      <p:by x="13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decel="15385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6" dur="13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decel="15385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8" dur="135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decel="15385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0" dur="1350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decel="15385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2" dur="13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decel="15385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4" dur="13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decel="15385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3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5000" y="13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8" presetClass="emph" presetSubtype="0" accel="15385" decel="15385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700000">
                                      <p:cBhvr>
                                        <p:cTn id="48" dur="13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accel="15385" decel="15385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3600000">
                                      <p:cBhvr>
                                        <p:cTn id="50" dur="1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accel="15385" decel="15385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3600000">
                                      <p:cBhvr>
                                        <p:cTn id="52" dur="13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accel="15385" decel="15385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700000">
                                      <p:cBhvr>
                                        <p:cTn id="54" dur="13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accel="15385" decel="15385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700000">
                                      <p:cBhvr>
                                        <p:cTn id="56" dur="13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accel="15385" decel="15385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700000">
                                      <p:cBhvr>
                                        <p:cTn id="58" dur="13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accel="15385" decel="15385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700000">
                                      <p:cBhvr>
                                        <p:cTn id="60" dur="13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2" presetClass="exit" presetSubtype="4" accel="100000" fill="hold" grpId="3" nodeType="withEffect">
                                  <p:stCondLst>
                                    <p:cond delay="14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accel="100000" fill="hold" grpId="3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accel="100000" fill="hold" grpId="3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accel="100000" fill="hold" grpId="3" nodeType="withEffect">
                                  <p:stCondLst>
                                    <p:cond delay="1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accel="100000" fill="hold" grpId="3" nodeType="withEffect">
                                  <p:stCondLst>
                                    <p:cond delay="13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accel="100000" fill="hold" grpId="3" nodeType="withEffect">
                                  <p:stCondLst>
                                    <p:cond delay="1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accel="100000" fill="hold" grpId="3" nodeType="withEffect">
                                  <p:stCondLst>
                                    <p:cond delay="13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7659E-6 1.62257E-6 L -1.67659E-6 0.00986 " pathEditMode="relative" rAng="0" ptsTypes="AA">
                                      <p:cBhvr>
                                        <p:cTn id="94" dur="1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4" presetClass="path" presetSubtype="0" decel="100000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-1.67659E-6 0.00986 L -1.67659E-6 -0.06752 " pathEditMode="relative" rAng="0" ptsTypes="AA">
                                      <p:cBhvr>
                                        <p:cTn id="96" dur="13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69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3" nodeType="withEffect">
                                  <p:stCondLst>
                                    <p:cond delay="14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3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3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67659E-6 4.26808E-6 L -1.67659E-6 0.00986 " pathEditMode="relative" rAng="0" ptsTypes="AA">
                                      <p:cBhvr>
                                        <p:cTn id="106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decel="10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67659E-6 0.00986 L -1.67659E-6 -0.06752 " pathEditMode="relative" rAng="0" ptsTypes="AA">
                                      <p:cBhvr>
                                        <p:cTn id="108" dur="13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69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3" nodeType="withEffect">
                                  <p:stCondLst>
                                    <p:cond delay="14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3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3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3" grpId="0" animBg="1"/>
      <p:bldP spid="13" grpId="1" animBg="1"/>
      <p:bldP spid="13" grpId="2" animBg="1"/>
      <p:bldP spid="13" grpId="3" animBg="1"/>
      <p:bldP spid="12" grpId="0" animBg="1"/>
      <p:bldP spid="12" grpId="1" animBg="1"/>
      <p:bldP spid="12" grpId="2" animBg="1"/>
      <p:bldP spid="12" grpId="3" animBg="1"/>
      <p:bldP spid="11" grpId="0" animBg="1"/>
      <p:bldP spid="11" grpId="1" animBg="1"/>
      <p:bldP spid="11" grpId="2" animBg="1"/>
      <p:bldP spid="11" grpId="3" animBg="1"/>
      <p:bldP spid="10" grpId="0" animBg="1"/>
      <p:bldP spid="10" grpId="1" animBg="1"/>
      <p:bldP spid="10" grpId="2" animBg="1"/>
      <p:bldP spid="10" grpId="3" animBg="1"/>
      <p:bldP spid="9" grpId="0" animBg="1"/>
      <p:bldP spid="9" grpId="1" animBg="1"/>
      <p:bldP spid="9" grpId="2" animBg="1"/>
      <p:bldP spid="9" grpId="3" animBg="1"/>
      <p:bldP spid="8" grpId="0" animBg="1"/>
      <p:bldP spid="8" grpId="1" animBg="1"/>
      <p:bldP spid="8" grpId="2" animBg="1"/>
      <p:bldP spid="8" grpId="3" animBg="1"/>
      <p:bldP spid="19" grpId="0"/>
      <p:bldP spid="19" grpId="1"/>
      <p:bldP spid="19" grpId="2"/>
      <p:bldP spid="19" grpId="3"/>
      <p:bldP spid="20" grpId="0"/>
      <p:bldP spid="20" grpId="1"/>
      <p:bldP spid="20" grpId="2"/>
      <p:bldP spid="20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rgbClr val="F705D9"/>
            </a:gs>
            <a:gs pos="63000">
              <a:srgbClr val="5F37F4"/>
            </a:gs>
            <a:gs pos="83000">
              <a:srgbClr val="1063E8"/>
            </a:gs>
            <a:gs pos="100000">
              <a:srgbClr val="0190ED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VALGROUP">
            <a:extLst>
              <a:ext uri="{FF2B5EF4-FFF2-40B4-BE49-F238E27FC236}">
                <a16:creationId xmlns:a16="http://schemas.microsoft.com/office/drawing/2014/main" id="{0568CA10-B8E4-4669-9DE6-646A20491E8B}"/>
              </a:ext>
            </a:extLst>
          </p:cNvPr>
          <p:cNvGrpSpPr/>
          <p:nvPr/>
        </p:nvGrpSpPr>
        <p:grpSpPr>
          <a:xfrm rot="13304023">
            <a:off x="14356020" y="19766009"/>
            <a:ext cx="17403515" cy="18075183"/>
            <a:chOff x="15431855" y="15954327"/>
            <a:chExt cx="19576077" cy="20331592"/>
          </a:xfrm>
          <a:solidFill>
            <a:schemeClr val="bg1">
              <a:alpha val="11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EC61C6-9FD3-4904-AB38-0A954F082FB4}"/>
                </a:ext>
              </a:extLst>
            </p:cNvPr>
            <p:cNvGrpSpPr/>
            <p:nvPr/>
          </p:nvGrpSpPr>
          <p:grpSpPr>
            <a:xfrm rot="8034554" flipH="1">
              <a:off x="22614111" y="23601936"/>
              <a:ext cx="5164805" cy="4981494"/>
              <a:chOff x="9753600" y="4267200"/>
              <a:chExt cx="7718884" cy="7444920"/>
            </a:xfrm>
            <a:grpFill/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3D76952-C147-4455-81AD-409CD59F92F0}"/>
                  </a:ext>
                </a:extLst>
              </p:cNvPr>
              <p:cNvSpPr/>
              <p:nvPr/>
            </p:nvSpPr>
            <p:spPr>
              <a:xfrm>
                <a:off x="97536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8C9F66-DAC9-4084-912A-EDA21656750A}"/>
                  </a:ext>
                </a:extLst>
              </p:cNvPr>
              <p:cNvSpPr/>
              <p:nvPr/>
            </p:nvSpPr>
            <p:spPr>
              <a:xfrm>
                <a:off x="97536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E0BD232-2F7D-4F6E-B580-C6BB5BC60ACB}"/>
                  </a:ext>
                </a:extLst>
              </p:cNvPr>
              <p:cNvSpPr/>
              <p:nvPr/>
            </p:nvSpPr>
            <p:spPr>
              <a:xfrm>
                <a:off x="97536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FA9B660-D199-48DD-A957-923541403350}"/>
                  </a:ext>
                </a:extLst>
              </p:cNvPr>
              <p:cNvSpPr/>
              <p:nvPr/>
            </p:nvSpPr>
            <p:spPr>
              <a:xfrm>
                <a:off x="97536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B60D479-C9A0-4510-B18F-36EA4D1A8000}"/>
                  </a:ext>
                </a:extLst>
              </p:cNvPr>
              <p:cNvSpPr/>
              <p:nvPr/>
            </p:nvSpPr>
            <p:spPr>
              <a:xfrm>
                <a:off x="97536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CA4C386-AEBD-4E3B-9734-7AB7A1ECE5AB}"/>
                  </a:ext>
                </a:extLst>
              </p:cNvPr>
              <p:cNvSpPr/>
              <p:nvPr/>
            </p:nvSpPr>
            <p:spPr>
              <a:xfrm>
                <a:off x="97536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F2144F1-0F9E-4816-85A8-3EEDCC4B88C3}"/>
                  </a:ext>
                </a:extLst>
              </p:cNvPr>
              <p:cNvSpPr/>
              <p:nvPr/>
            </p:nvSpPr>
            <p:spPr>
              <a:xfrm>
                <a:off x="97536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22D9D53-1EF8-48A2-AFA9-09F819041130}"/>
                  </a:ext>
                </a:extLst>
              </p:cNvPr>
              <p:cNvSpPr/>
              <p:nvPr/>
            </p:nvSpPr>
            <p:spPr>
              <a:xfrm>
                <a:off x="97536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6398DF5-D3D6-4F31-99AE-1AAD3FA80831}"/>
                  </a:ext>
                </a:extLst>
              </p:cNvPr>
              <p:cNvSpPr/>
              <p:nvPr/>
            </p:nvSpPr>
            <p:spPr>
              <a:xfrm>
                <a:off x="97536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16A85FC-D107-419F-9DCC-2FB58099B7CD}"/>
                  </a:ext>
                </a:extLst>
              </p:cNvPr>
              <p:cNvSpPr/>
              <p:nvPr/>
            </p:nvSpPr>
            <p:spPr>
              <a:xfrm>
                <a:off x="97536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1F1EB0-2DD9-4593-991A-7F8431D75C89}"/>
                  </a:ext>
                </a:extLst>
              </p:cNvPr>
              <p:cNvSpPr/>
              <p:nvPr/>
            </p:nvSpPr>
            <p:spPr>
              <a:xfrm>
                <a:off x="97536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7D54AE5-F08D-4BEC-AAB4-7FFA5188CE75}"/>
                  </a:ext>
                </a:extLst>
              </p:cNvPr>
              <p:cNvSpPr/>
              <p:nvPr/>
            </p:nvSpPr>
            <p:spPr>
              <a:xfrm>
                <a:off x="97536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E813637-4B90-45B4-B2F6-C3DA71D1E1E7}"/>
                  </a:ext>
                </a:extLst>
              </p:cNvPr>
              <p:cNvSpPr/>
              <p:nvPr/>
            </p:nvSpPr>
            <p:spPr>
              <a:xfrm>
                <a:off x="104013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9CE9CA3-9606-4667-A207-2D5C86613D40}"/>
                  </a:ext>
                </a:extLst>
              </p:cNvPr>
              <p:cNvSpPr/>
              <p:nvPr/>
            </p:nvSpPr>
            <p:spPr>
              <a:xfrm>
                <a:off x="104013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17289A1-D3F7-4C21-AC1C-98C234E0BA03}"/>
                  </a:ext>
                </a:extLst>
              </p:cNvPr>
              <p:cNvSpPr/>
              <p:nvPr/>
            </p:nvSpPr>
            <p:spPr>
              <a:xfrm>
                <a:off x="104013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C09CDEF-4BBA-4076-B69B-77DCA7766F98}"/>
                  </a:ext>
                </a:extLst>
              </p:cNvPr>
              <p:cNvSpPr/>
              <p:nvPr/>
            </p:nvSpPr>
            <p:spPr>
              <a:xfrm>
                <a:off x="104013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82A25A9-D1EE-4CB2-866B-D09099D5EBFD}"/>
                  </a:ext>
                </a:extLst>
              </p:cNvPr>
              <p:cNvSpPr/>
              <p:nvPr/>
            </p:nvSpPr>
            <p:spPr>
              <a:xfrm>
                <a:off x="104013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83FFF57-7F21-4670-A6C4-9B852E714174}"/>
                  </a:ext>
                </a:extLst>
              </p:cNvPr>
              <p:cNvSpPr/>
              <p:nvPr/>
            </p:nvSpPr>
            <p:spPr>
              <a:xfrm>
                <a:off x="104013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2545CA7-67B1-499F-B54D-C8B2A732A7A7}"/>
                  </a:ext>
                </a:extLst>
              </p:cNvPr>
              <p:cNvSpPr/>
              <p:nvPr/>
            </p:nvSpPr>
            <p:spPr>
              <a:xfrm>
                <a:off x="104013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95B69C3-BBC3-4C43-83E0-6FFF70F8D9EB}"/>
                  </a:ext>
                </a:extLst>
              </p:cNvPr>
              <p:cNvSpPr/>
              <p:nvPr/>
            </p:nvSpPr>
            <p:spPr>
              <a:xfrm>
                <a:off x="104013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1C7F9FE-56FB-4C72-9B83-D18A7DDB47FA}"/>
                  </a:ext>
                </a:extLst>
              </p:cNvPr>
              <p:cNvSpPr/>
              <p:nvPr/>
            </p:nvSpPr>
            <p:spPr>
              <a:xfrm>
                <a:off x="104013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F3FC97C-3014-4AB1-8720-712A00DF78CA}"/>
                  </a:ext>
                </a:extLst>
              </p:cNvPr>
              <p:cNvSpPr/>
              <p:nvPr/>
            </p:nvSpPr>
            <p:spPr>
              <a:xfrm>
                <a:off x="104013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85FDBD6-3C11-4E5C-8DED-FD9828FD24BA}"/>
                  </a:ext>
                </a:extLst>
              </p:cNvPr>
              <p:cNvSpPr/>
              <p:nvPr/>
            </p:nvSpPr>
            <p:spPr>
              <a:xfrm>
                <a:off x="104013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EDBBD44-F86F-49EE-96D4-F9F4E1103087}"/>
                  </a:ext>
                </a:extLst>
              </p:cNvPr>
              <p:cNvSpPr/>
              <p:nvPr/>
            </p:nvSpPr>
            <p:spPr>
              <a:xfrm>
                <a:off x="104013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5530109-3363-4E71-80E4-CF0818615012}"/>
                  </a:ext>
                </a:extLst>
              </p:cNvPr>
              <p:cNvSpPr/>
              <p:nvPr/>
            </p:nvSpPr>
            <p:spPr>
              <a:xfrm>
                <a:off x="110490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D49DD12-402B-4EAC-902C-7F9482425FA1}"/>
                  </a:ext>
                </a:extLst>
              </p:cNvPr>
              <p:cNvSpPr/>
              <p:nvPr/>
            </p:nvSpPr>
            <p:spPr>
              <a:xfrm>
                <a:off x="110490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E4D66C7-FB18-4930-9658-8B7DB43892D3}"/>
                  </a:ext>
                </a:extLst>
              </p:cNvPr>
              <p:cNvSpPr/>
              <p:nvPr/>
            </p:nvSpPr>
            <p:spPr>
              <a:xfrm>
                <a:off x="110490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CAD6D20-B7DF-49CF-B8EE-7571B989DCF8}"/>
                  </a:ext>
                </a:extLst>
              </p:cNvPr>
              <p:cNvSpPr/>
              <p:nvPr/>
            </p:nvSpPr>
            <p:spPr>
              <a:xfrm>
                <a:off x="110490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A99159F-BC56-4114-9872-AA77B072B94E}"/>
                  </a:ext>
                </a:extLst>
              </p:cNvPr>
              <p:cNvSpPr/>
              <p:nvPr/>
            </p:nvSpPr>
            <p:spPr>
              <a:xfrm>
                <a:off x="110490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67E2EEC-CEC5-4974-B174-7E37B5B84852}"/>
                  </a:ext>
                </a:extLst>
              </p:cNvPr>
              <p:cNvSpPr/>
              <p:nvPr/>
            </p:nvSpPr>
            <p:spPr>
              <a:xfrm>
                <a:off x="110490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855B1EF-FBAC-44F4-A79F-22C0BCC13800}"/>
                  </a:ext>
                </a:extLst>
              </p:cNvPr>
              <p:cNvSpPr/>
              <p:nvPr/>
            </p:nvSpPr>
            <p:spPr>
              <a:xfrm>
                <a:off x="110490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668B474-40D5-47E1-BF0E-0BA18E51AA75}"/>
                  </a:ext>
                </a:extLst>
              </p:cNvPr>
              <p:cNvSpPr/>
              <p:nvPr/>
            </p:nvSpPr>
            <p:spPr>
              <a:xfrm>
                <a:off x="110490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7711EED-7295-4658-9FF5-D2484DCB3500}"/>
                  </a:ext>
                </a:extLst>
              </p:cNvPr>
              <p:cNvSpPr/>
              <p:nvPr/>
            </p:nvSpPr>
            <p:spPr>
              <a:xfrm>
                <a:off x="110490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297DBBD-AEA6-4492-8A9D-1EF1A2C95B2C}"/>
                  </a:ext>
                </a:extLst>
              </p:cNvPr>
              <p:cNvSpPr/>
              <p:nvPr/>
            </p:nvSpPr>
            <p:spPr>
              <a:xfrm>
                <a:off x="110490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6D90D0-64BE-4E71-A2BB-1A30EA002A5D}"/>
                  </a:ext>
                </a:extLst>
              </p:cNvPr>
              <p:cNvSpPr/>
              <p:nvPr/>
            </p:nvSpPr>
            <p:spPr>
              <a:xfrm>
                <a:off x="110490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143308B-2430-4F68-92B2-46F3186BD31D}"/>
                  </a:ext>
                </a:extLst>
              </p:cNvPr>
              <p:cNvSpPr/>
              <p:nvPr/>
            </p:nvSpPr>
            <p:spPr>
              <a:xfrm>
                <a:off x="110490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B1537C6-A0F1-4BBF-9342-49B51D06B354}"/>
                  </a:ext>
                </a:extLst>
              </p:cNvPr>
              <p:cNvSpPr/>
              <p:nvPr/>
            </p:nvSpPr>
            <p:spPr>
              <a:xfrm>
                <a:off x="116967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AF32AD6-778E-4333-8516-CF80C6664876}"/>
                  </a:ext>
                </a:extLst>
              </p:cNvPr>
              <p:cNvSpPr/>
              <p:nvPr/>
            </p:nvSpPr>
            <p:spPr>
              <a:xfrm>
                <a:off x="116967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FFBEC7F-F1FF-4B5B-B1B6-2BC3FAEE6397}"/>
                  </a:ext>
                </a:extLst>
              </p:cNvPr>
              <p:cNvSpPr/>
              <p:nvPr/>
            </p:nvSpPr>
            <p:spPr>
              <a:xfrm>
                <a:off x="116967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C5BCEEE-64DC-4893-8D4D-91F1CB75B458}"/>
                  </a:ext>
                </a:extLst>
              </p:cNvPr>
              <p:cNvSpPr/>
              <p:nvPr/>
            </p:nvSpPr>
            <p:spPr>
              <a:xfrm>
                <a:off x="116967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8CAD591-1CF1-43BF-9E3F-7BBB8BFD3E67}"/>
                  </a:ext>
                </a:extLst>
              </p:cNvPr>
              <p:cNvSpPr/>
              <p:nvPr/>
            </p:nvSpPr>
            <p:spPr>
              <a:xfrm>
                <a:off x="116967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C5EF600-0DCC-4855-87F8-329F6DD8E686}"/>
                  </a:ext>
                </a:extLst>
              </p:cNvPr>
              <p:cNvSpPr/>
              <p:nvPr/>
            </p:nvSpPr>
            <p:spPr>
              <a:xfrm>
                <a:off x="116967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0DA137F-65E6-4D6D-A4F8-0F8EEC78AC38}"/>
                  </a:ext>
                </a:extLst>
              </p:cNvPr>
              <p:cNvSpPr/>
              <p:nvPr/>
            </p:nvSpPr>
            <p:spPr>
              <a:xfrm>
                <a:off x="116967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F0F05BD-456A-470D-BAEF-9ADF2CE71B8F}"/>
                  </a:ext>
                </a:extLst>
              </p:cNvPr>
              <p:cNvSpPr/>
              <p:nvPr/>
            </p:nvSpPr>
            <p:spPr>
              <a:xfrm>
                <a:off x="116967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EBA9FB9-8BA9-413F-988B-8696AF34CC69}"/>
                  </a:ext>
                </a:extLst>
              </p:cNvPr>
              <p:cNvSpPr/>
              <p:nvPr/>
            </p:nvSpPr>
            <p:spPr>
              <a:xfrm>
                <a:off x="116967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1801255-910E-47D0-AF99-9703C90E59F7}"/>
                  </a:ext>
                </a:extLst>
              </p:cNvPr>
              <p:cNvSpPr/>
              <p:nvPr/>
            </p:nvSpPr>
            <p:spPr>
              <a:xfrm>
                <a:off x="116967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615D95A-4E58-4E91-B853-06BDDCDF8DF3}"/>
                  </a:ext>
                </a:extLst>
              </p:cNvPr>
              <p:cNvSpPr/>
              <p:nvPr/>
            </p:nvSpPr>
            <p:spPr>
              <a:xfrm>
                <a:off x="116967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3E3263-F5C7-4B12-8428-87ED9D880BCC}"/>
                  </a:ext>
                </a:extLst>
              </p:cNvPr>
              <p:cNvSpPr/>
              <p:nvPr/>
            </p:nvSpPr>
            <p:spPr>
              <a:xfrm>
                <a:off x="116967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229A3A2-0D33-432E-BCB1-FB31C3136469}"/>
                  </a:ext>
                </a:extLst>
              </p:cNvPr>
              <p:cNvSpPr/>
              <p:nvPr/>
            </p:nvSpPr>
            <p:spPr>
              <a:xfrm>
                <a:off x="12283622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79F572C-384E-4307-A2E2-67394FF193E5}"/>
                  </a:ext>
                </a:extLst>
              </p:cNvPr>
              <p:cNvSpPr/>
              <p:nvPr/>
            </p:nvSpPr>
            <p:spPr>
              <a:xfrm>
                <a:off x="12283622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95E7376-CC72-4ABE-9988-9BAFDAE34A43}"/>
                  </a:ext>
                </a:extLst>
              </p:cNvPr>
              <p:cNvSpPr/>
              <p:nvPr/>
            </p:nvSpPr>
            <p:spPr>
              <a:xfrm>
                <a:off x="12283622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37B65E3-18FC-40D1-A4F1-D358DAF12653}"/>
                  </a:ext>
                </a:extLst>
              </p:cNvPr>
              <p:cNvSpPr/>
              <p:nvPr/>
            </p:nvSpPr>
            <p:spPr>
              <a:xfrm>
                <a:off x="12283622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88A5B58-0187-4E1B-A56C-E1BE211E2D1F}"/>
                  </a:ext>
                </a:extLst>
              </p:cNvPr>
              <p:cNvSpPr/>
              <p:nvPr/>
            </p:nvSpPr>
            <p:spPr>
              <a:xfrm>
                <a:off x="12283622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40A47DA-0F9C-4170-9770-679B4BDA7448}"/>
                  </a:ext>
                </a:extLst>
              </p:cNvPr>
              <p:cNvSpPr/>
              <p:nvPr/>
            </p:nvSpPr>
            <p:spPr>
              <a:xfrm>
                <a:off x="12283622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DCAD7AB-CFFB-447A-A147-413FBC30E104}"/>
                  </a:ext>
                </a:extLst>
              </p:cNvPr>
              <p:cNvSpPr/>
              <p:nvPr/>
            </p:nvSpPr>
            <p:spPr>
              <a:xfrm>
                <a:off x="12283622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7E444A9-D77E-40E7-AA86-BF771ECC0A54}"/>
                  </a:ext>
                </a:extLst>
              </p:cNvPr>
              <p:cNvSpPr/>
              <p:nvPr/>
            </p:nvSpPr>
            <p:spPr>
              <a:xfrm>
                <a:off x="12283622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F498756-2D5F-4919-BDEF-908022181550}"/>
                  </a:ext>
                </a:extLst>
              </p:cNvPr>
              <p:cNvSpPr/>
              <p:nvPr/>
            </p:nvSpPr>
            <p:spPr>
              <a:xfrm>
                <a:off x="12283622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A402E05-F2FE-4B3D-9F85-A20F0403B490}"/>
                  </a:ext>
                </a:extLst>
              </p:cNvPr>
              <p:cNvSpPr/>
              <p:nvPr/>
            </p:nvSpPr>
            <p:spPr>
              <a:xfrm>
                <a:off x="12283622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454818C-CD22-44D0-A841-C4502062430E}"/>
                  </a:ext>
                </a:extLst>
              </p:cNvPr>
              <p:cNvSpPr/>
              <p:nvPr/>
            </p:nvSpPr>
            <p:spPr>
              <a:xfrm>
                <a:off x="12283622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0B7F209-B9F8-48CE-8EB4-6E40542A6B99}"/>
                  </a:ext>
                </a:extLst>
              </p:cNvPr>
              <p:cNvSpPr/>
              <p:nvPr/>
            </p:nvSpPr>
            <p:spPr>
              <a:xfrm>
                <a:off x="12283622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A7D3CE7-8CCB-44C6-8CFA-50616E8B5403}"/>
                  </a:ext>
                </a:extLst>
              </p:cNvPr>
              <p:cNvSpPr/>
              <p:nvPr/>
            </p:nvSpPr>
            <p:spPr>
              <a:xfrm>
                <a:off x="12870544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63470B6-796F-420B-BA77-7A7BA3E66EC3}"/>
                  </a:ext>
                </a:extLst>
              </p:cNvPr>
              <p:cNvSpPr/>
              <p:nvPr/>
            </p:nvSpPr>
            <p:spPr>
              <a:xfrm>
                <a:off x="12870544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035D7BD-4969-41CA-90B4-14E765A4104B}"/>
                  </a:ext>
                </a:extLst>
              </p:cNvPr>
              <p:cNvSpPr/>
              <p:nvPr/>
            </p:nvSpPr>
            <p:spPr>
              <a:xfrm>
                <a:off x="12870544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458045C-DC00-450F-B708-02C380B9137D}"/>
                  </a:ext>
                </a:extLst>
              </p:cNvPr>
              <p:cNvSpPr/>
              <p:nvPr/>
            </p:nvSpPr>
            <p:spPr>
              <a:xfrm>
                <a:off x="12870544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4BCF6C5-4C72-42C3-8913-CE9C06FFCD60}"/>
                  </a:ext>
                </a:extLst>
              </p:cNvPr>
              <p:cNvSpPr/>
              <p:nvPr/>
            </p:nvSpPr>
            <p:spPr>
              <a:xfrm>
                <a:off x="12870544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2EC24AD-7BBC-43E5-9C9C-1DF1E4EB634A}"/>
                  </a:ext>
                </a:extLst>
              </p:cNvPr>
              <p:cNvSpPr/>
              <p:nvPr/>
            </p:nvSpPr>
            <p:spPr>
              <a:xfrm>
                <a:off x="12870544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00B2917-1D14-49BE-BFBA-D087FBBBFF7F}"/>
                  </a:ext>
                </a:extLst>
              </p:cNvPr>
              <p:cNvSpPr/>
              <p:nvPr/>
            </p:nvSpPr>
            <p:spPr>
              <a:xfrm>
                <a:off x="12870544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9DC6951-39B5-40EB-8AEE-9D1FD4FD6C7A}"/>
                  </a:ext>
                </a:extLst>
              </p:cNvPr>
              <p:cNvSpPr/>
              <p:nvPr/>
            </p:nvSpPr>
            <p:spPr>
              <a:xfrm>
                <a:off x="12870544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7B1EC3B0-524E-45FE-BBCD-36C78041E735}"/>
                  </a:ext>
                </a:extLst>
              </p:cNvPr>
              <p:cNvSpPr/>
              <p:nvPr/>
            </p:nvSpPr>
            <p:spPr>
              <a:xfrm>
                <a:off x="12870544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38015BE-F34A-4F94-AD8D-EFB335A71A5F}"/>
                  </a:ext>
                </a:extLst>
              </p:cNvPr>
              <p:cNvSpPr/>
              <p:nvPr/>
            </p:nvSpPr>
            <p:spPr>
              <a:xfrm>
                <a:off x="12870544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2DABC37-454F-4D8E-A525-806B9462C7A8}"/>
                  </a:ext>
                </a:extLst>
              </p:cNvPr>
              <p:cNvSpPr/>
              <p:nvPr/>
            </p:nvSpPr>
            <p:spPr>
              <a:xfrm>
                <a:off x="12870544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F61E685-DEF9-4F14-ABEF-7908F8E75689}"/>
                  </a:ext>
                </a:extLst>
              </p:cNvPr>
              <p:cNvSpPr/>
              <p:nvPr/>
            </p:nvSpPr>
            <p:spPr>
              <a:xfrm>
                <a:off x="12870544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CEA9C02-5594-4C8A-B1DC-EEB76B67FFC3}"/>
                  </a:ext>
                </a:extLst>
              </p:cNvPr>
              <p:cNvSpPr/>
              <p:nvPr/>
            </p:nvSpPr>
            <p:spPr>
              <a:xfrm>
                <a:off x="13457466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3B162646-6807-49CC-B94A-806253FF9222}"/>
                  </a:ext>
                </a:extLst>
              </p:cNvPr>
              <p:cNvSpPr/>
              <p:nvPr/>
            </p:nvSpPr>
            <p:spPr>
              <a:xfrm>
                <a:off x="13457466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A657BA8-6A97-4D35-9286-32C2651EA414}"/>
                  </a:ext>
                </a:extLst>
              </p:cNvPr>
              <p:cNvSpPr/>
              <p:nvPr/>
            </p:nvSpPr>
            <p:spPr>
              <a:xfrm>
                <a:off x="13457466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9A5D6A8-692B-4933-BC13-6199F3C0D022}"/>
                  </a:ext>
                </a:extLst>
              </p:cNvPr>
              <p:cNvSpPr/>
              <p:nvPr/>
            </p:nvSpPr>
            <p:spPr>
              <a:xfrm>
                <a:off x="13457466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093C1E2-5975-4300-BB17-4839D7A8EF81}"/>
                  </a:ext>
                </a:extLst>
              </p:cNvPr>
              <p:cNvSpPr/>
              <p:nvPr/>
            </p:nvSpPr>
            <p:spPr>
              <a:xfrm>
                <a:off x="13457466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E78AE9F-BE07-4AF9-BAC7-FFE6AFE8CCE2}"/>
                  </a:ext>
                </a:extLst>
              </p:cNvPr>
              <p:cNvSpPr/>
              <p:nvPr/>
            </p:nvSpPr>
            <p:spPr>
              <a:xfrm>
                <a:off x="13457466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9DE160B-905C-4CA8-97F1-F9BD0E873112}"/>
                  </a:ext>
                </a:extLst>
              </p:cNvPr>
              <p:cNvSpPr/>
              <p:nvPr/>
            </p:nvSpPr>
            <p:spPr>
              <a:xfrm>
                <a:off x="13457466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62B8DF4-F30E-4F9A-8203-F98B4EA7C7C8}"/>
                  </a:ext>
                </a:extLst>
              </p:cNvPr>
              <p:cNvSpPr/>
              <p:nvPr/>
            </p:nvSpPr>
            <p:spPr>
              <a:xfrm>
                <a:off x="13457466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4690910-B3B4-4014-B623-BAAA7CD7A2F8}"/>
                  </a:ext>
                </a:extLst>
              </p:cNvPr>
              <p:cNvSpPr/>
              <p:nvPr/>
            </p:nvSpPr>
            <p:spPr>
              <a:xfrm>
                <a:off x="13457466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B381840-DC0A-4F48-8E9F-8B912603134E}"/>
                  </a:ext>
                </a:extLst>
              </p:cNvPr>
              <p:cNvSpPr/>
              <p:nvPr/>
            </p:nvSpPr>
            <p:spPr>
              <a:xfrm>
                <a:off x="13457466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C223637-3608-4471-8C66-425F996151FA}"/>
                  </a:ext>
                </a:extLst>
              </p:cNvPr>
              <p:cNvSpPr/>
              <p:nvPr/>
            </p:nvSpPr>
            <p:spPr>
              <a:xfrm>
                <a:off x="13457466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0B7157F-9DD5-432B-8F70-8D7AFFE68F21}"/>
                  </a:ext>
                </a:extLst>
              </p:cNvPr>
              <p:cNvSpPr/>
              <p:nvPr/>
            </p:nvSpPr>
            <p:spPr>
              <a:xfrm>
                <a:off x="13457466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0648228-B838-47EE-A486-F762413677F4}"/>
                  </a:ext>
                </a:extLst>
              </p:cNvPr>
              <p:cNvSpPr/>
              <p:nvPr/>
            </p:nvSpPr>
            <p:spPr>
              <a:xfrm>
                <a:off x="14044388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4CBEAA2-4788-4FC8-AA26-6C18DBA29063}"/>
                  </a:ext>
                </a:extLst>
              </p:cNvPr>
              <p:cNvSpPr/>
              <p:nvPr/>
            </p:nvSpPr>
            <p:spPr>
              <a:xfrm>
                <a:off x="14044388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CA139B8-1FA6-49E8-8710-70317B72F1E7}"/>
                  </a:ext>
                </a:extLst>
              </p:cNvPr>
              <p:cNvSpPr/>
              <p:nvPr/>
            </p:nvSpPr>
            <p:spPr>
              <a:xfrm>
                <a:off x="14044388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45D9C28-F1E1-4E03-9CF1-15E60F20A9AD}"/>
                  </a:ext>
                </a:extLst>
              </p:cNvPr>
              <p:cNvSpPr/>
              <p:nvPr/>
            </p:nvSpPr>
            <p:spPr>
              <a:xfrm>
                <a:off x="14044388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C52E248-570D-4E6F-93FC-2282D2998600}"/>
                  </a:ext>
                </a:extLst>
              </p:cNvPr>
              <p:cNvSpPr/>
              <p:nvPr/>
            </p:nvSpPr>
            <p:spPr>
              <a:xfrm>
                <a:off x="14044388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6E1B978D-66D2-492C-BF87-7A5D04F4681E}"/>
                  </a:ext>
                </a:extLst>
              </p:cNvPr>
              <p:cNvSpPr/>
              <p:nvPr/>
            </p:nvSpPr>
            <p:spPr>
              <a:xfrm>
                <a:off x="14044388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A209D78B-7AA3-4FBD-9A48-FEC25093B1E3}"/>
                  </a:ext>
                </a:extLst>
              </p:cNvPr>
              <p:cNvSpPr/>
              <p:nvPr/>
            </p:nvSpPr>
            <p:spPr>
              <a:xfrm>
                <a:off x="14044388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1E763F9-1E1D-47A7-A9C7-A42EA21AD173}"/>
                  </a:ext>
                </a:extLst>
              </p:cNvPr>
              <p:cNvSpPr/>
              <p:nvPr/>
            </p:nvSpPr>
            <p:spPr>
              <a:xfrm>
                <a:off x="14044388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2002142-A4BB-4EB7-9656-F522BAC76548}"/>
                  </a:ext>
                </a:extLst>
              </p:cNvPr>
              <p:cNvSpPr/>
              <p:nvPr/>
            </p:nvSpPr>
            <p:spPr>
              <a:xfrm>
                <a:off x="14044388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D3298C0-A819-4DD5-8078-DF77ADA48B4A}"/>
                  </a:ext>
                </a:extLst>
              </p:cNvPr>
              <p:cNvSpPr/>
              <p:nvPr/>
            </p:nvSpPr>
            <p:spPr>
              <a:xfrm>
                <a:off x="14044388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082DD78-F2F1-43E3-9729-DE5226ACA11B}"/>
                  </a:ext>
                </a:extLst>
              </p:cNvPr>
              <p:cNvSpPr/>
              <p:nvPr/>
            </p:nvSpPr>
            <p:spPr>
              <a:xfrm>
                <a:off x="14044388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3A53141-4D63-47CB-A2F3-37EB29BEAC71}"/>
                  </a:ext>
                </a:extLst>
              </p:cNvPr>
              <p:cNvSpPr/>
              <p:nvPr/>
            </p:nvSpPr>
            <p:spPr>
              <a:xfrm>
                <a:off x="14044388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A8B892-0D28-4F28-9F43-CA8DBFA10975}"/>
                  </a:ext>
                </a:extLst>
              </p:cNvPr>
              <p:cNvSpPr/>
              <p:nvPr/>
            </p:nvSpPr>
            <p:spPr>
              <a:xfrm>
                <a:off x="1463131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BBDE2F6F-620A-4475-9694-95FD97976F3B}"/>
                  </a:ext>
                </a:extLst>
              </p:cNvPr>
              <p:cNvSpPr/>
              <p:nvPr/>
            </p:nvSpPr>
            <p:spPr>
              <a:xfrm>
                <a:off x="1463131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ABCC2C4-E3F5-4437-97EC-E395DA0BEC4B}"/>
                  </a:ext>
                </a:extLst>
              </p:cNvPr>
              <p:cNvSpPr/>
              <p:nvPr/>
            </p:nvSpPr>
            <p:spPr>
              <a:xfrm>
                <a:off x="1463131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F64729C-96DA-4B5D-9761-0211B6E98628}"/>
                  </a:ext>
                </a:extLst>
              </p:cNvPr>
              <p:cNvSpPr/>
              <p:nvPr/>
            </p:nvSpPr>
            <p:spPr>
              <a:xfrm>
                <a:off x="1463131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FA7E7C4F-4254-40FE-9F49-2276261DFF49}"/>
                  </a:ext>
                </a:extLst>
              </p:cNvPr>
              <p:cNvSpPr/>
              <p:nvPr/>
            </p:nvSpPr>
            <p:spPr>
              <a:xfrm>
                <a:off x="1463131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DE4AF7B-F9BB-4186-8874-6848CC0D958C}"/>
                  </a:ext>
                </a:extLst>
              </p:cNvPr>
              <p:cNvSpPr/>
              <p:nvPr/>
            </p:nvSpPr>
            <p:spPr>
              <a:xfrm>
                <a:off x="1463131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E8452E3B-C00A-4AE6-AFBB-34B79A102642}"/>
                  </a:ext>
                </a:extLst>
              </p:cNvPr>
              <p:cNvSpPr/>
              <p:nvPr/>
            </p:nvSpPr>
            <p:spPr>
              <a:xfrm>
                <a:off x="1463131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9FE2AA0-9DB0-4FF5-8764-E6B932779560}"/>
                  </a:ext>
                </a:extLst>
              </p:cNvPr>
              <p:cNvSpPr/>
              <p:nvPr/>
            </p:nvSpPr>
            <p:spPr>
              <a:xfrm>
                <a:off x="1463131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F5E0390-97A3-4C06-A1B5-AB4F68911A12}"/>
                  </a:ext>
                </a:extLst>
              </p:cNvPr>
              <p:cNvSpPr/>
              <p:nvPr/>
            </p:nvSpPr>
            <p:spPr>
              <a:xfrm>
                <a:off x="1463131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A267A2E-0B67-4B59-B407-57544AD3B8D6}"/>
                  </a:ext>
                </a:extLst>
              </p:cNvPr>
              <p:cNvSpPr/>
              <p:nvPr/>
            </p:nvSpPr>
            <p:spPr>
              <a:xfrm>
                <a:off x="1463131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8E8DCB6-E11E-4D31-98D5-980598896243}"/>
                  </a:ext>
                </a:extLst>
              </p:cNvPr>
              <p:cNvSpPr/>
              <p:nvPr/>
            </p:nvSpPr>
            <p:spPr>
              <a:xfrm>
                <a:off x="1463131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7B3EA6A-CED9-4727-9F1C-35AA01BC0F9A}"/>
                  </a:ext>
                </a:extLst>
              </p:cNvPr>
              <p:cNvSpPr/>
              <p:nvPr/>
            </p:nvSpPr>
            <p:spPr>
              <a:xfrm>
                <a:off x="1463131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787A4CD-98C0-4D66-9D13-0A9958B4B6CB}"/>
                  </a:ext>
                </a:extLst>
              </p:cNvPr>
              <p:cNvSpPr/>
              <p:nvPr/>
            </p:nvSpPr>
            <p:spPr>
              <a:xfrm>
                <a:off x="15218232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807A50E-A7F9-4C27-A594-0D9E1A1FED20}"/>
                  </a:ext>
                </a:extLst>
              </p:cNvPr>
              <p:cNvSpPr/>
              <p:nvPr/>
            </p:nvSpPr>
            <p:spPr>
              <a:xfrm>
                <a:off x="15218232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ECDE5B0-3D73-440F-BAC7-A061F17FC636}"/>
                  </a:ext>
                </a:extLst>
              </p:cNvPr>
              <p:cNvSpPr/>
              <p:nvPr/>
            </p:nvSpPr>
            <p:spPr>
              <a:xfrm>
                <a:off x="15218232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FAA66545-824B-4AED-92D5-5E07E9113F6C}"/>
                  </a:ext>
                </a:extLst>
              </p:cNvPr>
              <p:cNvSpPr/>
              <p:nvPr/>
            </p:nvSpPr>
            <p:spPr>
              <a:xfrm>
                <a:off x="15218232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0843824-E9AE-4A8A-B00B-AEFE644FB385}"/>
                  </a:ext>
                </a:extLst>
              </p:cNvPr>
              <p:cNvSpPr/>
              <p:nvPr/>
            </p:nvSpPr>
            <p:spPr>
              <a:xfrm>
                <a:off x="15218232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71987121-8630-4149-B56C-F7F6352BAE56}"/>
                  </a:ext>
                </a:extLst>
              </p:cNvPr>
              <p:cNvSpPr/>
              <p:nvPr/>
            </p:nvSpPr>
            <p:spPr>
              <a:xfrm>
                <a:off x="15218232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1E607B13-5209-4298-963F-D1DD8995250F}"/>
                  </a:ext>
                </a:extLst>
              </p:cNvPr>
              <p:cNvSpPr/>
              <p:nvPr/>
            </p:nvSpPr>
            <p:spPr>
              <a:xfrm>
                <a:off x="15218232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3C5CADE1-0446-4D8A-9685-D0EB5EB6F295}"/>
                  </a:ext>
                </a:extLst>
              </p:cNvPr>
              <p:cNvSpPr/>
              <p:nvPr/>
            </p:nvSpPr>
            <p:spPr>
              <a:xfrm>
                <a:off x="15218232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DE940D2-C776-429E-93E6-3FBF5D60A534}"/>
                  </a:ext>
                </a:extLst>
              </p:cNvPr>
              <p:cNvSpPr/>
              <p:nvPr/>
            </p:nvSpPr>
            <p:spPr>
              <a:xfrm>
                <a:off x="15218232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3B0D291A-DB88-4605-87A1-3906F58CFB8A}"/>
                  </a:ext>
                </a:extLst>
              </p:cNvPr>
              <p:cNvSpPr/>
              <p:nvPr/>
            </p:nvSpPr>
            <p:spPr>
              <a:xfrm>
                <a:off x="15218232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9FB6D4EB-D065-4A2D-9BAC-075F54A25457}"/>
                  </a:ext>
                </a:extLst>
              </p:cNvPr>
              <p:cNvSpPr/>
              <p:nvPr/>
            </p:nvSpPr>
            <p:spPr>
              <a:xfrm>
                <a:off x="15218232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B73D3BD2-48A4-42A8-9008-0039AE11A35C}"/>
                  </a:ext>
                </a:extLst>
              </p:cNvPr>
              <p:cNvSpPr/>
              <p:nvPr/>
            </p:nvSpPr>
            <p:spPr>
              <a:xfrm>
                <a:off x="15218232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EEB6BC30-9C50-48E1-B52D-7A8CF0941C50}"/>
                  </a:ext>
                </a:extLst>
              </p:cNvPr>
              <p:cNvSpPr/>
              <p:nvPr/>
            </p:nvSpPr>
            <p:spPr>
              <a:xfrm>
                <a:off x="15805154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9283DDFD-8368-41F6-AEC0-D1E9D2C60B73}"/>
                  </a:ext>
                </a:extLst>
              </p:cNvPr>
              <p:cNvSpPr/>
              <p:nvPr/>
            </p:nvSpPr>
            <p:spPr>
              <a:xfrm>
                <a:off x="15805154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27BA856F-D955-42C2-9228-1F121509BDA1}"/>
                  </a:ext>
                </a:extLst>
              </p:cNvPr>
              <p:cNvSpPr/>
              <p:nvPr/>
            </p:nvSpPr>
            <p:spPr>
              <a:xfrm>
                <a:off x="15805154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F5A6395-1654-4C1D-A96B-9388E93481E0}"/>
                  </a:ext>
                </a:extLst>
              </p:cNvPr>
              <p:cNvSpPr/>
              <p:nvPr/>
            </p:nvSpPr>
            <p:spPr>
              <a:xfrm>
                <a:off x="15805154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645969FA-0072-458B-A55E-32DAA89634CC}"/>
                  </a:ext>
                </a:extLst>
              </p:cNvPr>
              <p:cNvSpPr/>
              <p:nvPr/>
            </p:nvSpPr>
            <p:spPr>
              <a:xfrm>
                <a:off x="15805154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2E46405-1AEA-44A0-9235-69C7C79C7BB9}"/>
                  </a:ext>
                </a:extLst>
              </p:cNvPr>
              <p:cNvSpPr/>
              <p:nvPr/>
            </p:nvSpPr>
            <p:spPr>
              <a:xfrm>
                <a:off x="15805154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8FD3FD1C-9A2A-41BA-B0D9-11DF8204D938}"/>
                  </a:ext>
                </a:extLst>
              </p:cNvPr>
              <p:cNvSpPr/>
              <p:nvPr/>
            </p:nvSpPr>
            <p:spPr>
              <a:xfrm>
                <a:off x="15805154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C421D943-15B3-4860-A343-055396056904}"/>
                  </a:ext>
                </a:extLst>
              </p:cNvPr>
              <p:cNvSpPr/>
              <p:nvPr/>
            </p:nvSpPr>
            <p:spPr>
              <a:xfrm>
                <a:off x="15805154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D41A43C-8A87-4EC1-BB88-99F7D897E9B2}"/>
                  </a:ext>
                </a:extLst>
              </p:cNvPr>
              <p:cNvSpPr/>
              <p:nvPr/>
            </p:nvSpPr>
            <p:spPr>
              <a:xfrm>
                <a:off x="15805154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2EE67E5-AD10-47ED-ABA5-DE77B6B2AD1E}"/>
                  </a:ext>
                </a:extLst>
              </p:cNvPr>
              <p:cNvSpPr/>
              <p:nvPr/>
            </p:nvSpPr>
            <p:spPr>
              <a:xfrm>
                <a:off x="15805154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26BE22A4-E161-4D46-BD46-F09F747BC134}"/>
                  </a:ext>
                </a:extLst>
              </p:cNvPr>
              <p:cNvSpPr/>
              <p:nvPr/>
            </p:nvSpPr>
            <p:spPr>
              <a:xfrm>
                <a:off x="15805154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E6F7123C-3539-4F3F-98BD-15EF8CA9EC57}"/>
                  </a:ext>
                </a:extLst>
              </p:cNvPr>
              <p:cNvSpPr/>
              <p:nvPr/>
            </p:nvSpPr>
            <p:spPr>
              <a:xfrm>
                <a:off x="15805154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B044A672-31C8-4F3E-B5C6-B51618CF7954}"/>
                  </a:ext>
                </a:extLst>
              </p:cNvPr>
              <p:cNvSpPr/>
              <p:nvPr/>
            </p:nvSpPr>
            <p:spPr>
              <a:xfrm>
                <a:off x="16392076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E16C4F2-7733-455A-BCA8-716A0E21DF0C}"/>
                  </a:ext>
                </a:extLst>
              </p:cNvPr>
              <p:cNvSpPr/>
              <p:nvPr/>
            </p:nvSpPr>
            <p:spPr>
              <a:xfrm>
                <a:off x="16392076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2C3ED611-060E-434E-B6BE-0CCC342A67ED}"/>
                  </a:ext>
                </a:extLst>
              </p:cNvPr>
              <p:cNvSpPr/>
              <p:nvPr/>
            </p:nvSpPr>
            <p:spPr>
              <a:xfrm>
                <a:off x="16392076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33DE1F19-E47E-45E0-9716-F048CB108C25}"/>
                  </a:ext>
                </a:extLst>
              </p:cNvPr>
              <p:cNvSpPr/>
              <p:nvPr/>
            </p:nvSpPr>
            <p:spPr>
              <a:xfrm>
                <a:off x="16392076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A6498C04-1D70-4372-81B1-C26B82F8D8D1}"/>
                  </a:ext>
                </a:extLst>
              </p:cNvPr>
              <p:cNvSpPr/>
              <p:nvPr/>
            </p:nvSpPr>
            <p:spPr>
              <a:xfrm>
                <a:off x="16392076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F0D96A7-AB4D-449C-8293-3683CAE05702}"/>
                  </a:ext>
                </a:extLst>
              </p:cNvPr>
              <p:cNvSpPr/>
              <p:nvPr/>
            </p:nvSpPr>
            <p:spPr>
              <a:xfrm>
                <a:off x="16392076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2124DBA7-3B3F-46DA-A09B-6BAA13372110}"/>
                  </a:ext>
                </a:extLst>
              </p:cNvPr>
              <p:cNvSpPr/>
              <p:nvPr/>
            </p:nvSpPr>
            <p:spPr>
              <a:xfrm>
                <a:off x="16392076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5692209-06B3-4F26-B912-DA13E11FA0BE}"/>
                  </a:ext>
                </a:extLst>
              </p:cNvPr>
              <p:cNvSpPr/>
              <p:nvPr/>
            </p:nvSpPr>
            <p:spPr>
              <a:xfrm>
                <a:off x="16392076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E8695A9-39A8-4096-A816-07E5319B38EF}"/>
                  </a:ext>
                </a:extLst>
              </p:cNvPr>
              <p:cNvSpPr/>
              <p:nvPr/>
            </p:nvSpPr>
            <p:spPr>
              <a:xfrm>
                <a:off x="16392076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AFF12F03-1985-4811-9230-9088CEBEED98}"/>
                  </a:ext>
                </a:extLst>
              </p:cNvPr>
              <p:cNvSpPr/>
              <p:nvPr/>
            </p:nvSpPr>
            <p:spPr>
              <a:xfrm>
                <a:off x="16392076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FF28D16-3E39-43E3-B025-4680339E4051}"/>
                  </a:ext>
                </a:extLst>
              </p:cNvPr>
              <p:cNvSpPr/>
              <p:nvPr/>
            </p:nvSpPr>
            <p:spPr>
              <a:xfrm>
                <a:off x="16392076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A92B0A0A-52EE-4190-B396-9DF0952094A6}"/>
                  </a:ext>
                </a:extLst>
              </p:cNvPr>
              <p:cNvSpPr/>
              <p:nvPr/>
            </p:nvSpPr>
            <p:spPr>
              <a:xfrm>
                <a:off x="16392076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442AD913-2F50-461D-8A65-200102582106}"/>
                  </a:ext>
                </a:extLst>
              </p:cNvPr>
              <p:cNvSpPr/>
              <p:nvPr/>
            </p:nvSpPr>
            <p:spPr>
              <a:xfrm>
                <a:off x="16978998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D48BFECA-DB9D-44C7-A21A-65216B7D1E58}"/>
                  </a:ext>
                </a:extLst>
              </p:cNvPr>
              <p:cNvSpPr/>
              <p:nvPr/>
            </p:nvSpPr>
            <p:spPr>
              <a:xfrm>
                <a:off x="16978998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3199B540-DF11-43CA-B60D-A948E945F65C}"/>
                  </a:ext>
                </a:extLst>
              </p:cNvPr>
              <p:cNvSpPr/>
              <p:nvPr/>
            </p:nvSpPr>
            <p:spPr>
              <a:xfrm>
                <a:off x="16978998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750E4845-3BBA-4470-B938-17268C3194AA}"/>
                  </a:ext>
                </a:extLst>
              </p:cNvPr>
              <p:cNvSpPr/>
              <p:nvPr/>
            </p:nvSpPr>
            <p:spPr>
              <a:xfrm>
                <a:off x="16978998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05A0A0C1-5453-4215-BE81-1CB9F7020644}"/>
                  </a:ext>
                </a:extLst>
              </p:cNvPr>
              <p:cNvSpPr/>
              <p:nvPr/>
            </p:nvSpPr>
            <p:spPr>
              <a:xfrm>
                <a:off x="16978998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D3D68DF2-64CA-4C8A-B332-DF28F6017F48}"/>
                  </a:ext>
                </a:extLst>
              </p:cNvPr>
              <p:cNvSpPr/>
              <p:nvPr/>
            </p:nvSpPr>
            <p:spPr>
              <a:xfrm>
                <a:off x="16978998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260550E4-DEB6-4FAE-B07E-06EA1CFE644E}"/>
                  </a:ext>
                </a:extLst>
              </p:cNvPr>
              <p:cNvSpPr/>
              <p:nvPr/>
            </p:nvSpPr>
            <p:spPr>
              <a:xfrm>
                <a:off x="16978998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7A1041D5-2ACD-4977-ABB4-992644DB816A}"/>
                  </a:ext>
                </a:extLst>
              </p:cNvPr>
              <p:cNvSpPr/>
              <p:nvPr/>
            </p:nvSpPr>
            <p:spPr>
              <a:xfrm>
                <a:off x="16978998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BE4B3E8-E523-42CF-B7AE-6FE724B5F11D}"/>
                  </a:ext>
                </a:extLst>
              </p:cNvPr>
              <p:cNvSpPr/>
              <p:nvPr/>
            </p:nvSpPr>
            <p:spPr>
              <a:xfrm>
                <a:off x="16978998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72093F4C-DA29-457D-A67E-CDC5D9CED0DF}"/>
                  </a:ext>
                </a:extLst>
              </p:cNvPr>
              <p:cNvSpPr/>
              <p:nvPr/>
            </p:nvSpPr>
            <p:spPr>
              <a:xfrm>
                <a:off x="16978998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6C2D96F-9814-44AF-BD96-29A73A023362}"/>
                  </a:ext>
                </a:extLst>
              </p:cNvPr>
              <p:cNvSpPr/>
              <p:nvPr/>
            </p:nvSpPr>
            <p:spPr>
              <a:xfrm>
                <a:off x="16978998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715E0ED2-D6AE-4507-8E5C-623E0410EA07}"/>
                  </a:ext>
                </a:extLst>
              </p:cNvPr>
              <p:cNvSpPr/>
              <p:nvPr/>
            </p:nvSpPr>
            <p:spPr>
              <a:xfrm>
                <a:off x="16978998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DF48D32B-6054-467A-8491-7BFAA556A96B}"/>
                </a:ext>
              </a:extLst>
            </p:cNvPr>
            <p:cNvGrpSpPr/>
            <p:nvPr/>
          </p:nvGrpSpPr>
          <p:grpSpPr>
            <a:xfrm rot="8034554" flipH="1">
              <a:off x="26256744" y="19811896"/>
              <a:ext cx="5164805" cy="4981494"/>
              <a:chOff x="9753600" y="4267200"/>
              <a:chExt cx="7718884" cy="7444920"/>
            </a:xfrm>
            <a:grpFill/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A153C614-9836-48ED-AFD5-996346BEB3B1}"/>
                  </a:ext>
                </a:extLst>
              </p:cNvPr>
              <p:cNvSpPr/>
              <p:nvPr/>
            </p:nvSpPr>
            <p:spPr>
              <a:xfrm>
                <a:off x="97536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795473F5-BC99-451A-A993-94B4092226E2}"/>
                  </a:ext>
                </a:extLst>
              </p:cNvPr>
              <p:cNvSpPr/>
              <p:nvPr/>
            </p:nvSpPr>
            <p:spPr>
              <a:xfrm>
                <a:off x="97536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002990E3-BEF7-4CBF-82C0-F979E241887E}"/>
                  </a:ext>
                </a:extLst>
              </p:cNvPr>
              <p:cNvSpPr/>
              <p:nvPr/>
            </p:nvSpPr>
            <p:spPr>
              <a:xfrm>
                <a:off x="97536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958102D2-5814-46AA-B437-81F75C8CC88E}"/>
                  </a:ext>
                </a:extLst>
              </p:cNvPr>
              <p:cNvSpPr/>
              <p:nvPr/>
            </p:nvSpPr>
            <p:spPr>
              <a:xfrm>
                <a:off x="97536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F776EB0-B1FF-4B61-B256-35BF6BA0ABE5}"/>
                  </a:ext>
                </a:extLst>
              </p:cNvPr>
              <p:cNvSpPr/>
              <p:nvPr/>
            </p:nvSpPr>
            <p:spPr>
              <a:xfrm>
                <a:off x="97536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A3ED49E-21EC-4368-A3F6-60993830F585}"/>
                  </a:ext>
                </a:extLst>
              </p:cNvPr>
              <p:cNvSpPr/>
              <p:nvPr/>
            </p:nvSpPr>
            <p:spPr>
              <a:xfrm>
                <a:off x="97536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37D3E0E-AF7A-404F-9AA8-30E98E3FF55B}"/>
                  </a:ext>
                </a:extLst>
              </p:cNvPr>
              <p:cNvSpPr/>
              <p:nvPr/>
            </p:nvSpPr>
            <p:spPr>
              <a:xfrm>
                <a:off x="97536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C8D4D09-70B1-4928-892B-8EF03C29E41B}"/>
                  </a:ext>
                </a:extLst>
              </p:cNvPr>
              <p:cNvSpPr/>
              <p:nvPr/>
            </p:nvSpPr>
            <p:spPr>
              <a:xfrm>
                <a:off x="97536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0F7A0E4C-511E-4D69-B3B7-8FD05A7D072C}"/>
                  </a:ext>
                </a:extLst>
              </p:cNvPr>
              <p:cNvSpPr/>
              <p:nvPr/>
            </p:nvSpPr>
            <p:spPr>
              <a:xfrm>
                <a:off x="97536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856B9465-A3C1-4CCB-8182-0D461D6462CC}"/>
                  </a:ext>
                </a:extLst>
              </p:cNvPr>
              <p:cNvSpPr/>
              <p:nvPr/>
            </p:nvSpPr>
            <p:spPr>
              <a:xfrm>
                <a:off x="97536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F397F48B-B52E-4C6F-A117-9EE254B84C0B}"/>
                  </a:ext>
                </a:extLst>
              </p:cNvPr>
              <p:cNvSpPr/>
              <p:nvPr/>
            </p:nvSpPr>
            <p:spPr>
              <a:xfrm>
                <a:off x="97536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505E7510-58A6-44DB-B147-72A1637A4835}"/>
                  </a:ext>
                </a:extLst>
              </p:cNvPr>
              <p:cNvSpPr/>
              <p:nvPr/>
            </p:nvSpPr>
            <p:spPr>
              <a:xfrm>
                <a:off x="97536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6F5A7AC-4F5E-47D8-952F-F3AFDBAFE279}"/>
                  </a:ext>
                </a:extLst>
              </p:cNvPr>
              <p:cNvSpPr/>
              <p:nvPr/>
            </p:nvSpPr>
            <p:spPr>
              <a:xfrm>
                <a:off x="104013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70D30E86-4A7A-4849-B35E-533AA87300FC}"/>
                  </a:ext>
                </a:extLst>
              </p:cNvPr>
              <p:cNvSpPr/>
              <p:nvPr/>
            </p:nvSpPr>
            <p:spPr>
              <a:xfrm>
                <a:off x="104013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B5B9DC31-4B4E-4CFF-9F42-9CA5BA0CE55D}"/>
                  </a:ext>
                </a:extLst>
              </p:cNvPr>
              <p:cNvSpPr/>
              <p:nvPr/>
            </p:nvSpPr>
            <p:spPr>
              <a:xfrm>
                <a:off x="104013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614DD5DD-481A-4453-A096-AFE65AB50B0F}"/>
                  </a:ext>
                </a:extLst>
              </p:cNvPr>
              <p:cNvSpPr/>
              <p:nvPr/>
            </p:nvSpPr>
            <p:spPr>
              <a:xfrm>
                <a:off x="104013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B15CD21-1BD5-480D-AFB2-C97DF3F3A8C3}"/>
                  </a:ext>
                </a:extLst>
              </p:cNvPr>
              <p:cNvSpPr/>
              <p:nvPr/>
            </p:nvSpPr>
            <p:spPr>
              <a:xfrm>
                <a:off x="104013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00DA2B5-A541-45B7-9A3D-133EBDE25495}"/>
                  </a:ext>
                </a:extLst>
              </p:cNvPr>
              <p:cNvSpPr/>
              <p:nvPr/>
            </p:nvSpPr>
            <p:spPr>
              <a:xfrm>
                <a:off x="104013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FA76B973-C97B-4DF9-A89A-9531E8168566}"/>
                  </a:ext>
                </a:extLst>
              </p:cNvPr>
              <p:cNvSpPr/>
              <p:nvPr/>
            </p:nvSpPr>
            <p:spPr>
              <a:xfrm>
                <a:off x="104013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0C4F1C2E-0808-4669-BA3B-E5CFE958BE85}"/>
                  </a:ext>
                </a:extLst>
              </p:cNvPr>
              <p:cNvSpPr/>
              <p:nvPr/>
            </p:nvSpPr>
            <p:spPr>
              <a:xfrm>
                <a:off x="104013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E97FBD65-F766-4051-A037-03995355FDA2}"/>
                  </a:ext>
                </a:extLst>
              </p:cNvPr>
              <p:cNvSpPr/>
              <p:nvPr/>
            </p:nvSpPr>
            <p:spPr>
              <a:xfrm>
                <a:off x="104013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4F437051-95B8-4781-9AE4-A0B6426FBF4D}"/>
                  </a:ext>
                </a:extLst>
              </p:cNvPr>
              <p:cNvSpPr/>
              <p:nvPr/>
            </p:nvSpPr>
            <p:spPr>
              <a:xfrm>
                <a:off x="104013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CF6B9E13-28CA-4402-ADE0-DFA4C2F4E028}"/>
                  </a:ext>
                </a:extLst>
              </p:cNvPr>
              <p:cNvSpPr/>
              <p:nvPr/>
            </p:nvSpPr>
            <p:spPr>
              <a:xfrm>
                <a:off x="104013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CC7A7E83-D296-41F1-8716-87DD6C884DAF}"/>
                  </a:ext>
                </a:extLst>
              </p:cNvPr>
              <p:cNvSpPr/>
              <p:nvPr/>
            </p:nvSpPr>
            <p:spPr>
              <a:xfrm>
                <a:off x="104013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10151965-1EB6-41BF-8958-D6D396B12E71}"/>
                  </a:ext>
                </a:extLst>
              </p:cNvPr>
              <p:cNvSpPr/>
              <p:nvPr/>
            </p:nvSpPr>
            <p:spPr>
              <a:xfrm>
                <a:off x="110490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32A8853D-F54E-429D-B50C-201202ED5F54}"/>
                  </a:ext>
                </a:extLst>
              </p:cNvPr>
              <p:cNvSpPr/>
              <p:nvPr/>
            </p:nvSpPr>
            <p:spPr>
              <a:xfrm>
                <a:off x="110490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5C1CCC5-6726-4F0F-A84E-D5C969E2E61B}"/>
                  </a:ext>
                </a:extLst>
              </p:cNvPr>
              <p:cNvSpPr/>
              <p:nvPr/>
            </p:nvSpPr>
            <p:spPr>
              <a:xfrm>
                <a:off x="110490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FC65F3D8-9464-4827-93FB-17438D9AC07A}"/>
                  </a:ext>
                </a:extLst>
              </p:cNvPr>
              <p:cNvSpPr/>
              <p:nvPr/>
            </p:nvSpPr>
            <p:spPr>
              <a:xfrm>
                <a:off x="110490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016471E3-3C7E-4EE2-A92E-E054FF4CE6EB}"/>
                  </a:ext>
                </a:extLst>
              </p:cNvPr>
              <p:cNvSpPr/>
              <p:nvPr/>
            </p:nvSpPr>
            <p:spPr>
              <a:xfrm>
                <a:off x="110490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41F2CA8F-6205-4C2B-B511-4072AE1ECF06}"/>
                  </a:ext>
                </a:extLst>
              </p:cNvPr>
              <p:cNvSpPr/>
              <p:nvPr/>
            </p:nvSpPr>
            <p:spPr>
              <a:xfrm>
                <a:off x="110490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957B2C3E-CE72-4D8B-A999-60F98C8BB6C2}"/>
                  </a:ext>
                </a:extLst>
              </p:cNvPr>
              <p:cNvSpPr/>
              <p:nvPr/>
            </p:nvSpPr>
            <p:spPr>
              <a:xfrm>
                <a:off x="110490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5DFE4415-3D37-4DF0-9AE5-FC2B68984E16}"/>
                  </a:ext>
                </a:extLst>
              </p:cNvPr>
              <p:cNvSpPr/>
              <p:nvPr/>
            </p:nvSpPr>
            <p:spPr>
              <a:xfrm>
                <a:off x="110490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98AC308F-72FA-4639-AE6C-B124D2EA4A9F}"/>
                  </a:ext>
                </a:extLst>
              </p:cNvPr>
              <p:cNvSpPr/>
              <p:nvPr/>
            </p:nvSpPr>
            <p:spPr>
              <a:xfrm>
                <a:off x="110490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F677D513-7361-4458-BB34-802A63AFF177}"/>
                  </a:ext>
                </a:extLst>
              </p:cNvPr>
              <p:cNvSpPr/>
              <p:nvPr/>
            </p:nvSpPr>
            <p:spPr>
              <a:xfrm>
                <a:off x="110490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80BCDABC-E62B-4084-8D8F-4A8A21BBB351}"/>
                  </a:ext>
                </a:extLst>
              </p:cNvPr>
              <p:cNvSpPr/>
              <p:nvPr/>
            </p:nvSpPr>
            <p:spPr>
              <a:xfrm>
                <a:off x="110490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E04816E2-DADE-4FE0-BEA4-58E45D465A2D}"/>
                  </a:ext>
                </a:extLst>
              </p:cNvPr>
              <p:cNvSpPr/>
              <p:nvPr/>
            </p:nvSpPr>
            <p:spPr>
              <a:xfrm>
                <a:off x="110490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6E5FFCE-9E80-4549-9205-8FBED3148716}"/>
                  </a:ext>
                </a:extLst>
              </p:cNvPr>
              <p:cNvSpPr/>
              <p:nvPr/>
            </p:nvSpPr>
            <p:spPr>
              <a:xfrm>
                <a:off x="116967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6989A66F-0C8D-421C-AAFB-F4979E6200E4}"/>
                  </a:ext>
                </a:extLst>
              </p:cNvPr>
              <p:cNvSpPr/>
              <p:nvPr/>
            </p:nvSpPr>
            <p:spPr>
              <a:xfrm>
                <a:off x="116967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4B80C7A-EEAC-4D6E-B03D-A22F8AB7843F}"/>
                  </a:ext>
                </a:extLst>
              </p:cNvPr>
              <p:cNvSpPr/>
              <p:nvPr/>
            </p:nvSpPr>
            <p:spPr>
              <a:xfrm>
                <a:off x="116967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05A810CC-2EC0-4994-98C4-26C0743DAC50}"/>
                  </a:ext>
                </a:extLst>
              </p:cNvPr>
              <p:cNvSpPr/>
              <p:nvPr/>
            </p:nvSpPr>
            <p:spPr>
              <a:xfrm>
                <a:off x="116967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2F833749-807F-4397-8349-B9C4FE3E2520}"/>
                  </a:ext>
                </a:extLst>
              </p:cNvPr>
              <p:cNvSpPr/>
              <p:nvPr/>
            </p:nvSpPr>
            <p:spPr>
              <a:xfrm>
                <a:off x="116967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AC3E2CFA-F3A5-4BFA-8BE4-B1E772F3FE33}"/>
                  </a:ext>
                </a:extLst>
              </p:cNvPr>
              <p:cNvSpPr/>
              <p:nvPr/>
            </p:nvSpPr>
            <p:spPr>
              <a:xfrm>
                <a:off x="116967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76BD55B4-2845-4C30-B281-3B1F89EBBC21}"/>
                  </a:ext>
                </a:extLst>
              </p:cNvPr>
              <p:cNvSpPr/>
              <p:nvPr/>
            </p:nvSpPr>
            <p:spPr>
              <a:xfrm>
                <a:off x="116967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24271ADE-F2BA-4F7F-A811-28B597A58C7F}"/>
                  </a:ext>
                </a:extLst>
              </p:cNvPr>
              <p:cNvSpPr/>
              <p:nvPr/>
            </p:nvSpPr>
            <p:spPr>
              <a:xfrm>
                <a:off x="116967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B4E6E67E-D91C-4F0D-90E6-6B82359FBFAF}"/>
                  </a:ext>
                </a:extLst>
              </p:cNvPr>
              <p:cNvSpPr/>
              <p:nvPr/>
            </p:nvSpPr>
            <p:spPr>
              <a:xfrm>
                <a:off x="116967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4AA6F10C-2A34-4172-AA57-059D8A6EF575}"/>
                  </a:ext>
                </a:extLst>
              </p:cNvPr>
              <p:cNvSpPr/>
              <p:nvPr/>
            </p:nvSpPr>
            <p:spPr>
              <a:xfrm>
                <a:off x="116967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BBC8D9E-2118-4055-8F64-A0243EFFAC91}"/>
                  </a:ext>
                </a:extLst>
              </p:cNvPr>
              <p:cNvSpPr/>
              <p:nvPr/>
            </p:nvSpPr>
            <p:spPr>
              <a:xfrm>
                <a:off x="116967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4786D8FD-43DF-4A96-910E-210C8447B574}"/>
                  </a:ext>
                </a:extLst>
              </p:cNvPr>
              <p:cNvSpPr/>
              <p:nvPr/>
            </p:nvSpPr>
            <p:spPr>
              <a:xfrm>
                <a:off x="116967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F13768B-D209-4857-8F2E-116A552D4488}"/>
                  </a:ext>
                </a:extLst>
              </p:cNvPr>
              <p:cNvSpPr/>
              <p:nvPr/>
            </p:nvSpPr>
            <p:spPr>
              <a:xfrm>
                <a:off x="12283622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665FC23-FE72-4CFC-B71E-3C0263A6EE7C}"/>
                  </a:ext>
                </a:extLst>
              </p:cNvPr>
              <p:cNvSpPr/>
              <p:nvPr/>
            </p:nvSpPr>
            <p:spPr>
              <a:xfrm>
                <a:off x="12283622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11CB26B9-163B-4790-B9EB-57D017CDA6EF}"/>
                  </a:ext>
                </a:extLst>
              </p:cNvPr>
              <p:cNvSpPr/>
              <p:nvPr/>
            </p:nvSpPr>
            <p:spPr>
              <a:xfrm>
                <a:off x="12283622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0BD66DBD-6E13-4B98-B285-255EFB5D0A4B}"/>
                  </a:ext>
                </a:extLst>
              </p:cNvPr>
              <p:cNvSpPr/>
              <p:nvPr/>
            </p:nvSpPr>
            <p:spPr>
              <a:xfrm>
                <a:off x="12283622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C44203E7-FD6A-4CED-A073-512C1224689D}"/>
                  </a:ext>
                </a:extLst>
              </p:cNvPr>
              <p:cNvSpPr/>
              <p:nvPr/>
            </p:nvSpPr>
            <p:spPr>
              <a:xfrm>
                <a:off x="12283622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24C6C637-EDEB-4D3E-80C8-881A61EFD309}"/>
                  </a:ext>
                </a:extLst>
              </p:cNvPr>
              <p:cNvSpPr/>
              <p:nvPr/>
            </p:nvSpPr>
            <p:spPr>
              <a:xfrm>
                <a:off x="12283622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1E5B701D-D798-46DC-A63C-6B4C514E3F0C}"/>
                  </a:ext>
                </a:extLst>
              </p:cNvPr>
              <p:cNvSpPr/>
              <p:nvPr/>
            </p:nvSpPr>
            <p:spPr>
              <a:xfrm>
                <a:off x="12283622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E18D42CF-E928-4115-B52F-0C06CF0FA5B0}"/>
                  </a:ext>
                </a:extLst>
              </p:cNvPr>
              <p:cNvSpPr/>
              <p:nvPr/>
            </p:nvSpPr>
            <p:spPr>
              <a:xfrm>
                <a:off x="12283622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A5009F68-4A9A-431B-9A04-FC69211A9F73}"/>
                  </a:ext>
                </a:extLst>
              </p:cNvPr>
              <p:cNvSpPr/>
              <p:nvPr/>
            </p:nvSpPr>
            <p:spPr>
              <a:xfrm>
                <a:off x="12283622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EC68E839-76F8-4AE4-9511-66B3808CC446}"/>
                  </a:ext>
                </a:extLst>
              </p:cNvPr>
              <p:cNvSpPr/>
              <p:nvPr/>
            </p:nvSpPr>
            <p:spPr>
              <a:xfrm>
                <a:off x="12283622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19970F92-2578-4CE7-B60D-4EBEB7867F8F}"/>
                  </a:ext>
                </a:extLst>
              </p:cNvPr>
              <p:cNvSpPr/>
              <p:nvPr/>
            </p:nvSpPr>
            <p:spPr>
              <a:xfrm>
                <a:off x="12283622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36715737-8006-46E9-9C36-0B149329F92E}"/>
                  </a:ext>
                </a:extLst>
              </p:cNvPr>
              <p:cNvSpPr/>
              <p:nvPr/>
            </p:nvSpPr>
            <p:spPr>
              <a:xfrm>
                <a:off x="12283622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AF914410-FA21-47DC-954C-52E9A41B8405}"/>
                  </a:ext>
                </a:extLst>
              </p:cNvPr>
              <p:cNvSpPr/>
              <p:nvPr/>
            </p:nvSpPr>
            <p:spPr>
              <a:xfrm>
                <a:off x="12870544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7CB663B3-7DFA-4643-B813-69C7D59448CF}"/>
                  </a:ext>
                </a:extLst>
              </p:cNvPr>
              <p:cNvSpPr/>
              <p:nvPr/>
            </p:nvSpPr>
            <p:spPr>
              <a:xfrm>
                <a:off x="12870544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4921194D-06E0-4076-B25E-3A6CA3FBDF77}"/>
                  </a:ext>
                </a:extLst>
              </p:cNvPr>
              <p:cNvSpPr/>
              <p:nvPr/>
            </p:nvSpPr>
            <p:spPr>
              <a:xfrm>
                <a:off x="12870544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69E5AA54-6FB5-4BEE-8759-C6DE9A1CBEB9}"/>
                  </a:ext>
                </a:extLst>
              </p:cNvPr>
              <p:cNvSpPr/>
              <p:nvPr/>
            </p:nvSpPr>
            <p:spPr>
              <a:xfrm>
                <a:off x="12870544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3E219A36-55AD-42EF-BAA4-51B359AC81A5}"/>
                  </a:ext>
                </a:extLst>
              </p:cNvPr>
              <p:cNvSpPr/>
              <p:nvPr/>
            </p:nvSpPr>
            <p:spPr>
              <a:xfrm>
                <a:off x="12870544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8197D6B3-22D9-4E55-9A7B-89E2E6280098}"/>
                  </a:ext>
                </a:extLst>
              </p:cNvPr>
              <p:cNvSpPr/>
              <p:nvPr/>
            </p:nvSpPr>
            <p:spPr>
              <a:xfrm>
                <a:off x="12870544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E562A385-B074-46F5-B9A5-F502AFE5D321}"/>
                  </a:ext>
                </a:extLst>
              </p:cNvPr>
              <p:cNvSpPr/>
              <p:nvPr/>
            </p:nvSpPr>
            <p:spPr>
              <a:xfrm>
                <a:off x="12870544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3072156F-CBCF-4295-B3CC-35EF60D488A9}"/>
                  </a:ext>
                </a:extLst>
              </p:cNvPr>
              <p:cNvSpPr/>
              <p:nvPr/>
            </p:nvSpPr>
            <p:spPr>
              <a:xfrm>
                <a:off x="12870544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420779A5-5DEF-4832-A2F7-DA11418D9176}"/>
                  </a:ext>
                </a:extLst>
              </p:cNvPr>
              <p:cNvSpPr/>
              <p:nvPr/>
            </p:nvSpPr>
            <p:spPr>
              <a:xfrm>
                <a:off x="12870544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1617CA7-836F-42FE-A105-BDA164ADA630}"/>
                  </a:ext>
                </a:extLst>
              </p:cNvPr>
              <p:cNvSpPr/>
              <p:nvPr/>
            </p:nvSpPr>
            <p:spPr>
              <a:xfrm>
                <a:off x="12870544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C3D00FF7-0C19-40B6-82FC-2DF41FC71DB7}"/>
                  </a:ext>
                </a:extLst>
              </p:cNvPr>
              <p:cNvSpPr/>
              <p:nvPr/>
            </p:nvSpPr>
            <p:spPr>
              <a:xfrm>
                <a:off x="12870544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39533804-6392-4CAD-950B-C5B913E6D444}"/>
                  </a:ext>
                </a:extLst>
              </p:cNvPr>
              <p:cNvSpPr/>
              <p:nvPr/>
            </p:nvSpPr>
            <p:spPr>
              <a:xfrm>
                <a:off x="12870544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92E40E5E-922D-4A1E-96DB-E3F8EA1C5593}"/>
                  </a:ext>
                </a:extLst>
              </p:cNvPr>
              <p:cNvSpPr/>
              <p:nvPr/>
            </p:nvSpPr>
            <p:spPr>
              <a:xfrm>
                <a:off x="13457466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9B47AF2C-5AD0-4EA7-82C6-173ADD07866B}"/>
                  </a:ext>
                </a:extLst>
              </p:cNvPr>
              <p:cNvSpPr/>
              <p:nvPr/>
            </p:nvSpPr>
            <p:spPr>
              <a:xfrm>
                <a:off x="13457466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7E6D458D-3D5A-4380-90CC-B52F9186685A}"/>
                  </a:ext>
                </a:extLst>
              </p:cNvPr>
              <p:cNvSpPr/>
              <p:nvPr/>
            </p:nvSpPr>
            <p:spPr>
              <a:xfrm>
                <a:off x="13457466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FB8E8F3F-FB89-4159-9135-6D64466F81C3}"/>
                  </a:ext>
                </a:extLst>
              </p:cNvPr>
              <p:cNvSpPr/>
              <p:nvPr/>
            </p:nvSpPr>
            <p:spPr>
              <a:xfrm>
                <a:off x="13457466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7C0A5B00-0F15-433E-9E27-23A96B9ECD99}"/>
                  </a:ext>
                </a:extLst>
              </p:cNvPr>
              <p:cNvSpPr/>
              <p:nvPr/>
            </p:nvSpPr>
            <p:spPr>
              <a:xfrm>
                <a:off x="13457466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0F1FCB20-0B35-4CE6-BCB2-1DFD87D91646}"/>
                  </a:ext>
                </a:extLst>
              </p:cNvPr>
              <p:cNvSpPr/>
              <p:nvPr/>
            </p:nvSpPr>
            <p:spPr>
              <a:xfrm>
                <a:off x="13457466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1035A8FC-A0F2-41C9-BAD8-1FF629560108}"/>
                  </a:ext>
                </a:extLst>
              </p:cNvPr>
              <p:cNvSpPr/>
              <p:nvPr/>
            </p:nvSpPr>
            <p:spPr>
              <a:xfrm>
                <a:off x="13457466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D71E91AB-B52F-4398-A2DC-2E56E43F57BF}"/>
                  </a:ext>
                </a:extLst>
              </p:cNvPr>
              <p:cNvSpPr/>
              <p:nvPr/>
            </p:nvSpPr>
            <p:spPr>
              <a:xfrm>
                <a:off x="13457466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361B5CB0-87EC-4D05-AE8C-3D9BC4241AFB}"/>
                  </a:ext>
                </a:extLst>
              </p:cNvPr>
              <p:cNvSpPr/>
              <p:nvPr/>
            </p:nvSpPr>
            <p:spPr>
              <a:xfrm>
                <a:off x="13457466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DEA90FBA-6883-434A-9F03-1D2C96F094B2}"/>
                  </a:ext>
                </a:extLst>
              </p:cNvPr>
              <p:cNvSpPr/>
              <p:nvPr/>
            </p:nvSpPr>
            <p:spPr>
              <a:xfrm>
                <a:off x="13457466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BCF19BB5-2A87-4B43-A1BB-BF26EE5A80F8}"/>
                  </a:ext>
                </a:extLst>
              </p:cNvPr>
              <p:cNvSpPr/>
              <p:nvPr/>
            </p:nvSpPr>
            <p:spPr>
              <a:xfrm>
                <a:off x="13457466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C43E07A2-4C4B-46C7-9B91-C644BA92BF0D}"/>
                  </a:ext>
                </a:extLst>
              </p:cNvPr>
              <p:cNvSpPr/>
              <p:nvPr/>
            </p:nvSpPr>
            <p:spPr>
              <a:xfrm>
                <a:off x="13457466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EC546A82-3ED1-4CB0-8245-95F711589FF5}"/>
                  </a:ext>
                </a:extLst>
              </p:cNvPr>
              <p:cNvSpPr/>
              <p:nvPr/>
            </p:nvSpPr>
            <p:spPr>
              <a:xfrm>
                <a:off x="14044388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6217CE1A-7576-4A9B-86E1-EB0DD2C5AE75}"/>
                  </a:ext>
                </a:extLst>
              </p:cNvPr>
              <p:cNvSpPr/>
              <p:nvPr/>
            </p:nvSpPr>
            <p:spPr>
              <a:xfrm>
                <a:off x="14044388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DDC8ABFD-2863-4E6A-9DFB-3AD47DA9AB01}"/>
                  </a:ext>
                </a:extLst>
              </p:cNvPr>
              <p:cNvSpPr/>
              <p:nvPr/>
            </p:nvSpPr>
            <p:spPr>
              <a:xfrm>
                <a:off x="14044388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BCC68490-B57B-447E-B27B-322A06EDE680}"/>
                  </a:ext>
                </a:extLst>
              </p:cNvPr>
              <p:cNvSpPr/>
              <p:nvPr/>
            </p:nvSpPr>
            <p:spPr>
              <a:xfrm>
                <a:off x="14044388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AD19F757-3D6F-46DE-8300-16A4DD4CC4E5}"/>
                  </a:ext>
                </a:extLst>
              </p:cNvPr>
              <p:cNvSpPr/>
              <p:nvPr/>
            </p:nvSpPr>
            <p:spPr>
              <a:xfrm>
                <a:off x="14044388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E001D9A-4A0E-4488-A57D-5FFDD3687EE0}"/>
                  </a:ext>
                </a:extLst>
              </p:cNvPr>
              <p:cNvSpPr/>
              <p:nvPr/>
            </p:nvSpPr>
            <p:spPr>
              <a:xfrm>
                <a:off x="14044388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34A2EA1A-5C79-4B07-AC9D-A3CEBE3D42B7}"/>
                  </a:ext>
                </a:extLst>
              </p:cNvPr>
              <p:cNvSpPr/>
              <p:nvPr/>
            </p:nvSpPr>
            <p:spPr>
              <a:xfrm>
                <a:off x="14044388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9A79C9F3-D27C-4DB9-9FB6-5ABB573700C5}"/>
                  </a:ext>
                </a:extLst>
              </p:cNvPr>
              <p:cNvSpPr/>
              <p:nvPr/>
            </p:nvSpPr>
            <p:spPr>
              <a:xfrm>
                <a:off x="14044388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9FBDBEB7-7762-4B06-BB2A-DD830A57C013}"/>
                  </a:ext>
                </a:extLst>
              </p:cNvPr>
              <p:cNvSpPr/>
              <p:nvPr/>
            </p:nvSpPr>
            <p:spPr>
              <a:xfrm>
                <a:off x="14044388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C65FA9E-BCB5-4332-A0EB-CC4D563CF500}"/>
                  </a:ext>
                </a:extLst>
              </p:cNvPr>
              <p:cNvSpPr/>
              <p:nvPr/>
            </p:nvSpPr>
            <p:spPr>
              <a:xfrm>
                <a:off x="14044388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4C5FD5EB-38C7-44B7-B446-9943C583D057}"/>
                  </a:ext>
                </a:extLst>
              </p:cNvPr>
              <p:cNvSpPr/>
              <p:nvPr/>
            </p:nvSpPr>
            <p:spPr>
              <a:xfrm>
                <a:off x="14044388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68CE3711-ADE8-4D93-9C6E-63DE4264FF99}"/>
                  </a:ext>
                </a:extLst>
              </p:cNvPr>
              <p:cNvSpPr/>
              <p:nvPr/>
            </p:nvSpPr>
            <p:spPr>
              <a:xfrm>
                <a:off x="14044388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2B846374-CF15-4540-88C9-6FB224C563BC}"/>
                  </a:ext>
                </a:extLst>
              </p:cNvPr>
              <p:cNvSpPr/>
              <p:nvPr/>
            </p:nvSpPr>
            <p:spPr>
              <a:xfrm>
                <a:off x="1463131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8F8617CF-E82C-4763-9BC4-90DD2EEB4C84}"/>
                  </a:ext>
                </a:extLst>
              </p:cNvPr>
              <p:cNvSpPr/>
              <p:nvPr/>
            </p:nvSpPr>
            <p:spPr>
              <a:xfrm>
                <a:off x="1463131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F4C37310-ACA5-4B72-9C5E-F1BAD91AA48F}"/>
                  </a:ext>
                </a:extLst>
              </p:cNvPr>
              <p:cNvSpPr/>
              <p:nvPr/>
            </p:nvSpPr>
            <p:spPr>
              <a:xfrm>
                <a:off x="1463131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8DDD56CC-608F-4421-B3EA-BF7A9E635BDF}"/>
                  </a:ext>
                </a:extLst>
              </p:cNvPr>
              <p:cNvSpPr/>
              <p:nvPr/>
            </p:nvSpPr>
            <p:spPr>
              <a:xfrm>
                <a:off x="1463131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67F71E2A-8771-49F5-B51F-272F49D6CC4F}"/>
                  </a:ext>
                </a:extLst>
              </p:cNvPr>
              <p:cNvSpPr/>
              <p:nvPr/>
            </p:nvSpPr>
            <p:spPr>
              <a:xfrm>
                <a:off x="1463131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B75ED1FD-F264-43BF-8D03-57A30BBECD85}"/>
                  </a:ext>
                </a:extLst>
              </p:cNvPr>
              <p:cNvSpPr/>
              <p:nvPr/>
            </p:nvSpPr>
            <p:spPr>
              <a:xfrm>
                <a:off x="1463131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13ECC387-BF87-4307-A741-B2975EDD0D26}"/>
                  </a:ext>
                </a:extLst>
              </p:cNvPr>
              <p:cNvSpPr/>
              <p:nvPr/>
            </p:nvSpPr>
            <p:spPr>
              <a:xfrm>
                <a:off x="1463131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92E84198-4DF4-48F4-B35A-C57E6CFDAD42}"/>
                  </a:ext>
                </a:extLst>
              </p:cNvPr>
              <p:cNvSpPr/>
              <p:nvPr/>
            </p:nvSpPr>
            <p:spPr>
              <a:xfrm>
                <a:off x="1463131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BD741A60-8C90-43FB-BF2F-DEEFBADBBEBA}"/>
                  </a:ext>
                </a:extLst>
              </p:cNvPr>
              <p:cNvSpPr/>
              <p:nvPr/>
            </p:nvSpPr>
            <p:spPr>
              <a:xfrm>
                <a:off x="1463131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76C532D1-DBA0-4C7A-B00A-EC428D807424}"/>
                  </a:ext>
                </a:extLst>
              </p:cNvPr>
              <p:cNvSpPr/>
              <p:nvPr/>
            </p:nvSpPr>
            <p:spPr>
              <a:xfrm>
                <a:off x="1463131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9D7EFFC5-99AF-4E8B-A878-3C30B852F544}"/>
                  </a:ext>
                </a:extLst>
              </p:cNvPr>
              <p:cNvSpPr/>
              <p:nvPr/>
            </p:nvSpPr>
            <p:spPr>
              <a:xfrm>
                <a:off x="1463131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FDA07B8C-3FC1-4EBA-A425-0744F7442281}"/>
                  </a:ext>
                </a:extLst>
              </p:cNvPr>
              <p:cNvSpPr/>
              <p:nvPr/>
            </p:nvSpPr>
            <p:spPr>
              <a:xfrm>
                <a:off x="1463131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1E7D2420-A3E9-4D0D-AFFF-52F33C3136FB}"/>
                  </a:ext>
                </a:extLst>
              </p:cNvPr>
              <p:cNvSpPr/>
              <p:nvPr/>
            </p:nvSpPr>
            <p:spPr>
              <a:xfrm>
                <a:off x="15218232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9D245D8-D1DC-4A8B-AD70-FD947C8AD2F2}"/>
                  </a:ext>
                </a:extLst>
              </p:cNvPr>
              <p:cNvSpPr/>
              <p:nvPr/>
            </p:nvSpPr>
            <p:spPr>
              <a:xfrm>
                <a:off x="15218232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2D600CB6-1FE1-4B5D-AB1A-BB2CA127DC0F}"/>
                  </a:ext>
                </a:extLst>
              </p:cNvPr>
              <p:cNvSpPr/>
              <p:nvPr/>
            </p:nvSpPr>
            <p:spPr>
              <a:xfrm>
                <a:off x="15218232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6365C838-47CF-41FA-9E65-A9550F1E1863}"/>
                  </a:ext>
                </a:extLst>
              </p:cNvPr>
              <p:cNvSpPr/>
              <p:nvPr/>
            </p:nvSpPr>
            <p:spPr>
              <a:xfrm>
                <a:off x="15218232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C137AD2E-2E2E-4537-A60C-CBDACD096610}"/>
                  </a:ext>
                </a:extLst>
              </p:cNvPr>
              <p:cNvSpPr/>
              <p:nvPr/>
            </p:nvSpPr>
            <p:spPr>
              <a:xfrm>
                <a:off x="15218232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4AA9E1F7-317A-47C5-99CF-A1B804A40974}"/>
                  </a:ext>
                </a:extLst>
              </p:cNvPr>
              <p:cNvSpPr/>
              <p:nvPr/>
            </p:nvSpPr>
            <p:spPr>
              <a:xfrm>
                <a:off x="15218232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A4ED20F9-2462-4301-B232-7757AE8B173C}"/>
                  </a:ext>
                </a:extLst>
              </p:cNvPr>
              <p:cNvSpPr/>
              <p:nvPr/>
            </p:nvSpPr>
            <p:spPr>
              <a:xfrm>
                <a:off x="15218232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28D6380F-6050-4B64-888D-FF397A8EEDB0}"/>
                  </a:ext>
                </a:extLst>
              </p:cNvPr>
              <p:cNvSpPr/>
              <p:nvPr/>
            </p:nvSpPr>
            <p:spPr>
              <a:xfrm>
                <a:off x="15218232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784DE8D7-5DFC-490E-A6A6-3F1FF0B18EAF}"/>
                  </a:ext>
                </a:extLst>
              </p:cNvPr>
              <p:cNvSpPr/>
              <p:nvPr/>
            </p:nvSpPr>
            <p:spPr>
              <a:xfrm>
                <a:off x="15218232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21E712A2-7FD3-42EF-B2AD-0205F9FF7BBB}"/>
                  </a:ext>
                </a:extLst>
              </p:cNvPr>
              <p:cNvSpPr/>
              <p:nvPr/>
            </p:nvSpPr>
            <p:spPr>
              <a:xfrm>
                <a:off x="15218232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A0985150-1B4E-4C38-BBCA-DC0299573983}"/>
                  </a:ext>
                </a:extLst>
              </p:cNvPr>
              <p:cNvSpPr/>
              <p:nvPr/>
            </p:nvSpPr>
            <p:spPr>
              <a:xfrm>
                <a:off x="15218232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A26F6BD7-88BE-4E4A-B173-608920BCAD55}"/>
                  </a:ext>
                </a:extLst>
              </p:cNvPr>
              <p:cNvSpPr/>
              <p:nvPr/>
            </p:nvSpPr>
            <p:spPr>
              <a:xfrm>
                <a:off x="15218232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7C3F60BC-1ABE-4F84-9CF2-23A840C95438}"/>
                  </a:ext>
                </a:extLst>
              </p:cNvPr>
              <p:cNvSpPr/>
              <p:nvPr/>
            </p:nvSpPr>
            <p:spPr>
              <a:xfrm>
                <a:off x="15805154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94937943-BFA5-48B6-A00C-2460405CF33C}"/>
                  </a:ext>
                </a:extLst>
              </p:cNvPr>
              <p:cNvSpPr/>
              <p:nvPr/>
            </p:nvSpPr>
            <p:spPr>
              <a:xfrm>
                <a:off x="15805154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2F985FEC-9DD9-44E1-8F36-BE0C2F100463}"/>
                  </a:ext>
                </a:extLst>
              </p:cNvPr>
              <p:cNvSpPr/>
              <p:nvPr/>
            </p:nvSpPr>
            <p:spPr>
              <a:xfrm>
                <a:off x="15805154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9DFBF3CC-26A4-4826-BA57-011EBCF5D464}"/>
                  </a:ext>
                </a:extLst>
              </p:cNvPr>
              <p:cNvSpPr/>
              <p:nvPr/>
            </p:nvSpPr>
            <p:spPr>
              <a:xfrm>
                <a:off x="15805154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169DEB12-BE61-4DE8-BDF9-F13565D80898}"/>
                  </a:ext>
                </a:extLst>
              </p:cNvPr>
              <p:cNvSpPr/>
              <p:nvPr/>
            </p:nvSpPr>
            <p:spPr>
              <a:xfrm>
                <a:off x="15805154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12DB2F02-B46C-4BDF-A8C8-2A99916C2CFC}"/>
                  </a:ext>
                </a:extLst>
              </p:cNvPr>
              <p:cNvSpPr/>
              <p:nvPr/>
            </p:nvSpPr>
            <p:spPr>
              <a:xfrm>
                <a:off x="15805154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E52992EF-FB75-4B8B-AEDE-04F9D28530AF}"/>
                  </a:ext>
                </a:extLst>
              </p:cNvPr>
              <p:cNvSpPr/>
              <p:nvPr/>
            </p:nvSpPr>
            <p:spPr>
              <a:xfrm>
                <a:off x="15805154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23A4F0BA-5A2C-4791-BDB0-6324B282B254}"/>
                  </a:ext>
                </a:extLst>
              </p:cNvPr>
              <p:cNvSpPr/>
              <p:nvPr/>
            </p:nvSpPr>
            <p:spPr>
              <a:xfrm>
                <a:off x="15805154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E831B5FF-8A15-4294-8763-2EA3279B305B}"/>
                  </a:ext>
                </a:extLst>
              </p:cNvPr>
              <p:cNvSpPr/>
              <p:nvPr/>
            </p:nvSpPr>
            <p:spPr>
              <a:xfrm>
                <a:off x="15805154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22B627A-5D96-4E53-BF41-EC07F5832E1B}"/>
                  </a:ext>
                </a:extLst>
              </p:cNvPr>
              <p:cNvSpPr/>
              <p:nvPr/>
            </p:nvSpPr>
            <p:spPr>
              <a:xfrm>
                <a:off x="15805154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ED84B6F0-4504-4416-8BAB-24617025180F}"/>
                  </a:ext>
                </a:extLst>
              </p:cNvPr>
              <p:cNvSpPr/>
              <p:nvPr/>
            </p:nvSpPr>
            <p:spPr>
              <a:xfrm>
                <a:off x="15805154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961E0219-FE16-4DDF-941D-AD81D62DBFC9}"/>
                  </a:ext>
                </a:extLst>
              </p:cNvPr>
              <p:cNvSpPr/>
              <p:nvPr/>
            </p:nvSpPr>
            <p:spPr>
              <a:xfrm>
                <a:off x="15805154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6B2B4FC0-48BE-4742-A44A-340D35ABE5B0}"/>
                  </a:ext>
                </a:extLst>
              </p:cNvPr>
              <p:cNvSpPr/>
              <p:nvPr/>
            </p:nvSpPr>
            <p:spPr>
              <a:xfrm>
                <a:off x="16392076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79EC768F-C289-4E5B-82A5-64497F4CF95B}"/>
                  </a:ext>
                </a:extLst>
              </p:cNvPr>
              <p:cNvSpPr/>
              <p:nvPr/>
            </p:nvSpPr>
            <p:spPr>
              <a:xfrm>
                <a:off x="16392076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50445AD3-06F0-49D4-8024-52B07BA5B051}"/>
                  </a:ext>
                </a:extLst>
              </p:cNvPr>
              <p:cNvSpPr/>
              <p:nvPr/>
            </p:nvSpPr>
            <p:spPr>
              <a:xfrm>
                <a:off x="16392076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5F6FD565-B3ED-443C-AD2A-EEE8B7E289DA}"/>
                  </a:ext>
                </a:extLst>
              </p:cNvPr>
              <p:cNvSpPr/>
              <p:nvPr/>
            </p:nvSpPr>
            <p:spPr>
              <a:xfrm>
                <a:off x="16392076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58F41B21-5DE3-44C5-AB5E-BA49323F666C}"/>
                  </a:ext>
                </a:extLst>
              </p:cNvPr>
              <p:cNvSpPr/>
              <p:nvPr/>
            </p:nvSpPr>
            <p:spPr>
              <a:xfrm>
                <a:off x="16392076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20D9FD2E-B162-489E-8EB8-EFAAF53E5271}"/>
                  </a:ext>
                </a:extLst>
              </p:cNvPr>
              <p:cNvSpPr/>
              <p:nvPr/>
            </p:nvSpPr>
            <p:spPr>
              <a:xfrm>
                <a:off x="16392076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B306A9A2-215F-47F8-91F3-8741AEFE8D3E}"/>
                  </a:ext>
                </a:extLst>
              </p:cNvPr>
              <p:cNvSpPr/>
              <p:nvPr/>
            </p:nvSpPr>
            <p:spPr>
              <a:xfrm>
                <a:off x="16392076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80D6B8DA-F7CF-4479-84F4-368749823180}"/>
                  </a:ext>
                </a:extLst>
              </p:cNvPr>
              <p:cNvSpPr/>
              <p:nvPr/>
            </p:nvSpPr>
            <p:spPr>
              <a:xfrm>
                <a:off x="16392076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469C7105-BC45-4434-8C9D-CF2517E6ACD5}"/>
                  </a:ext>
                </a:extLst>
              </p:cNvPr>
              <p:cNvSpPr/>
              <p:nvPr/>
            </p:nvSpPr>
            <p:spPr>
              <a:xfrm>
                <a:off x="16392076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19C857CE-60EB-44AF-B36A-362749E8B129}"/>
                  </a:ext>
                </a:extLst>
              </p:cNvPr>
              <p:cNvSpPr/>
              <p:nvPr/>
            </p:nvSpPr>
            <p:spPr>
              <a:xfrm>
                <a:off x="16392076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896CC634-3073-4A95-BB61-0597ADCF9A9C}"/>
                  </a:ext>
                </a:extLst>
              </p:cNvPr>
              <p:cNvSpPr/>
              <p:nvPr/>
            </p:nvSpPr>
            <p:spPr>
              <a:xfrm>
                <a:off x="16392076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57936D99-05DE-4A32-809F-B11F4D20A65E}"/>
                  </a:ext>
                </a:extLst>
              </p:cNvPr>
              <p:cNvSpPr/>
              <p:nvPr/>
            </p:nvSpPr>
            <p:spPr>
              <a:xfrm>
                <a:off x="16392076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0A21A13B-079F-47A4-B3C2-8BD005F9DD5D}"/>
                  </a:ext>
                </a:extLst>
              </p:cNvPr>
              <p:cNvSpPr/>
              <p:nvPr/>
            </p:nvSpPr>
            <p:spPr>
              <a:xfrm>
                <a:off x="16978998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389E60D-8A73-4F1E-8D6A-5CCD9016A093}"/>
                  </a:ext>
                </a:extLst>
              </p:cNvPr>
              <p:cNvSpPr/>
              <p:nvPr/>
            </p:nvSpPr>
            <p:spPr>
              <a:xfrm>
                <a:off x="16978998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86475F4C-B55C-40D5-877B-9D5692B11337}"/>
                  </a:ext>
                </a:extLst>
              </p:cNvPr>
              <p:cNvSpPr/>
              <p:nvPr/>
            </p:nvSpPr>
            <p:spPr>
              <a:xfrm>
                <a:off x="16978998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07C11867-A7E5-459F-A2D4-0368A7263C6D}"/>
                  </a:ext>
                </a:extLst>
              </p:cNvPr>
              <p:cNvSpPr/>
              <p:nvPr/>
            </p:nvSpPr>
            <p:spPr>
              <a:xfrm>
                <a:off x="16978998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4D8EC1A2-731B-4FE4-BDB9-DC1BD5B6107F}"/>
                  </a:ext>
                </a:extLst>
              </p:cNvPr>
              <p:cNvSpPr/>
              <p:nvPr/>
            </p:nvSpPr>
            <p:spPr>
              <a:xfrm>
                <a:off x="16978998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52124B03-5391-4C71-B563-CBCA31080797}"/>
                  </a:ext>
                </a:extLst>
              </p:cNvPr>
              <p:cNvSpPr/>
              <p:nvPr/>
            </p:nvSpPr>
            <p:spPr>
              <a:xfrm>
                <a:off x="16978998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3E132EEF-53C8-433B-8EE7-FF797DE3AF25}"/>
                  </a:ext>
                </a:extLst>
              </p:cNvPr>
              <p:cNvSpPr/>
              <p:nvPr/>
            </p:nvSpPr>
            <p:spPr>
              <a:xfrm>
                <a:off x="16978998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B1FD47F9-F04D-4499-95E2-BCEF211C8A9D}"/>
                  </a:ext>
                </a:extLst>
              </p:cNvPr>
              <p:cNvSpPr/>
              <p:nvPr/>
            </p:nvSpPr>
            <p:spPr>
              <a:xfrm>
                <a:off x="16978998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9D3C7444-8D7E-44F9-8CCD-F839926810A2}"/>
                  </a:ext>
                </a:extLst>
              </p:cNvPr>
              <p:cNvSpPr/>
              <p:nvPr/>
            </p:nvSpPr>
            <p:spPr>
              <a:xfrm>
                <a:off x="16978998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49120E29-82B4-4046-A505-66A8314BA038}"/>
                  </a:ext>
                </a:extLst>
              </p:cNvPr>
              <p:cNvSpPr/>
              <p:nvPr/>
            </p:nvSpPr>
            <p:spPr>
              <a:xfrm>
                <a:off x="16978998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D9E6D04C-F3E5-4A1E-AEEF-6B16DD39F513}"/>
                  </a:ext>
                </a:extLst>
              </p:cNvPr>
              <p:cNvSpPr/>
              <p:nvPr/>
            </p:nvSpPr>
            <p:spPr>
              <a:xfrm>
                <a:off x="16978998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624AE747-ABF5-41C8-81FF-E0CF0CBF21B6}"/>
                  </a:ext>
                </a:extLst>
              </p:cNvPr>
              <p:cNvSpPr/>
              <p:nvPr/>
            </p:nvSpPr>
            <p:spPr>
              <a:xfrm>
                <a:off x="16978998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D46D086A-E666-47F3-A017-42FB6047BBDF}"/>
                </a:ext>
              </a:extLst>
            </p:cNvPr>
            <p:cNvGrpSpPr/>
            <p:nvPr/>
          </p:nvGrpSpPr>
          <p:grpSpPr>
            <a:xfrm rot="8034554" flipH="1">
              <a:off x="18956212" y="27372299"/>
              <a:ext cx="5164805" cy="4981494"/>
              <a:chOff x="9753600" y="4267200"/>
              <a:chExt cx="7718884" cy="7444920"/>
            </a:xfrm>
            <a:grpFill/>
          </p:grpSpPr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4D9BDB0C-84FE-4585-9DD6-971B0865667D}"/>
                  </a:ext>
                </a:extLst>
              </p:cNvPr>
              <p:cNvSpPr/>
              <p:nvPr/>
            </p:nvSpPr>
            <p:spPr>
              <a:xfrm>
                <a:off x="97536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A39AACCA-8BE2-4C68-89C0-292F201D25EB}"/>
                  </a:ext>
                </a:extLst>
              </p:cNvPr>
              <p:cNvSpPr/>
              <p:nvPr/>
            </p:nvSpPr>
            <p:spPr>
              <a:xfrm>
                <a:off x="97536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0F3E9F5F-BBA3-420F-882D-496A1086E71A}"/>
                  </a:ext>
                </a:extLst>
              </p:cNvPr>
              <p:cNvSpPr/>
              <p:nvPr/>
            </p:nvSpPr>
            <p:spPr>
              <a:xfrm>
                <a:off x="97536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EC02F56A-2ED4-434D-8E1B-68DBE2633F15}"/>
                  </a:ext>
                </a:extLst>
              </p:cNvPr>
              <p:cNvSpPr/>
              <p:nvPr/>
            </p:nvSpPr>
            <p:spPr>
              <a:xfrm>
                <a:off x="97536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662DBD34-1E40-443F-BA3C-7D20BED6D997}"/>
                  </a:ext>
                </a:extLst>
              </p:cNvPr>
              <p:cNvSpPr/>
              <p:nvPr/>
            </p:nvSpPr>
            <p:spPr>
              <a:xfrm>
                <a:off x="97536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8BB0C149-3947-41AD-96A1-25E38992F51C}"/>
                  </a:ext>
                </a:extLst>
              </p:cNvPr>
              <p:cNvSpPr/>
              <p:nvPr/>
            </p:nvSpPr>
            <p:spPr>
              <a:xfrm>
                <a:off x="97536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3EADEFB1-0E27-4614-AF56-F2B05E8D0B00}"/>
                  </a:ext>
                </a:extLst>
              </p:cNvPr>
              <p:cNvSpPr/>
              <p:nvPr/>
            </p:nvSpPr>
            <p:spPr>
              <a:xfrm>
                <a:off x="97536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40B21270-FC15-45EE-A96D-315FD6DFA193}"/>
                  </a:ext>
                </a:extLst>
              </p:cNvPr>
              <p:cNvSpPr/>
              <p:nvPr/>
            </p:nvSpPr>
            <p:spPr>
              <a:xfrm>
                <a:off x="97536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ACD757B4-075D-4B29-A4DA-CF5782AF68C1}"/>
                  </a:ext>
                </a:extLst>
              </p:cNvPr>
              <p:cNvSpPr/>
              <p:nvPr/>
            </p:nvSpPr>
            <p:spPr>
              <a:xfrm>
                <a:off x="97536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63D01876-7D15-43A9-8DBA-D4163F1EF094}"/>
                  </a:ext>
                </a:extLst>
              </p:cNvPr>
              <p:cNvSpPr/>
              <p:nvPr/>
            </p:nvSpPr>
            <p:spPr>
              <a:xfrm>
                <a:off x="97536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1A5F0D61-8100-4519-BAD8-9F68DC1CB42E}"/>
                  </a:ext>
                </a:extLst>
              </p:cNvPr>
              <p:cNvSpPr/>
              <p:nvPr/>
            </p:nvSpPr>
            <p:spPr>
              <a:xfrm>
                <a:off x="97536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86668C21-29C0-4410-A03F-8D269790350E}"/>
                  </a:ext>
                </a:extLst>
              </p:cNvPr>
              <p:cNvSpPr/>
              <p:nvPr/>
            </p:nvSpPr>
            <p:spPr>
              <a:xfrm>
                <a:off x="97536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4743F37A-9018-4521-9BC5-714B17A823A4}"/>
                  </a:ext>
                </a:extLst>
              </p:cNvPr>
              <p:cNvSpPr/>
              <p:nvPr/>
            </p:nvSpPr>
            <p:spPr>
              <a:xfrm>
                <a:off x="104013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CB33AB08-FDBF-42A5-8B77-377FAC9AF4CB}"/>
                  </a:ext>
                </a:extLst>
              </p:cNvPr>
              <p:cNvSpPr/>
              <p:nvPr/>
            </p:nvSpPr>
            <p:spPr>
              <a:xfrm>
                <a:off x="104013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BC92383D-E924-4023-881D-6798D7EAFFFA}"/>
                  </a:ext>
                </a:extLst>
              </p:cNvPr>
              <p:cNvSpPr/>
              <p:nvPr/>
            </p:nvSpPr>
            <p:spPr>
              <a:xfrm>
                <a:off x="104013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70F1C739-24C0-4307-AE3E-8F9A97418BA6}"/>
                  </a:ext>
                </a:extLst>
              </p:cNvPr>
              <p:cNvSpPr/>
              <p:nvPr/>
            </p:nvSpPr>
            <p:spPr>
              <a:xfrm>
                <a:off x="104013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4EB98228-09EA-48E3-9343-63F482F8ED66}"/>
                  </a:ext>
                </a:extLst>
              </p:cNvPr>
              <p:cNvSpPr/>
              <p:nvPr/>
            </p:nvSpPr>
            <p:spPr>
              <a:xfrm>
                <a:off x="104013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D4F9A97C-3DE9-4A06-8A41-A64B1147134B}"/>
                  </a:ext>
                </a:extLst>
              </p:cNvPr>
              <p:cNvSpPr/>
              <p:nvPr/>
            </p:nvSpPr>
            <p:spPr>
              <a:xfrm>
                <a:off x="104013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6D276161-6B35-443F-8599-06D81ACB7CB6}"/>
                  </a:ext>
                </a:extLst>
              </p:cNvPr>
              <p:cNvSpPr/>
              <p:nvPr/>
            </p:nvSpPr>
            <p:spPr>
              <a:xfrm>
                <a:off x="104013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B91930AD-1FB5-476E-8AE0-38CAF57F6CCD}"/>
                  </a:ext>
                </a:extLst>
              </p:cNvPr>
              <p:cNvSpPr/>
              <p:nvPr/>
            </p:nvSpPr>
            <p:spPr>
              <a:xfrm>
                <a:off x="104013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399ABC0A-DD4E-49BA-B262-EE8BA76AE26D}"/>
                  </a:ext>
                </a:extLst>
              </p:cNvPr>
              <p:cNvSpPr/>
              <p:nvPr/>
            </p:nvSpPr>
            <p:spPr>
              <a:xfrm>
                <a:off x="104013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68FE151B-D4E4-4498-B0DA-22296FC2737C}"/>
                  </a:ext>
                </a:extLst>
              </p:cNvPr>
              <p:cNvSpPr/>
              <p:nvPr/>
            </p:nvSpPr>
            <p:spPr>
              <a:xfrm>
                <a:off x="104013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4889F04B-DBD3-4CC1-99F4-356FBBD8DFB7}"/>
                  </a:ext>
                </a:extLst>
              </p:cNvPr>
              <p:cNvSpPr/>
              <p:nvPr/>
            </p:nvSpPr>
            <p:spPr>
              <a:xfrm>
                <a:off x="104013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0B71C1EC-4A03-4B85-B5BB-2BAB2E3DBF04}"/>
                  </a:ext>
                </a:extLst>
              </p:cNvPr>
              <p:cNvSpPr/>
              <p:nvPr/>
            </p:nvSpPr>
            <p:spPr>
              <a:xfrm>
                <a:off x="104013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91D133A3-0CDF-4AFD-8898-DD6C2FA68F3D}"/>
                  </a:ext>
                </a:extLst>
              </p:cNvPr>
              <p:cNvSpPr/>
              <p:nvPr/>
            </p:nvSpPr>
            <p:spPr>
              <a:xfrm>
                <a:off x="110490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5603D6DD-175E-4CBD-B3E5-AA737D8D7BEB}"/>
                  </a:ext>
                </a:extLst>
              </p:cNvPr>
              <p:cNvSpPr/>
              <p:nvPr/>
            </p:nvSpPr>
            <p:spPr>
              <a:xfrm>
                <a:off x="110490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947678BC-799E-4D2B-88F5-3B70F719BBC2}"/>
                  </a:ext>
                </a:extLst>
              </p:cNvPr>
              <p:cNvSpPr/>
              <p:nvPr/>
            </p:nvSpPr>
            <p:spPr>
              <a:xfrm>
                <a:off x="110490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D807822E-A0C2-4947-A009-991A30344DC5}"/>
                  </a:ext>
                </a:extLst>
              </p:cNvPr>
              <p:cNvSpPr/>
              <p:nvPr/>
            </p:nvSpPr>
            <p:spPr>
              <a:xfrm>
                <a:off x="110490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7993F843-FE24-4264-8F38-BA3FF7116597}"/>
                  </a:ext>
                </a:extLst>
              </p:cNvPr>
              <p:cNvSpPr/>
              <p:nvPr/>
            </p:nvSpPr>
            <p:spPr>
              <a:xfrm>
                <a:off x="110490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B1270F81-FDF4-4668-A329-9A25A386D461}"/>
                  </a:ext>
                </a:extLst>
              </p:cNvPr>
              <p:cNvSpPr/>
              <p:nvPr/>
            </p:nvSpPr>
            <p:spPr>
              <a:xfrm>
                <a:off x="110490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EE23987C-FD55-4B4A-A562-C69B0466B1F0}"/>
                  </a:ext>
                </a:extLst>
              </p:cNvPr>
              <p:cNvSpPr/>
              <p:nvPr/>
            </p:nvSpPr>
            <p:spPr>
              <a:xfrm>
                <a:off x="110490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5C588D74-1AEF-4BF0-8360-5DC18ED4D726}"/>
                  </a:ext>
                </a:extLst>
              </p:cNvPr>
              <p:cNvSpPr/>
              <p:nvPr/>
            </p:nvSpPr>
            <p:spPr>
              <a:xfrm>
                <a:off x="110490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15F7C6A6-EBD9-4203-BC18-21B69610E781}"/>
                  </a:ext>
                </a:extLst>
              </p:cNvPr>
              <p:cNvSpPr/>
              <p:nvPr/>
            </p:nvSpPr>
            <p:spPr>
              <a:xfrm>
                <a:off x="110490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523D08BA-9895-468A-98B4-34BF15073750}"/>
                  </a:ext>
                </a:extLst>
              </p:cNvPr>
              <p:cNvSpPr/>
              <p:nvPr/>
            </p:nvSpPr>
            <p:spPr>
              <a:xfrm>
                <a:off x="110490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A867ECC0-67D6-4A1F-86C8-1F83FB69DA10}"/>
                  </a:ext>
                </a:extLst>
              </p:cNvPr>
              <p:cNvSpPr/>
              <p:nvPr/>
            </p:nvSpPr>
            <p:spPr>
              <a:xfrm>
                <a:off x="110490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FB7E412A-D4CF-4F08-A750-73CF9C36C903}"/>
                  </a:ext>
                </a:extLst>
              </p:cNvPr>
              <p:cNvSpPr/>
              <p:nvPr/>
            </p:nvSpPr>
            <p:spPr>
              <a:xfrm>
                <a:off x="110490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6FB8EDEB-D44B-49D4-B099-6514403A11A8}"/>
                  </a:ext>
                </a:extLst>
              </p:cNvPr>
              <p:cNvSpPr/>
              <p:nvPr/>
            </p:nvSpPr>
            <p:spPr>
              <a:xfrm>
                <a:off x="116967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C3ED7BCF-EB09-4806-9505-361DF5C1A7DB}"/>
                  </a:ext>
                </a:extLst>
              </p:cNvPr>
              <p:cNvSpPr/>
              <p:nvPr/>
            </p:nvSpPr>
            <p:spPr>
              <a:xfrm>
                <a:off x="116967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3E69A5CB-C2E7-45CB-8721-6EB5C7BC550E}"/>
                  </a:ext>
                </a:extLst>
              </p:cNvPr>
              <p:cNvSpPr/>
              <p:nvPr/>
            </p:nvSpPr>
            <p:spPr>
              <a:xfrm>
                <a:off x="116967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254B3924-CFDF-4237-9B2A-C34E3263FDC1}"/>
                  </a:ext>
                </a:extLst>
              </p:cNvPr>
              <p:cNvSpPr/>
              <p:nvPr/>
            </p:nvSpPr>
            <p:spPr>
              <a:xfrm>
                <a:off x="116967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0EFDF737-F708-4268-8945-16276C1BEA01}"/>
                  </a:ext>
                </a:extLst>
              </p:cNvPr>
              <p:cNvSpPr/>
              <p:nvPr/>
            </p:nvSpPr>
            <p:spPr>
              <a:xfrm>
                <a:off x="116967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B174D53C-0200-489B-A605-6C746B018ABA}"/>
                  </a:ext>
                </a:extLst>
              </p:cNvPr>
              <p:cNvSpPr/>
              <p:nvPr/>
            </p:nvSpPr>
            <p:spPr>
              <a:xfrm>
                <a:off x="116967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088DD124-905C-4991-8C81-D0B6AC4C7E13}"/>
                  </a:ext>
                </a:extLst>
              </p:cNvPr>
              <p:cNvSpPr/>
              <p:nvPr/>
            </p:nvSpPr>
            <p:spPr>
              <a:xfrm>
                <a:off x="116967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4A55DE26-B9F3-4348-8B9C-642C9FDAFBFD}"/>
                  </a:ext>
                </a:extLst>
              </p:cNvPr>
              <p:cNvSpPr/>
              <p:nvPr/>
            </p:nvSpPr>
            <p:spPr>
              <a:xfrm>
                <a:off x="116967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72FC26E1-4AD6-4689-AED8-A1F3111D85FA}"/>
                  </a:ext>
                </a:extLst>
              </p:cNvPr>
              <p:cNvSpPr/>
              <p:nvPr/>
            </p:nvSpPr>
            <p:spPr>
              <a:xfrm>
                <a:off x="116967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0DB4F1C1-180A-4D55-8883-6362AC580CF8}"/>
                  </a:ext>
                </a:extLst>
              </p:cNvPr>
              <p:cNvSpPr/>
              <p:nvPr/>
            </p:nvSpPr>
            <p:spPr>
              <a:xfrm>
                <a:off x="116967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946EACCB-F652-410C-8726-051114023DBE}"/>
                  </a:ext>
                </a:extLst>
              </p:cNvPr>
              <p:cNvSpPr/>
              <p:nvPr/>
            </p:nvSpPr>
            <p:spPr>
              <a:xfrm>
                <a:off x="116967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6D8DA628-C45E-4378-B272-A060F7187EDF}"/>
                  </a:ext>
                </a:extLst>
              </p:cNvPr>
              <p:cNvSpPr/>
              <p:nvPr/>
            </p:nvSpPr>
            <p:spPr>
              <a:xfrm>
                <a:off x="116967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0B3FCC15-98EB-4A96-BECC-AC1CD593A53A}"/>
                  </a:ext>
                </a:extLst>
              </p:cNvPr>
              <p:cNvSpPr/>
              <p:nvPr/>
            </p:nvSpPr>
            <p:spPr>
              <a:xfrm>
                <a:off x="12283622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4FFCCE17-84C7-42E7-8849-BE8C77F0710B}"/>
                  </a:ext>
                </a:extLst>
              </p:cNvPr>
              <p:cNvSpPr/>
              <p:nvPr/>
            </p:nvSpPr>
            <p:spPr>
              <a:xfrm>
                <a:off x="12283622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5C0BCCDB-6214-4520-AFD3-B1A47226A1EF}"/>
                  </a:ext>
                </a:extLst>
              </p:cNvPr>
              <p:cNvSpPr/>
              <p:nvPr/>
            </p:nvSpPr>
            <p:spPr>
              <a:xfrm>
                <a:off x="12283622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C71B7E9B-8DAA-463C-BE18-A7C79B2DFAEE}"/>
                  </a:ext>
                </a:extLst>
              </p:cNvPr>
              <p:cNvSpPr/>
              <p:nvPr/>
            </p:nvSpPr>
            <p:spPr>
              <a:xfrm>
                <a:off x="12283622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92E25F90-E233-45FF-9418-5339A9DF7DDD}"/>
                  </a:ext>
                </a:extLst>
              </p:cNvPr>
              <p:cNvSpPr/>
              <p:nvPr/>
            </p:nvSpPr>
            <p:spPr>
              <a:xfrm>
                <a:off x="12283622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FFD17B0E-CF69-472F-AD0C-2FD4E684BD85}"/>
                  </a:ext>
                </a:extLst>
              </p:cNvPr>
              <p:cNvSpPr/>
              <p:nvPr/>
            </p:nvSpPr>
            <p:spPr>
              <a:xfrm>
                <a:off x="12283622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64FB2BBD-9DA7-4628-80B9-A25E5E092910}"/>
                  </a:ext>
                </a:extLst>
              </p:cNvPr>
              <p:cNvSpPr/>
              <p:nvPr/>
            </p:nvSpPr>
            <p:spPr>
              <a:xfrm>
                <a:off x="12283622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0745AD0D-7FE6-4A68-B831-93164EBBD985}"/>
                  </a:ext>
                </a:extLst>
              </p:cNvPr>
              <p:cNvSpPr/>
              <p:nvPr/>
            </p:nvSpPr>
            <p:spPr>
              <a:xfrm>
                <a:off x="12283622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65A3B6F5-A20F-4C27-8E41-13060E988FD0}"/>
                  </a:ext>
                </a:extLst>
              </p:cNvPr>
              <p:cNvSpPr/>
              <p:nvPr/>
            </p:nvSpPr>
            <p:spPr>
              <a:xfrm>
                <a:off x="12283622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00A0F496-C875-4854-824F-B91269B8C276}"/>
                  </a:ext>
                </a:extLst>
              </p:cNvPr>
              <p:cNvSpPr/>
              <p:nvPr/>
            </p:nvSpPr>
            <p:spPr>
              <a:xfrm>
                <a:off x="12283622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6DBDB811-0945-47DB-A2B2-8B8A687667BC}"/>
                  </a:ext>
                </a:extLst>
              </p:cNvPr>
              <p:cNvSpPr/>
              <p:nvPr/>
            </p:nvSpPr>
            <p:spPr>
              <a:xfrm>
                <a:off x="12283622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57CDF466-F413-40C9-B3F6-772F323E078E}"/>
                  </a:ext>
                </a:extLst>
              </p:cNvPr>
              <p:cNvSpPr/>
              <p:nvPr/>
            </p:nvSpPr>
            <p:spPr>
              <a:xfrm>
                <a:off x="12283622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741F3181-CB82-43DF-8979-83B2226C2CAA}"/>
                  </a:ext>
                </a:extLst>
              </p:cNvPr>
              <p:cNvSpPr/>
              <p:nvPr/>
            </p:nvSpPr>
            <p:spPr>
              <a:xfrm>
                <a:off x="12870544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B1694FDD-B888-4011-9D90-D121E04BD96D}"/>
                  </a:ext>
                </a:extLst>
              </p:cNvPr>
              <p:cNvSpPr/>
              <p:nvPr/>
            </p:nvSpPr>
            <p:spPr>
              <a:xfrm>
                <a:off x="12870544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6F8F0A7F-D92D-4A80-93FF-C4CEEB9190EE}"/>
                  </a:ext>
                </a:extLst>
              </p:cNvPr>
              <p:cNvSpPr/>
              <p:nvPr/>
            </p:nvSpPr>
            <p:spPr>
              <a:xfrm>
                <a:off x="12870544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FEAA0113-FF24-4C01-8EC0-1DBF3EC56148}"/>
                  </a:ext>
                </a:extLst>
              </p:cNvPr>
              <p:cNvSpPr/>
              <p:nvPr/>
            </p:nvSpPr>
            <p:spPr>
              <a:xfrm>
                <a:off x="12870544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D4AF4520-64E4-4FA1-95AD-1CF6E1B262E0}"/>
                  </a:ext>
                </a:extLst>
              </p:cNvPr>
              <p:cNvSpPr/>
              <p:nvPr/>
            </p:nvSpPr>
            <p:spPr>
              <a:xfrm>
                <a:off x="12870544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AC078A6E-1DD2-4493-8C1D-133B2AC5CB06}"/>
                  </a:ext>
                </a:extLst>
              </p:cNvPr>
              <p:cNvSpPr/>
              <p:nvPr/>
            </p:nvSpPr>
            <p:spPr>
              <a:xfrm>
                <a:off x="12870544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A76A1882-B14F-462D-86CB-C8AB2D8BEA7C}"/>
                  </a:ext>
                </a:extLst>
              </p:cNvPr>
              <p:cNvSpPr/>
              <p:nvPr/>
            </p:nvSpPr>
            <p:spPr>
              <a:xfrm>
                <a:off x="12870544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070BE789-7689-446A-8EC4-ACC8E6ABFC0F}"/>
                  </a:ext>
                </a:extLst>
              </p:cNvPr>
              <p:cNvSpPr/>
              <p:nvPr/>
            </p:nvSpPr>
            <p:spPr>
              <a:xfrm>
                <a:off x="12870544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1A8C0EDD-96D1-4A8F-95D5-667434C5080F}"/>
                  </a:ext>
                </a:extLst>
              </p:cNvPr>
              <p:cNvSpPr/>
              <p:nvPr/>
            </p:nvSpPr>
            <p:spPr>
              <a:xfrm>
                <a:off x="12870544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CC16A176-2637-4361-9724-36B0A78C8028}"/>
                  </a:ext>
                </a:extLst>
              </p:cNvPr>
              <p:cNvSpPr/>
              <p:nvPr/>
            </p:nvSpPr>
            <p:spPr>
              <a:xfrm>
                <a:off x="12870544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D040CF2D-9695-4935-B391-030FA74A3173}"/>
                  </a:ext>
                </a:extLst>
              </p:cNvPr>
              <p:cNvSpPr/>
              <p:nvPr/>
            </p:nvSpPr>
            <p:spPr>
              <a:xfrm>
                <a:off x="12870544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74867023-8BBE-4566-9D60-EB669B973023}"/>
                  </a:ext>
                </a:extLst>
              </p:cNvPr>
              <p:cNvSpPr/>
              <p:nvPr/>
            </p:nvSpPr>
            <p:spPr>
              <a:xfrm>
                <a:off x="12870544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E5C98B8B-90D2-46D9-AF38-02CED70672D1}"/>
                  </a:ext>
                </a:extLst>
              </p:cNvPr>
              <p:cNvSpPr/>
              <p:nvPr/>
            </p:nvSpPr>
            <p:spPr>
              <a:xfrm>
                <a:off x="13457466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EAC4AEFE-8AC8-4E0A-8614-60A8DD351099}"/>
                  </a:ext>
                </a:extLst>
              </p:cNvPr>
              <p:cNvSpPr/>
              <p:nvPr/>
            </p:nvSpPr>
            <p:spPr>
              <a:xfrm>
                <a:off x="13457466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3213838D-890C-4A53-B4C1-8CC2E65C5D1B}"/>
                  </a:ext>
                </a:extLst>
              </p:cNvPr>
              <p:cNvSpPr/>
              <p:nvPr/>
            </p:nvSpPr>
            <p:spPr>
              <a:xfrm>
                <a:off x="13457466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4DAE79B7-5A45-45DF-9468-6A60D8427A27}"/>
                  </a:ext>
                </a:extLst>
              </p:cNvPr>
              <p:cNvSpPr/>
              <p:nvPr/>
            </p:nvSpPr>
            <p:spPr>
              <a:xfrm>
                <a:off x="13457466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CE3236A0-2F17-456B-98ED-48DD1A08EA35}"/>
                  </a:ext>
                </a:extLst>
              </p:cNvPr>
              <p:cNvSpPr/>
              <p:nvPr/>
            </p:nvSpPr>
            <p:spPr>
              <a:xfrm>
                <a:off x="13457466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A7F342F0-5E1B-4B13-8368-BF8017562CF7}"/>
                  </a:ext>
                </a:extLst>
              </p:cNvPr>
              <p:cNvSpPr/>
              <p:nvPr/>
            </p:nvSpPr>
            <p:spPr>
              <a:xfrm>
                <a:off x="13457466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13EC06AF-DDD0-4A21-A131-8D2B19E1E975}"/>
                  </a:ext>
                </a:extLst>
              </p:cNvPr>
              <p:cNvSpPr/>
              <p:nvPr/>
            </p:nvSpPr>
            <p:spPr>
              <a:xfrm>
                <a:off x="13457466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EDD71BDA-5504-48FC-9C51-9F7AE5912392}"/>
                  </a:ext>
                </a:extLst>
              </p:cNvPr>
              <p:cNvSpPr/>
              <p:nvPr/>
            </p:nvSpPr>
            <p:spPr>
              <a:xfrm>
                <a:off x="13457466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BE21C9EA-1B35-49FB-8B61-815D15D8F34D}"/>
                  </a:ext>
                </a:extLst>
              </p:cNvPr>
              <p:cNvSpPr/>
              <p:nvPr/>
            </p:nvSpPr>
            <p:spPr>
              <a:xfrm>
                <a:off x="13457466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13ABD755-425E-425B-B4D2-D25FD3DE6755}"/>
                  </a:ext>
                </a:extLst>
              </p:cNvPr>
              <p:cNvSpPr/>
              <p:nvPr/>
            </p:nvSpPr>
            <p:spPr>
              <a:xfrm>
                <a:off x="13457466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737ED0D5-2AF5-4101-B9BD-F9AA12F0564B}"/>
                  </a:ext>
                </a:extLst>
              </p:cNvPr>
              <p:cNvSpPr/>
              <p:nvPr/>
            </p:nvSpPr>
            <p:spPr>
              <a:xfrm>
                <a:off x="13457466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71FCAC12-7F51-440F-8EDB-B9977D96FA2D}"/>
                  </a:ext>
                </a:extLst>
              </p:cNvPr>
              <p:cNvSpPr/>
              <p:nvPr/>
            </p:nvSpPr>
            <p:spPr>
              <a:xfrm>
                <a:off x="13457466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A01A90BC-5387-4CCC-8166-7F7FFF024F70}"/>
                  </a:ext>
                </a:extLst>
              </p:cNvPr>
              <p:cNvSpPr/>
              <p:nvPr/>
            </p:nvSpPr>
            <p:spPr>
              <a:xfrm>
                <a:off x="14044388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45CDA0BF-6009-4F3A-AB20-37BD22AEAA19}"/>
                  </a:ext>
                </a:extLst>
              </p:cNvPr>
              <p:cNvSpPr/>
              <p:nvPr/>
            </p:nvSpPr>
            <p:spPr>
              <a:xfrm>
                <a:off x="14044388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E51A74EB-FA41-4B88-B655-3C898770B3EA}"/>
                  </a:ext>
                </a:extLst>
              </p:cNvPr>
              <p:cNvSpPr/>
              <p:nvPr/>
            </p:nvSpPr>
            <p:spPr>
              <a:xfrm>
                <a:off x="14044388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4169C002-B7D4-41CC-BEA2-7D59D73D467E}"/>
                  </a:ext>
                </a:extLst>
              </p:cNvPr>
              <p:cNvSpPr/>
              <p:nvPr/>
            </p:nvSpPr>
            <p:spPr>
              <a:xfrm>
                <a:off x="14044388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A4E4D601-5597-418C-B401-AD149EB1FB93}"/>
                  </a:ext>
                </a:extLst>
              </p:cNvPr>
              <p:cNvSpPr/>
              <p:nvPr/>
            </p:nvSpPr>
            <p:spPr>
              <a:xfrm>
                <a:off x="14044388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C936A505-19BE-4E3C-837B-487321C14A75}"/>
                  </a:ext>
                </a:extLst>
              </p:cNvPr>
              <p:cNvSpPr/>
              <p:nvPr/>
            </p:nvSpPr>
            <p:spPr>
              <a:xfrm>
                <a:off x="14044388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D9B86562-F96B-480B-A6FA-5B17230B504E}"/>
                  </a:ext>
                </a:extLst>
              </p:cNvPr>
              <p:cNvSpPr/>
              <p:nvPr/>
            </p:nvSpPr>
            <p:spPr>
              <a:xfrm>
                <a:off x="14044388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799B56C3-95B7-4C1D-8431-45FA22DA2052}"/>
                  </a:ext>
                </a:extLst>
              </p:cNvPr>
              <p:cNvSpPr/>
              <p:nvPr/>
            </p:nvSpPr>
            <p:spPr>
              <a:xfrm>
                <a:off x="14044388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80013661-1F21-4986-9622-E3343B482909}"/>
                  </a:ext>
                </a:extLst>
              </p:cNvPr>
              <p:cNvSpPr/>
              <p:nvPr/>
            </p:nvSpPr>
            <p:spPr>
              <a:xfrm>
                <a:off x="14044388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2985ADE1-424E-4FAE-A049-2627CCAF5E75}"/>
                  </a:ext>
                </a:extLst>
              </p:cNvPr>
              <p:cNvSpPr/>
              <p:nvPr/>
            </p:nvSpPr>
            <p:spPr>
              <a:xfrm>
                <a:off x="14044388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D8AAA3F2-E24B-49E6-8F79-08F0DBF8E308}"/>
                  </a:ext>
                </a:extLst>
              </p:cNvPr>
              <p:cNvSpPr/>
              <p:nvPr/>
            </p:nvSpPr>
            <p:spPr>
              <a:xfrm>
                <a:off x="14044388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E8C22B37-62E7-477F-95F2-C8E083696304}"/>
                  </a:ext>
                </a:extLst>
              </p:cNvPr>
              <p:cNvSpPr/>
              <p:nvPr/>
            </p:nvSpPr>
            <p:spPr>
              <a:xfrm>
                <a:off x="14044388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40882BFD-BE0D-403D-984B-992302DAFA79}"/>
                  </a:ext>
                </a:extLst>
              </p:cNvPr>
              <p:cNvSpPr/>
              <p:nvPr/>
            </p:nvSpPr>
            <p:spPr>
              <a:xfrm>
                <a:off x="1463131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255162A6-4247-4C17-82BE-BD77EDA1458D}"/>
                  </a:ext>
                </a:extLst>
              </p:cNvPr>
              <p:cNvSpPr/>
              <p:nvPr/>
            </p:nvSpPr>
            <p:spPr>
              <a:xfrm>
                <a:off x="1463131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D8E9B5D2-43FE-4308-A2E6-294C600003E5}"/>
                  </a:ext>
                </a:extLst>
              </p:cNvPr>
              <p:cNvSpPr/>
              <p:nvPr/>
            </p:nvSpPr>
            <p:spPr>
              <a:xfrm>
                <a:off x="1463131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D26A2064-C8CD-4F14-AD1A-411DB36F9D62}"/>
                  </a:ext>
                </a:extLst>
              </p:cNvPr>
              <p:cNvSpPr/>
              <p:nvPr/>
            </p:nvSpPr>
            <p:spPr>
              <a:xfrm>
                <a:off x="1463131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1AEDE57E-4190-4158-ABFE-9E9883342E42}"/>
                  </a:ext>
                </a:extLst>
              </p:cNvPr>
              <p:cNvSpPr/>
              <p:nvPr/>
            </p:nvSpPr>
            <p:spPr>
              <a:xfrm>
                <a:off x="1463131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44147089-19D0-4CA3-9682-927FE2E23580}"/>
                  </a:ext>
                </a:extLst>
              </p:cNvPr>
              <p:cNvSpPr/>
              <p:nvPr/>
            </p:nvSpPr>
            <p:spPr>
              <a:xfrm>
                <a:off x="1463131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EF6FDA26-B5C5-4E7D-ACF7-A6BEE66E9EE6}"/>
                  </a:ext>
                </a:extLst>
              </p:cNvPr>
              <p:cNvSpPr/>
              <p:nvPr/>
            </p:nvSpPr>
            <p:spPr>
              <a:xfrm>
                <a:off x="1463131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9A6F84D8-2075-44AC-9B19-AA3B6EBFDE5F}"/>
                  </a:ext>
                </a:extLst>
              </p:cNvPr>
              <p:cNvSpPr/>
              <p:nvPr/>
            </p:nvSpPr>
            <p:spPr>
              <a:xfrm>
                <a:off x="1463131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C00D047B-942E-41D2-BCA7-F3B037375451}"/>
                  </a:ext>
                </a:extLst>
              </p:cNvPr>
              <p:cNvSpPr/>
              <p:nvPr/>
            </p:nvSpPr>
            <p:spPr>
              <a:xfrm>
                <a:off x="1463131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559D7C32-4ACD-407C-B916-793DC1050D4D}"/>
                  </a:ext>
                </a:extLst>
              </p:cNvPr>
              <p:cNvSpPr/>
              <p:nvPr/>
            </p:nvSpPr>
            <p:spPr>
              <a:xfrm>
                <a:off x="1463131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4DF377EF-D7A2-47FC-9E4A-78F876F2B732}"/>
                  </a:ext>
                </a:extLst>
              </p:cNvPr>
              <p:cNvSpPr/>
              <p:nvPr/>
            </p:nvSpPr>
            <p:spPr>
              <a:xfrm>
                <a:off x="1463131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50D77AEB-A1BC-4065-8A2B-93E04DF48819}"/>
                  </a:ext>
                </a:extLst>
              </p:cNvPr>
              <p:cNvSpPr/>
              <p:nvPr/>
            </p:nvSpPr>
            <p:spPr>
              <a:xfrm>
                <a:off x="1463131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30EA90BC-D7FA-48DE-8E00-2C17D6EAE0AF}"/>
                  </a:ext>
                </a:extLst>
              </p:cNvPr>
              <p:cNvSpPr/>
              <p:nvPr/>
            </p:nvSpPr>
            <p:spPr>
              <a:xfrm>
                <a:off x="15218232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3309CB3D-1C9E-41B5-BE4E-BE0060DB611F}"/>
                  </a:ext>
                </a:extLst>
              </p:cNvPr>
              <p:cNvSpPr/>
              <p:nvPr/>
            </p:nvSpPr>
            <p:spPr>
              <a:xfrm>
                <a:off x="15218232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9C1F3F14-C534-4F29-BBB8-8A11245D385A}"/>
                  </a:ext>
                </a:extLst>
              </p:cNvPr>
              <p:cNvSpPr/>
              <p:nvPr/>
            </p:nvSpPr>
            <p:spPr>
              <a:xfrm>
                <a:off x="15218232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3DDF9980-D84C-4BAE-B61E-EE5C78A4460B}"/>
                  </a:ext>
                </a:extLst>
              </p:cNvPr>
              <p:cNvSpPr/>
              <p:nvPr/>
            </p:nvSpPr>
            <p:spPr>
              <a:xfrm>
                <a:off x="15218232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066E15EA-6C4D-4E39-81D4-0DDF7116ED34}"/>
                  </a:ext>
                </a:extLst>
              </p:cNvPr>
              <p:cNvSpPr/>
              <p:nvPr/>
            </p:nvSpPr>
            <p:spPr>
              <a:xfrm>
                <a:off x="15218232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11C437E0-6EA0-4D69-844C-2185DCE2F361}"/>
                  </a:ext>
                </a:extLst>
              </p:cNvPr>
              <p:cNvSpPr/>
              <p:nvPr/>
            </p:nvSpPr>
            <p:spPr>
              <a:xfrm>
                <a:off x="15218232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298678C3-CD1A-4CB9-B963-33032D98AE21}"/>
                  </a:ext>
                </a:extLst>
              </p:cNvPr>
              <p:cNvSpPr/>
              <p:nvPr/>
            </p:nvSpPr>
            <p:spPr>
              <a:xfrm>
                <a:off x="15218232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50407DBB-A048-469E-B36E-58A80EA9F484}"/>
                  </a:ext>
                </a:extLst>
              </p:cNvPr>
              <p:cNvSpPr/>
              <p:nvPr/>
            </p:nvSpPr>
            <p:spPr>
              <a:xfrm>
                <a:off x="15218232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017E6C4A-701D-4830-A0D9-51BF984B8569}"/>
                  </a:ext>
                </a:extLst>
              </p:cNvPr>
              <p:cNvSpPr/>
              <p:nvPr/>
            </p:nvSpPr>
            <p:spPr>
              <a:xfrm>
                <a:off x="15218232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691C186A-6B4C-4249-958D-193A3D56D379}"/>
                  </a:ext>
                </a:extLst>
              </p:cNvPr>
              <p:cNvSpPr/>
              <p:nvPr/>
            </p:nvSpPr>
            <p:spPr>
              <a:xfrm>
                <a:off x="15218232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9365EC46-9C25-4DF8-9C5F-88EBF9F1092E}"/>
                  </a:ext>
                </a:extLst>
              </p:cNvPr>
              <p:cNvSpPr/>
              <p:nvPr/>
            </p:nvSpPr>
            <p:spPr>
              <a:xfrm>
                <a:off x="15218232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93492E3C-72D5-48E8-95B5-AA370F66B043}"/>
                  </a:ext>
                </a:extLst>
              </p:cNvPr>
              <p:cNvSpPr/>
              <p:nvPr/>
            </p:nvSpPr>
            <p:spPr>
              <a:xfrm>
                <a:off x="15218232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07726A0C-46E0-455B-8048-DFAAFABA1F2B}"/>
                  </a:ext>
                </a:extLst>
              </p:cNvPr>
              <p:cNvSpPr/>
              <p:nvPr/>
            </p:nvSpPr>
            <p:spPr>
              <a:xfrm>
                <a:off x="15805154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73CC8893-C49A-47E8-B0AC-9E3DBA31D9FE}"/>
                  </a:ext>
                </a:extLst>
              </p:cNvPr>
              <p:cNvSpPr/>
              <p:nvPr/>
            </p:nvSpPr>
            <p:spPr>
              <a:xfrm>
                <a:off x="15805154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EC1B09D9-0F2A-4CB1-A278-00F2ED13CC4C}"/>
                  </a:ext>
                </a:extLst>
              </p:cNvPr>
              <p:cNvSpPr/>
              <p:nvPr/>
            </p:nvSpPr>
            <p:spPr>
              <a:xfrm>
                <a:off x="15805154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9EE1D696-3520-4100-8D32-AFCDA07F2247}"/>
                  </a:ext>
                </a:extLst>
              </p:cNvPr>
              <p:cNvSpPr/>
              <p:nvPr/>
            </p:nvSpPr>
            <p:spPr>
              <a:xfrm>
                <a:off x="15805154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FFE982BE-FC29-4DF5-9449-E03769F6BE7A}"/>
                  </a:ext>
                </a:extLst>
              </p:cNvPr>
              <p:cNvSpPr/>
              <p:nvPr/>
            </p:nvSpPr>
            <p:spPr>
              <a:xfrm>
                <a:off x="15805154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3AF8D367-6F99-45BA-ACAE-0CCB2E1E77F6}"/>
                  </a:ext>
                </a:extLst>
              </p:cNvPr>
              <p:cNvSpPr/>
              <p:nvPr/>
            </p:nvSpPr>
            <p:spPr>
              <a:xfrm>
                <a:off x="15805154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27F390F6-4574-43BA-AE63-A7D6E6188A9D}"/>
                  </a:ext>
                </a:extLst>
              </p:cNvPr>
              <p:cNvSpPr/>
              <p:nvPr/>
            </p:nvSpPr>
            <p:spPr>
              <a:xfrm>
                <a:off x="15805154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B8C4EFD2-C11C-453B-AA8D-3D5725EE2135}"/>
                  </a:ext>
                </a:extLst>
              </p:cNvPr>
              <p:cNvSpPr/>
              <p:nvPr/>
            </p:nvSpPr>
            <p:spPr>
              <a:xfrm>
                <a:off x="15805154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64463DBB-1C8B-4AFA-A8D1-279FE36AD528}"/>
                  </a:ext>
                </a:extLst>
              </p:cNvPr>
              <p:cNvSpPr/>
              <p:nvPr/>
            </p:nvSpPr>
            <p:spPr>
              <a:xfrm>
                <a:off x="15805154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FD8E7A43-29F5-4B92-A7ED-CE9F1422750F}"/>
                  </a:ext>
                </a:extLst>
              </p:cNvPr>
              <p:cNvSpPr/>
              <p:nvPr/>
            </p:nvSpPr>
            <p:spPr>
              <a:xfrm>
                <a:off x="15805154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36A84F01-5F22-457E-9C8B-B22FC7BCCBBC}"/>
                  </a:ext>
                </a:extLst>
              </p:cNvPr>
              <p:cNvSpPr/>
              <p:nvPr/>
            </p:nvSpPr>
            <p:spPr>
              <a:xfrm>
                <a:off x="15805154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40532742-2AEC-41E0-A0A4-F7C16E83FE94}"/>
                  </a:ext>
                </a:extLst>
              </p:cNvPr>
              <p:cNvSpPr/>
              <p:nvPr/>
            </p:nvSpPr>
            <p:spPr>
              <a:xfrm>
                <a:off x="15805154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B4DC3D75-E80A-47F1-9C6B-199B1D803157}"/>
                  </a:ext>
                </a:extLst>
              </p:cNvPr>
              <p:cNvSpPr/>
              <p:nvPr/>
            </p:nvSpPr>
            <p:spPr>
              <a:xfrm>
                <a:off x="16392076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1167C7B3-2F38-4E2E-B18F-0295B35F4058}"/>
                  </a:ext>
                </a:extLst>
              </p:cNvPr>
              <p:cNvSpPr/>
              <p:nvPr/>
            </p:nvSpPr>
            <p:spPr>
              <a:xfrm>
                <a:off x="16392076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FEC7A3BD-B211-4D62-8E25-583BEACEF54D}"/>
                  </a:ext>
                </a:extLst>
              </p:cNvPr>
              <p:cNvSpPr/>
              <p:nvPr/>
            </p:nvSpPr>
            <p:spPr>
              <a:xfrm>
                <a:off x="16392076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AA8BE1B3-7C67-4865-8C0F-23285CE17C86}"/>
                  </a:ext>
                </a:extLst>
              </p:cNvPr>
              <p:cNvSpPr/>
              <p:nvPr/>
            </p:nvSpPr>
            <p:spPr>
              <a:xfrm>
                <a:off x="16392076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048827EC-1C23-4CE4-9D2D-05AAC1D5CC0B}"/>
                  </a:ext>
                </a:extLst>
              </p:cNvPr>
              <p:cNvSpPr/>
              <p:nvPr/>
            </p:nvSpPr>
            <p:spPr>
              <a:xfrm>
                <a:off x="16392076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7DD649C0-3BF3-4B62-AB5F-25D2AE9D9B42}"/>
                  </a:ext>
                </a:extLst>
              </p:cNvPr>
              <p:cNvSpPr/>
              <p:nvPr/>
            </p:nvSpPr>
            <p:spPr>
              <a:xfrm>
                <a:off x="16392076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F9EDCC2E-7868-4303-8598-B205E3A48D58}"/>
                  </a:ext>
                </a:extLst>
              </p:cNvPr>
              <p:cNvSpPr/>
              <p:nvPr/>
            </p:nvSpPr>
            <p:spPr>
              <a:xfrm>
                <a:off x="16392076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27ADD24D-32DD-4CC8-B44E-77F8CA836302}"/>
                  </a:ext>
                </a:extLst>
              </p:cNvPr>
              <p:cNvSpPr/>
              <p:nvPr/>
            </p:nvSpPr>
            <p:spPr>
              <a:xfrm>
                <a:off x="16392076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E73936DB-CDB9-4556-9A2D-CE342B496A72}"/>
                  </a:ext>
                </a:extLst>
              </p:cNvPr>
              <p:cNvSpPr/>
              <p:nvPr/>
            </p:nvSpPr>
            <p:spPr>
              <a:xfrm>
                <a:off x="16392076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48FB60F2-8810-4711-9E6F-D8E2AFBE2601}"/>
                  </a:ext>
                </a:extLst>
              </p:cNvPr>
              <p:cNvSpPr/>
              <p:nvPr/>
            </p:nvSpPr>
            <p:spPr>
              <a:xfrm>
                <a:off x="16392076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9CEA7A61-4C48-43CA-8E92-0A7DD6870060}"/>
                  </a:ext>
                </a:extLst>
              </p:cNvPr>
              <p:cNvSpPr/>
              <p:nvPr/>
            </p:nvSpPr>
            <p:spPr>
              <a:xfrm>
                <a:off x="16392076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99C32435-8EC7-46A2-B889-CBBC3657A4C2}"/>
                  </a:ext>
                </a:extLst>
              </p:cNvPr>
              <p:cNvSpPr/>
              <p:nvPr/>
            </p:nvSpPr>
            <p:spPr>
              <a:xfrm>
                <a:off x="16392076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0D1BAE26-278B-44FC-BFE6-E8437011CCEA}"/>
                  </a:ext>
                </a:extLst>
              </p:cNvPr>
              <p:cNvSpPr/>
              <p:nvPr/>
            </p:nvSpPr>
            <p:spPr>
              <a:xfrm>
                <a:off x="16978998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828C67AD-D1A7-4C30-85E5-90F3E30D8515}"/>
                  </a:ext>
                </a:extLst>
              </p:cNvPr>
              <p:cNvSpPr/>
              <p:nvPr/>
            </p:nvSpPr>
            <p:spPr>
              <a:xfrm>
                <a:off x="16978998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4A673234-4AA8-4F0A-AB64-5211C0BF4420}"/>
                  </a:ext>
                </a:extLst>
              </p:cNvPr>
              <p:cNvSpPr/>
              <p:nvPr/>
            </p:nvSpPr>
            <p:spPr>
              <a:xfrm>
                <a:off x="16978998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049EF866-7D37-4B96-B8CE-6C2B2AA04A70}"/>
                  </a:ext>
                </a:extLst>
              </p:cNvPr>
              <p:cNvSpPr/>
              <p:nvPr/>
            </p:nvSpPr>
            <p:spPr>
              <a:xfrm>
                <a:off x="16978998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ED30D4B0-3665-4749-AA09-F4318BCFDE7B}"/>
                  </a:ext>
                </a:extLst>
              </p:cNvPr>
              <p:cNvSpPr/>
              <p:nvPr/>
            </p:nvSpPr>
            <p:spPr>
              <a:xfrm>
                <a:off x="16978998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8A036D75-4F0F-4B53-AF5C-FB0DEC681754}"/>
                  </a:ext>
                </a:extLst>
              </p:cNvPr>
              <p:cNvSpPr/>
              <p:nvPr/>
            </p:nvSpPr>
            <p:spPr>
              <a:xfrm>
                <a:off x="16978998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16DF8B90-2A4D-4255-810E-4E7258E57085}"/>
                  </a:ext>
                </a:extLst>
              </p:cNvPr>
              <p:cNvSpPr/>
              <p:nvPr/>
            </p:nvSpPr>
            <p:spPr>
              <a:xfrm>
                <a:off x="16978998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B6135167-473F-4BA0-B341-28FBD2D3AA81}"/>
                  </a:ext>
                </a:extLst>
              </p:cNvPr>
              <p:cNvSpPr/>
              <p:nvPr/>
            </p:nvSpPr>
            <p:spPr>
              <a:xfrm>
                <a:off x="16978998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728512C6-404C-4541-8851-287ABD722631}"/>
                  </a:ext>
                </a:extLst>
              </p:cNvPr>
              <p:cNvSpPr/>
              <p:nvPr/>
            </p:nvSpPr>
            <p:spPr>
              <a:xfrm>
                <a:off x="16978998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69695989-DAE1-4B35-9460-4BA441CF707D}"/>
                  </a:ext>
                </a:extLst>
              </p:cNvPr>
              <p:cNvSpPr/>
              <p:nvPr/>
            </p:nvSpPr>
            <p:spPr>
              <a:xfrm>
                <a:off x="16978998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CE52EF0C-84E6-42DC-A0BC-37F1549FB064}"/>
                  </a:ext>
                </a:extLst>
              </p:cNvPr>
              <p:cNvSpPr/>
              <p:nvPr/>
            </p:nvSpPr>
            <p:spPr>
              <a:xfrm>
                <a:off x="16978998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A9CFB4B2-16A7-4D84-AEAC-48142E4C9818}"/>
                  </a:ext>
                </a:extLst>
              </p:cNvPr>
              <p:cNvSpPr/>
              <p:nvPr/>
            </p:nvSpPr>
            <p:spPr>
              <a:xfrm>
                <a:off x="16978998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6407274E-EF6B-4886-A57A-C7CD4190856E}"/>
                </a:ext>
              </a:extLst>
            </p:cNvPr>
            <p:cNvGrpSpPr/>
            <p:nvPr/>
          </p:nvGrpSpPr>
          <p:grpSpPr>
            <a:xfrm rot="8034554" flipH="1">
              <a:off x="15340199" y="31212770"/>
              <a:ext cx="5164805" cy="4981494"/>
              <a:chOff x="9753600" y="4267200"/>
              <a:chExt cx="7718884" cy="7444920"/>
            </a:xfrm>
            <a:grpFill/>
          </p:grpSpPr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DFEE482A-3F57-4071-BE45-3CC301F0D793}"/>
                  </a:ext>
                </a:extLst>
              </p:cNvPr>
              <p:cNvSpPr/>
              <p:nvPr/>
            </p:nvSpPr>
            <p:spPr>
              <a:xfrm>
                <a:off x="97536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F7335174-7278-43B0-B1D6-C1FB048B86B6}"/>
                  </a:ext>
                </a:extLst>
              </p:cNvPr>
              <p:cNvSpPr/>
              <p:nvPr/>
            </p:nvSpPr>
            <p:spPr>
              <a:xfrm>
                <a:off x="97536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E55976CF-6445-43B5-B918-BB08AD939C63}"/>
                  </a:ext>
                </a:extLst>
              </p:cNvPr>
              <p:cNvSpPr/>
              <p:nvPr/>
            </p:nvSpPr>
            <p:spPr>
              <a:xfrm>
                <a:off x="97536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598A1571-2522-40BF-953C-D3A1B1764396}"/>
                  </a:ext>
                </a:extLst>
              </p:cNvPr>
              <p:cNvSpPr/>
              <p:nvPr/>
            </p:nvSpPr>
            <p:spPr>
              <a:xfrm>
                <a:off x="97536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D1A3BEB3-1773-4C57-A593-ECD83562285F}"/>
                  </a:ext>
                </a:extLst>
              </p:cNvPr>
              <p:cNvSpPr/>
              <p:nvPr/>
            </p:nvSpPr>
            <p:spPr>
              <a:xfrm>
                <a:off x="97536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83" name="Oval 482">
                <a:extLst>
                  <a:ext uri="{FF2B5EF4-FFF2-40B4-BE49-F238E27FC236}">
                    <a16:creationId xmlns:a16="http://schemas.microsoft.com/office/drawing/2014/main" id="{DF28F3EE-9ED5-42EA-8BFF-C41B0560D2A3}"/>
                  </a:ext>
                </a:extLst>
              </p:cNvPr>
              <p:cNvSpPr/>
              <p:nvPr/>
            </p:nvSpPr>
            <p:spPr>
              <a:xfrm>
                <a:off x="97536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D1F4350F-3BAF-4064-8FBD-1157A14459D4}"/>
                  </a:ext>
                </a:extLst>
              </p:cNvPr>
              <p:cNvSpPr/>
              <p:nvPr/>
            </p:nvSpPr>
            <p:spPr>
              <a:xfrm>
                <a:off x="97536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B91C862D-DD0C-467B-A383-A5C305EC0144}"/>
                  </a:ext>
                </a:extLst>
              </p:cNvPr>
              <p:cNvSpPr/>
              <p:nvPr/>
            </p:nvSpPr>
            <p:spPr>
              <a:xfrm>
                <a:off x="97536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45CD6620-2CE0-4320-B1E9-810157326D0B}"/>
                  </a:ext>
                </a:extLst>
              </p:cNvPr>
              <p:cNvSpPr/>
              <p:nvPr/>
            </p:nvSpPr>
            <p:spPr>
              <a:xfrm>
                <a:off x="97536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02F7680C-75F6-4F74-AC9C-E9DA27AF44B4}"/>
                  </a:ext>
                </a:extLst>
              </p:cNvPr>
              <p:cNvSpPr/>
              <p:nvPr/>
            </p:nvSpPr>
            <p:spPr>
              <a:xfrm>
                <a:off x="97536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0B1440FA-88C7-4270-AB9F-52B5AE5A8C9C}"/>
                  </a:ext>
                </a:extLst>
              </p:cNvPr>
              <p:cNvSpPr/>
              <p:nvPr/>
            </p:nvSpPr>
            <p:spPr>
              <a:xfrm>
                <a:off x="97536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FB58184A-CEAF-4290-BD8F-EDC720C16DA8}"/>
                  </a:ext>
                </a:extLst>
              </p:cNvPr>
              <p:cNvSpPr/>
              <p:nvPr/>
            </p:nvSpPr>
            <p:spPr>
              <a:xfrm>
                <a:off x="97536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1B82E550-0AF1-47A9-84CA-C8F6EB566956}"/>
                  </a:ext>
                </a:extLst>
              </p:cNvPr>
              <p:cNvSpPr/>
              <p:nvPr/>
            </p:nvSpPr>
            <p:spPr>
              <a:xfrm>
                <a:off x="104013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A9D522D4-CAD3-447D-B03F-074BC06D6843}"/>
                  </a:ext>
                </a:extLst>
              </p:cNvPr>
              <p:cNvSpPr/>
              <p:nvPr/>
            </p:nvSpPr>
            <p:spPr>
              <a:xfrm>
                <a:off x="104013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E09A80FD-2666-4EAB-B9C2-2F8132E20754}"/>
                  </a:ext>
                </a:extLst>
              </p:cNvPr>
              <p:cNvSpPr/>
              <p:nvPr/>
            </p:nvSpPr>
            <p:spPr>
              <a:xfrm>
                <a:off x="104013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2EC6EE7E-52F9-4BAC-A9A0-66D8BFFD74CB}"/>
                  </a:ext>
                </a:extLst>
              </p:cNvPr>
              <p:cNvSpPr/>
              <p:nvPr/>
            </p:nvSpPr>
            <p:spPr>
              <a:xfrm>
                <a:off x="104013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68BD798A-62B9-4311-B311-F7D28B2D5614}"/>
                  </a:ext>
                </a:extLst>
              </p:cNvPr>
              <p:cNvSpPr/>
              <p:nvPr/>
            </p:nvSpPr>
            <p:spPr>
              <a:xfrm>
                <a:off x="104013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974752F8-B0E1-4530-A41C-FD83047B740A}"/>
                  </a:ext>
                </a:extLst>
              </p:cNvPr>
              <p:cNvSpPr/>
              <p:nvPr/>
            </p:nvSpPr>
            <p:spPr>
              <a:xfrm>
                <a:off x="104013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251AA600-C789-434A-B233-13C28DA68544}"/>
                  </a:ext>
                </a:extLst>
              </p:cNvPr>
              <p:cNvSpPr/>
              <p:nvPr/>
            </p:nvSpPr>
            <p:spPr>
              <a:xfrm>
                <a:off x="104013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91421FA3-2370-4B2D-9D1D-EA89FC65BCFF}"/>
                  </a:ext>
                </a:extLst>
              </p:cNvPr>
              <p:cNvSpPr/>
              <p:nvPr/>
            </p:nvSpPr>
            <p:spPr>
              <a:xfrm>
                <a:off x="104013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45A9FED6-5C01-4A0E-B9DC-5DA21E11393E}"/>
                  </a:ext>
                </a:extLst>
              </p:cNvPr>
              <p:cNvSpPr/>
              <p:nvPr/>
            </p:nvSpPr>
            <p:spPr>
              <a:xfrm>
                <a:off x="104013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88A26ED6-3BBB-4559-8C1A-B6075CCC7C84}"/>
                  </a:ext>
                </a:extLst>
              </p:cNvPr>
              <p:cNvSpPr/>
              <p:nvPr/>
            </p:nvSpPr>
            <p:spPr>
              <a:xfrm>
                <a:off x="104013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FC2C89B1-63F1-4E4E-B1D9-5A6968530FE7}"/>
                  </a:ext>
                </a:extLst>
              </p:cNvPr>
              <p:cNvSpPr/>
              <p:nvPr/>
            </p:nvSpPr>
            <p:spPr>
              <a:xfrm>
                <a:off x="104013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B84125EC-40F2-4C78-BE5E-DA46CFD142B8}"/>
                  </a:ext>
                </a:extLst>
              </p:cNvPr>
              <p:cNvSpPr/>
              <p:nvPr/>
            </p:nvSpPr>
            <p:spPr>
              <a:xfrm>
                <a:off x="104013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02" name="Oval 501">
                <a:extLst>
                  <a:ext uri="{FF2B5EF4-FFF2-40B4-BE49-F238E27FC236}">
                    <a16:creationId xmlns:a16="http://schemas.microsoft.com/office/drawing/2014/main" id="{793C2647-C286-417A-B32D-8CE94904784A}"/>
                  </a:ext>
                </a:extLst>
              </p:cNvPr>
              <p:cNvSpPr/>
              <p:nvPr/>
            </p:nvSpPr>
            <p:spPr>
              <a:xfrm>
                <a:off x="110490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692A6D5C-F99A-4AF7-9E0F-10B6F51B70D1}"/>
                  </a:ext>
                </a:extLst>
              </p:cNvPr>
              <p:cNvSpPr/>
              <p:nvPr/>
            </p:nvSpPr>
            <p:spPr>
              <a:xfrm>
                <a:off x="110490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769FDB6C-5F89-43B6-9E8A-CF208BCF63B3}"/>
                  </a:ext>
                </a:extLst>
              </p:cNvPr>
              <p:cNvSpPr/>
              <p:nvPr/>
            </p:nvSpPr>
            <p:spPr>
              <a:xfrm>
                <a:off x="110490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8BC43873-DB61-4939-8FB3-06C390F1E3D2}"/>
                  </a:ext>
                </a:extLst>
              </p:cNvPr>
              <p:cNvSpPr/>
              <p:nvPr/>
            </p:nvSpPr>
            <p:spPr>
              <a:xfrm>
                <a:off x="110490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980A47A9-01CD-42DD-A39A-2495E71EDF9D}"/>
                  </a:ext>
                </a:extLst>
              </p:cNvPr>
              <p:cNvSpPr/>
              <p:nvPr/>
            </p:nvSpPr>
            <p:spPr>
              <a:xfrm>
                <a:off x="110490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AA9F1294-FBF0-45CC-80E4-7EB21C0198AB}"/>
                  </a:ext>
                </a:extLst>
              </p:cNvPr>
              <p:cNvSpPr/>
              <p:nvPr/>
            </p:nvSpPr>
            <p:spPr>
              <a:xfrm>
                <a:off x="110490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FE6B9B8E-50F1-4CA1-BCDE-08D6A41F6DB1}"/>
                  </a:ext>
                </a:extLst>
              </p:cNvPr>
              <p:cNvSpPr/>
              <p:nvPr/>
            </p:nvSpPr>
            <p:spPr>
              <a:xfrm>
                <a:off x="110490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A9EAF6EB-3D2F-48B3-A1A8-B26229DBDFEA}"/>
                  </a:ext>
                </a:extLst>
              </p:cNvPr>
              <p:cNvSpPr/>
              <p:nvPr/>
            </p:nvSpPr>
            <p:spPr>
              <a:xfrm>
                <a:off x="110490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10" name="Oval 509">
                <a:extLst>
                  <a:ext uri="{FF2B5EF4-FFF2-40B4-BE49-F238E27FC236}">
                    <a16:creationId xmlns:a16="http://schemas.microsoft.com/office/drawing/2014/main" id="{E61972AF-FC69-4E8B-9064-89E14FD5BB83}"/>
                  </a:ext>
                </a:extLst>
              </p:cNvPr>
              <p:cNvSpPr/>
              <p:nvPr/>
            </p:nvSpPr>
            <p:spPr>
              <a:xfrm>
                <a:off x="110490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D56B9D52-A629-4911-9DB7-16DC5B501E78}"/>
                  </a:ext>
                </a:extLst>
              </p:cNvPr>
              <p:cNvSpPr/>
              <p:nvPr/>
            </p:nvSpPr>
            <p:spPr>
              <a:xfrm>
                <a:off x="110490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605D6931-F09E-49E5-A1EC-E3A7CC84312C}"/>
                  </a:ext>
                </a:extLst>
              </p:cNvPr>
              <p:cNvSpPr/>
              <p:nvPr/>
            </p:nvSpPr>
            <p:spPr>
              <a:xfrm>
                <a:off x="110490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028B65ED-0E29-4C18-B91B-BCA619643325}"/>
                  </a:ext>
                </a:extLst>
              </p:cNvPr>
              <p:cNvSpPr/>
              <p:nvPr/>
            </p:nvSpPr>
            <p:spPr>
              <a:xfrm>
                <a:off x="110490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6F57DAA9-DAB7-4376-8472-A4F01F3F35D8}"/>
                  </a:ext>
                </a:extLst>
              </p:cNvPr>
              <p:cNvSpPr/>
              <p:nvPr/>
            </p:nvSpPr>
            <p:spPr>
              <a:xfrm>
                <a:off x="116967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2B47D61D-D3A6-44AE-ADEC-6A83C736F1CC}"/>
                  </a:ext>
                </a:extLst>
              </p:cNvPr>
              <p:cNvSpPr/>
              <p:nvPr/>
            </p:nvSpPr>
            <p:spPr>
              <a:xfrm>
                <a:off x="116967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E8A7EB15-51ED-477E-86C9-8050DCCE2CE4}"/>
                  </a:ext>
                </a:extLst>
              </p:cNvPr>
              <p:cNvSpPr/>
              <p:nvPr/>
            </p:nvSpPr>
            <p:spPr>
              <a:xfrm>
                <a:off x="116967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F232487D-57A5-432F-9F8D-981D09EBE103}"/>
                  </a:ext>
                </a:extLst>
              </p:cNvPr>
              <p:cNvSpPr/>
              <p:nvPr/>
            </p:nvSpPr>
            <p:spPr>
              <a:xfrm>
                <a:off x="116967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9BC2664A-7900-4B56-AED6-2B7E31AFD96E}"/>
                  </a:ext>
                </a:extLst>
              </p:cNvPr>
              <p:cNvSpPr/>
              <p:nvPr/>
            </p:nvSpPr>
            <p:spPr>
              <a:xfrm>
                <a:off x="116967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49D8D766-5653-4C14-8978-15215F59A1ED}"/>
                  </a:ext>
                </a:extLst>
              </p:cNvPr>
              <p:cNvSpPr/>
              <p:nvPr/>
            </p:nvSpPr>
            <p:spPr>
              <a:xfrm>
                <a:off x="116967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5B094663-47CD-4E50-9DAE-77F0B2ACAF2E}"/>
                  </a:ext>
                </a:extLst>
              </p:cNvPr>
              <p:cNvSpPr/>
              <p:nvPr/>
            </p:nvSpPr>
            <p:spPr>
              <a:xfrm>
                <a:off x="116967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21" name="Oval 520">
                <a:extLst>
                  <a:ext uri="{FF2B5EF4-FFF2-40B4-BE49-F238E27FC236}">
                    <a16:creationId xmlns:a16="http://schemas.microsoft.com/office/drawing/2014/main" id="{5453E975-B85E-48F3-9344-18F1BDF92E8F}"/>
                  </a:ext>
                </a:extLst>
              </p:cNvPr>
              <p:cNvSpPr/>
              <p:nvPr/>
            </p:nvSpPr>
            <p:spPr>
              <a:xfrm>
                <a:off x="116967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B49113B5-4CD1-493F-855C-2A1A65B12373}"/>
                  </a:ext>
                </a:extLst>
              </p:cNvPr>
              <p:cNvSpPr/>
              <p:nvPr/>
            </p:nvSpPr>
            <p:spPr>
              <a:xfrm>
                <a:off x="116967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9A868E47-829D-434A-813F-6A152CC29290}"/>
                  </a:ext>
                </a:extLst>
              </p:cNvPr>
              <p:cNvSpPr/>
              <p:nvPr/>
            </p:nvSpPr>
            <p:spPr>
              <a:xfrm>
                <a:off x="116967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2DE14E52-F1D1-46E3-9A1C-C7D5F1BC1261}"/>
                  </a:ext>
                </a:extLst>
              </p:cNvPr>
              <p:cNvSpPr/>
              <p:nvPr/>
            </p:nvSpPr>
            <p:spPr>
              <a:xfrm>
                <a:off x="116967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0F3141CD-7285-449F-8EAA-74E0E4891CCE}"/>
                  </a:ext>
                </a:extLst>
              </p:cNvPr>
              <p:cNvSpPr/>
              <p:nvPr/>
            </p:nvSpPr>
            <p:spPr>
              <a:xfrm>
                <a:off x="116967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6C21E551-6D3A-4EF1-B033-D60BCA6F51E3}"/>
                  </a:ext>
                </a:extLst>
              </p:cNvPr>
              <p:cNvSpPr/>
              <p:nvPr/>
            </p:nvSpPr>
            <p:spPr>
              <a:xfrm>
                <a:off x="12283622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AB9D3FD1-5D26-46C0-BD0F-9F9B1A7438A5}"/>
                  </a:ext>
                </a:extLst>
              </p:cNvPr>
              <p:cNvSpPr/>
              <p:nvPr/>
            </p:nvSpPr>
            <p:spPr>
              <a:xfrm>
                <a:off x="12283622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C9D6D20A-C0C2-43FF-BCC1-0DA6F02589BF}"/>
                  </a:ext>
                </a:extLst>
              </p:cNvPr>
              <p:cNvSpPr/>
              <p:nvPr/>
            </p:nvSpPr>
            <p:spPr>
              <a:xfrm>
                <a:off x="12283622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5EE98E3D-0DBA-4BDC-AD0D-458F6513AC15}"/>
                  </a:ext>
                </a:extLst>
              </p:cNvPr>
              <p:cNvSpPr/>
              <p:nvPr/>
            </p:nvSpPr>
            <p:spPr>
              <a:xfrm>
                <a:off x="12283622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CBC04E58-98F4-4263-B847-7DB6CA279193}"/>
                  </a:ext>
                </a:extLst>
              </p:cNvPr>
              <p:cNvSpPr/>
              <p:nvPr/>
            </p:nvSpPr>
            <p:spPr>
              <a:xfrm>
                <a:off x="12283622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31" name="Oval 530">
                <a:extLst>
                  <a:ext uri="{FF2B5EF4-FFF2-40B4-BE49-F238E27FC236}">
                    <a16:creationId xmlns:a16="http://schemas.microsoft.com/office/drawing/2014/main" id="{F44E5E85-AA41-4FD1-9AC3-2123F665CD15}"/>
                  </a:ext>
                </a:extLst>
              </p:cNvPr>
              <p:cNvSpPr/>
              <p:nvPr/>
            </p:nvSpPr>
            <p:spPr>
              <a:xfrm>
                <a:off x="12283622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32" name="Oval 531">
                <a:extLst>
                  <a:ext uri="{FF2B5EF4-FFF2-40B4-BE49-F238E27FC236}">
                    <a16:creationId xmlns:a16="http://schemas.microsoft.com/office/drawing/2014/main" id="{985E6BFB-F6AD-4006-B3E5-75E99677996A}"/>
                  </a:ext>
                </a:extLst>
              </p:cNvPr>
              <p:cNvSpPr/>
              <p:nvPr/>
            </p:nvSpPr>
            <p:spPr>
              <a:xfrm>
                <a:off x="12283622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D32C8E08-0CFE-4C0E-8E9B-C5676328614E}"/>
                  </a:ext>
                </a:extLst>
              </p:cNvPr>
              <p:cNvSpPr/>
              <p:nvPr/>
            </p:nvSpPr>
            <p:spPr>
              <a:xfrm>
                <a:off x="12283622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C4B908B8-554C-43CD-81F5-C66B49D03A3C}"/>
                  </a:ext>
                </a:extLst>
              </p:cNvPr>
              <p:cNvSpPr/>
              <p:nvPr/>
            </p:nvSpPr>
            <p:spPr>
              <a:xfrm>
                <a:off x="12283622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13A57973-6039-44D8-B28A-87ECF51A3580}"/>
                  </a:ext>
                </a:extLst>
              </p:cNvPr>
              <p:cNvSpPr/>
              <p:nvPr/>
            </p:nvSpPr>
            <p:spPr>
              <a:xfrm>
                <a:off x="12283622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FF0EF01A-894D-473B-900A-EECEE99AA49A}"/>
                  </a:ext>
                </a:extLst>
              </p:cNvPr>
              <p:cNvSpPr/>
              <p:nvPr/>
            </p:nvSpPr>
            <p:spPr>
              <a:xfrm>
                <a:off x="12283622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37" name="Oval 536">
                <a:extLst>
                  <a:ext uri="{FF2B5EF4-FFF2-40B4-BE49-F238E27FC236}">
                    <a16:creationId xmlns:a16="http://schemas.microsoft.com/office/drawing/2014/main" id="{298C4BC5-41B2-41A3-A2AD-C4998C05D413}"/>
                  </a:ext>
                </a:extLst>
              </p:cNvPr>
              <p:cNvSpPr/>
              <p:nvPr/>
            </p:nvSpPr>
            <p:spPr>
              <a:xfrm>
                <a:off x="12283622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5C359F9F-C0E5-47DC-B22C-1584EEE9764C}"/>
                  </a:ext>
                </a:extLst>
              </p:cNvPr>
              <p:cNvSpPr/>
              <p:nvPr/>
            </p:nvSpPr>
            <p:spPr>
              <a:xfrm>
                <a:off x="12870544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5AD9C443-B34D-4B24-BD78-F499692F892F}"/>
                  </a:ext>
                </a:extLst>
              </p:cNvPr>
              <p:cNvSpPr/>
              <p:nvPr/>
            </p:nvSpPr>
            <p:spPr>
              <a:xfrm>
                <a:off x="12870544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FECC1D07-4B5C-4097-B9D6-ACF778719167}"/>
                  </a:ext>
                </a:extLst>
              </p:cNvPr>
              <p:cNvSpPr/>
              <p:nvPr/>
            </p:nvSpPr>
            <p:spPr>
              <a:xfrm>
                <a:off x="12870544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9BBBA6A5-F38F-462A-AD94-18F7C02D7F83}"/>
                  </a:ext>
                </a:extLst>
              </p:cNvPr>
              <p:cNvSpPr/>
              <p:nvPr/>
            </p:nvSpPr>
            <p:spPr>
              <a:xfrm>
                <a:off x="12870544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9DD00924-F836-436C-B36C-87C12C949AF6}"/>
                  </a:ext>
                </a:extLst>
              </p:cNvPr>
              <p:cNvSpPr/>
              <p:nvPr/>
            </p:nvSpPr>
            <p:spPr>
              <a:xfrm>
                <a:off x="12870544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7E3726FB-7BB0-444A-8D66-4900F77CC765}"/>
                  </a:ext>
                </a:extLst>
              </p:cNvPr>
              <p:cNvSpPr/>
              <p:nvPr/>
            </p:nvSpPr>
            <p:spPr>
              <a:xfrm>
                <a:off x="12870544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49D256F1-BDA1-4F06-9492-186E5FAF88B3}"/>
                  </a:ext>
                </a:extLst>
              </p:cNvPr>
              <p:cNvSpPr/>
              <p:nvPr/>
            </p:nvSpPr>
            <p:spPr>
              <a:xfrm>
                <a:off x="12870544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6E5799D5-CBA7-40A1-B183-D48771FDE614}"/>
                  </a:ext>
                </a:extLst>
              </p:cNvPr>
              <p:cNvSpPr/>
              <p:nvPr/>
            </p:nvSpPr>
            <p:spPr>
              <a:xfrm>
                <a:off x="12870544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46" name="Oval 545">
                <a:extLst>
                  <a:ext uri="{FF2B5EF4-FFF2-40B4-BE49-F238E27FC236}">
                    <a16:creationId xmlns:a16="http://schemas.microsoft.com/office/drawing/2014/main" id="{61BFA7DA-3C95-447F-BE9D-0B73828261C2}"/>
                  </a:ext>
                </a:extLst>
              </p:cNvPr>
              <p:cNvSpPr/>
              <p:nvPr/>
            </p:nvSpPr>
            <p:spPr>
              <a:xfrm>
                <a:off x="12870544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4D2448E3-7C77-4D33-9F4B-5F15BAB3CD83}"/>
                  </a:ext>
                </a:extLst>
              </p:cNvPr>
              <p:cNvSpPr/>
              <p:nvPr/>
            </p:nvSpPr>
            <p:spPr>
              <a:xfrm>
                <a:off x="12870544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34601FF9-F77B-47D0-A569-2D405386D5B3}"/>
                  </a:ext>
                </a:extLst>
              </p:cNvPr>
              <p:cNvSpPr/>
              <p:nvPr/>
            </p:nvSpPr>
            <p:spPr>
              <a:xfrm>
                <a:off x="12870544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38E25E7B-44E7-46D2-A2BD-6613C65447E1}"/>
                  </a:ext>
                </a:extLst>
              </p:cNvPr>
              <p:cNvSpPr/>
              <p:nvPr/>
            </p:nvSpPr>
            <p:spPr>
              <a:xfrm>
                <a:off x="12870544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19B4FCE1-592F-47E6-AE5D-2CCE13BAFB02}"/>
                  </a:ext>
                </a:extLst>
              </p:cNvPr>
              <p:cNvSpPr/>
              <p:nvPr/>
            </p:nvSpPr>
            <p:spPr>
              <a:xfrm>
                <a:off x="13457466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188FFE2C-483A-43CC-A6F5-CCEF7F2ABC9F}"/>
                  </a:ext>
                </a:extLst>
              </p:cNvPr>
              <p:cNvSpPr/>
              <p:nvPr/>
            </p:nvSpPr>
            <p:spPr>
              <a:xfrm>
                <a:off x="13457466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C4324E94-04E5-49E5-A7D8-92FEC77C460B}"/>
                  </a:ext>
                </a:extLst>
              </p:cNvPr>
              <p:cNvSpPr/>
              <p:nvPr/>
            </p:nvSpPr>
            <p:spPr>
              <a:xfrm>
                <a:off x="13457466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8B133AB4-B325-4873-969E-0C56C5769B05}"/>
                  </a:ext>
                </a:extLst>
              </p:cNvPr>
              <p:cNvSpPr/>
              <p:nvPr/>
            </p:nvSpPr>
            <p:spPr>
              <a:xfrm>
                <a:off x="13457466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19ACF9F4-1ACA-42A2-B745-9FCCEBBE6FC5}"/>
                  </a:ext>
                </a:extLst>
              </p:cNvPr>
              <p:cNvSpPr/>
              <p:nvPr/>
            </p:nvSpPr>
            <p:spPr>
              <a:xfrm>
                <a:off x="13457466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BE2EC253-83BF-4C09-A9AA-E9C4CF4BA87C}"/>
                  </a:ext>
                </a:extLst>
              </p:cNvPr>
              <p:cNvSpPr/>
              <p:nvPr/>
            </p:nvSpPr>
            <p:spPr>
              <a:xfrm>
                <a:off x="13457466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40E1EA17-9C69-4E4A-8800-6DB20340EE55}"/>
                  </a:ext>
                </a:extLst>
              </p:cNvPr>
              <p:cNvSpPr/>
              <p:nvPr/>
            </p:nvSpPr>
            <p:spPr>
              <a:xfrm>
                <a:off x="13457466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FB3C548F-DDD8-496A-90DE-E4E99A60447B}"/>
                  </a:ext>
                </a:extLst>
              </p:cNvPr>
              <p:cNvSpPr/>
              <p:nvPr/>
            </p:nvSpPr>
            <p:spPr>
              <a:xfrm>
                <a:off x="13457466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E952DF31-F76D-4732-8BA2-D3901BE8407E}"/>
                  </a:ext>
                </a:extLst>
              </p:cNvPr>
              <p:cNvSpPr/>
              <p:nvPr/>
            </p:nvSpPr>
            <p:spPr>
              <a:xfrm>
                <a:off x="13457466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DE02E012-871D-48D9-A2B2-F5D8E7B3A412}"/>
                  </a:ext>
                </a:extLst>
              </p:cNvPr>
              <p:cNvSpPr/>
              <p:nvPr/>
            </p:nvSpPr>
            <p:spPr>
              <a:xfrm>
                <a:off x="13457466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60" name="Oval 559">
                <a:extLst>
                  <a:ext uri="{FF2B5EF4-FFF2-40B4-BE49-F238E27FC236}">
                    <a16:creationId xmlns:a16="http://schemas.microsoft.com/office/drawing/2014/main" id="{E0CC9E44-C0B6-4D60-9870-8C7B81D17C43}"/>
                  </a:ext>
                </a:extLst>
              </p:cNvPr>
              <p:cNvSpPr/>
              <p:nvPr/>
            </p:nvSpPr>
            <p:spPr>
              <a:xfrm>
                <a:off x="13457466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2A04C715-BAB4-4FC7-90B2-05AE5CAD72DF}"/>
                  </a:ext>
                </a:extLst>
              </p:cNvPr>
              <p:cNvSpPr/>
              <p:nvPr/>
            </p:nvSpPr>
            <p:spPr>
              <a:xfrm>
                <a:off x="13457466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3A974A48-678A-4927-A7E4-F0D0499FA26E}"/>
                  </a:ext>
                </a:extLst>
              </p:cNvPr>
              <p:cNvSpPr/>
              <p:nvPr/>
            </p:nvSpPr>
            <p:spPr>
              <a:xfrm>
                <a:off x="14044388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D5390010-B1D8-4755-885D-5A2A0C619957}"/>
                  </a:ext>
                </a:extLst>
              </p:cNvPr>
              <p:cNvSpPr/>
              <p:nvPr/>
            </p:nvSpPr>
            <p:spPr>
              <a:xfrm>
                <a:off x="14044388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FE532677-0E12-4763-9970-817E5C13C2E5}"/>
                  </a:ext>
                </a:extLst>
              </p:cNvPr>
              <p:cNvSpPr/>
              <p:nvPr/>
            </p:nvSpPr>
            <p:spPr>
              <a:xfrm>
                <a:off x="14044388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CA2A26D9-137D-470A-B28F-5A5F0BC6FA2B}"/>
                  </a:ext>
                </a:extLst>
              </p:cNvPr>
              <p:cNvSpPr/>
              <p:nvPr/>
            </p:nvSpPr>
            <p:spPr>
              <a:xfrm>
                <a:off x="14044388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A451F13F-F2FB-4D1B-8102-16B80970D642}"/>
                  </a:ext>
                </a:extLst>
              </p:cNvPr>
              <p:cNvSpPr/>
              <p:nvPr/>
            </p:nvSpPr>
            <p:spPr>
              <a:xfrm>
                <a:off x="14044388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150AFD66-75FF-495E-9306-6AB5FC2BA726}"/>
                  </a:ext>
                </a:extLst>
              </p:cNvPr>
              <p:cNvSpPr/>
              <p:nvPr/>
            </p:nvSpPr>
            <p:spPr>
              <a:xfrm>
                <a:off x="14044388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52129BCB-EEB0-41C8-A58C-2D2ABDD928C5}"/>
                  </a:ext>
                </a:extLst>
              </p:cNvPr>
              <p:cNvSpPr/>
              <p:nvPr/>
            </p:nvSpPr>
            <p:spPr>
              <a:xfrm>
                <a:off x="14044388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69" name="Oval 568">
                <a:extLst>
                  <a:ext uri="{FF2B5EF4-FFF2-40B4-BE49-F238E27FC236}">
                    <a16:creationId xmlns:a16="http://schemas.microsoft.com/office/drawing/2014/main" id="{D909E8D6-DF45-42D0-A452-0C9B7DEF994A}"/>
                  </a:ext>
                </a:extLst>
              </p:cNvPr>
              <p:cNvSpPr/>
              <p:nvPr/>
            </p:nvSpPr>
            <p:spPr>
              <a:xfrm>
                <a:off x="14044388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70" name="Oval 569">
                <a:extLst>
                  <a:ext uri="{FF2B5EF4-FFF2-40B4-BE49-F238E27FC236}">
                    <a16:creationId xmlns:a16="http://schemas.microsoft.com/office/drawing/2014/main" id="{81BAF4E7-FE3D-42D7-967F-92D917D48AB9}"/>
                  </a:ext>
                </a:extLst>
              </p:cNvPr>
              <p:cNvSpPr/>
              <p:nvPr/>
            </p:nvSpPr>
            <p:spPr>
              <a:xfrm>
                <a:off x="14044388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71" name="Oval 570">
                <a:extLst>
                  <a:ext uri="{FF2B5EF4-FFF2-40B4-BE49-F238E27FC236}">
                    <a16:creationId xmlns:a16="http://schemas.microsoft.com/office/drawing/2014/main" id="{A5F8DEFA-F0C0-459D-9AF8-2113911C2DD0}"/>
                  </a:ext>
                </a:extLst>
              </p:cNvPr>
              <p:cNvSpPr/>
              <p:nvPr/>
            </p:nvSpPr>
            <p:spPr>
              <a:xfrm>
                <a:off x="14044388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72" name="Oval 571">
                <a:extLst>
                  <a:ext uri="{FF2B5EF4-FFF2-40B4-BE49-F238E27FC236}">
                    <a16:creationId xmlns:a16="http://schemas.microsoft.com/office/drawing/2014/main" id="{AB604CFD-70D8-4E45-9567-B4B33F242911}"/>
                  </a:ext>
                </a:extLst>
              </p:cNvPr>
              <p:cNvSpPr/>
              <p:nvPr/>
            </p:nvSpPr>
            <p:spPr>
              <a:xfrm>
                <a:off x="14044388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73" name="Oval 572">
                <a:extLst>
                  <a:ext uri="{FF2B5EF4-FFF2-40B4-BE49-F238E27FC236}">
                    <a16:creationId xmlns:a16="http://schemas.microsoft.com/office/drawing/2014/main" id="{24282F22-04D2-4748-BFC3-170A08CB248E}"/>
                  </a:ext>
                </a:extLst>
              </p:cNvPr>
              <p:cNvSpPr/>
              <p:nvPr/>
            </p:nvSpPr>
            <p:spPr>
              <a:xfrm>
                <a:off x="14044388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74" name="Oval 573">
                <a:extLst>
                  <a:ext uri="{FF2B5EF4-FFF2-40B4-BE49-F238E27FC236}">
                    <a16:creationId xmlns:a16="http://schemas.microsoft.com/office/drawing/2014/main" id="{C033846F-EA37-4F69-B621-72D20A9C2E48}"/>
                  </a:ext>
                </a:extLst>
              </p:cNvPr>
              <p:cNvSpPr/>
              <p:nvPr/>
            </p:nvSpPr>
            <p:spPr>
              <a:xfrm>
                <a:off x="1463131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F6038C3C-AF2C-4473-B2AA-E8627029F9FF}"/>
                  </a:ext>
                </a:extLst>
              </p:cNvPr>
              <p:cNvSpPr/>
              <p:nvPr/>
            </p:nvSpPr>
            <p:spPr>
              <a:xfrm>
                <a:off x="1463131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B0F1B8FF-A5A7-4041-A010-4671A48A84E7}"/>
                  </a:ext>
                </a:extLst>
              </p:cNvPr>
              <p:cNvSpPr/>
              <p:nvPr/>
            </p:nvSpPr>
            <p:spPr>
              <a:xfrm>
                <a:off x="1463131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41E1965A-5224-4516-A833-FC0B55BF6102}"/>
                  </a:ext>
                </a:extLst>
              </p:cNvPr>
              <p:cNvSpPr/>
              <p:nvPr/>
            </p:nvSpPr>
            <p:spPr>
              <a:xfrm>
                <a:off x="1463131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882271F9-7F16-4D9D-A12F-272B8449AFCB}"/>
                  </a:ext>
                </a:extLst>
              </p:cNvPr>
              <p:cNvSpPr/>
              <p:nvPr/>
            </p:nvSpPr>
            <p:spPr>
              <a:xfrm>
                <a:off x="1463131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7BB7A9A4-481D-4D14-99B9-1D368B6367E0}"/>
                  </a:ext>
                </a:extLst>
              </p:cNvPr>
              <p:cNvSpPr/>
              <p:nvPr/>
            </p:nvSpPr>
            <p:spPr>
              <a:xfrm>
                <a:off x="1463131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3EDEC101-CD24-483A-BF39-B89E787FDD78}"/>
                  </a:ext>
                </a:extLst>
              </p:cNvPr>
              <p:cNvSpPr/>
              <p:nvPr/>
            </p:nvSpPr>
            <p:spPr>
              <a:xfrm>
                <a:off x="1463131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C3537C56-19D1-4BA0-9888-47A0A047D83F}"/>
                  </a:ext>
                </a:extLst>
              </p:cNvPr>
              <p:cNvSpPr/>
              <p:nvPr/>
            </p:nvSpPr>
            <p:spPr>
              <a:xfrm>
                <a:off x="1463131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64A20486-1953-477A-88BB-47ACE3979BBF}"/>
                  </a:ext>
                </a:extLst>
              </p:cNvPr>
              <p:cNvSpPr/>
              <p:nvPr/>
            </p:nvSpPr>
            <p:spPr>
              <a:xfrm>
                <a:off x="1463131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6A3805FF-988A-474D-9F2D-2CDF127F13A7}"/>
                  </a:ext>
                </a:extLst>
              </p:cNvPr>
              <p:cNvSpPr/>
              <p:nvPr/>
            </p:nvSpPr>
            <p:spPr>
              <a:xfrm>
                <a:off x="1463131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40D90114-443E-48DD-9E3A-DB48191E9E62}"/>
                  </a:ext>
                </a:extLst>
              </p:cNvPr>
              <p:cNvSpPr/>
              <p:nvPr/>
            </p:nvSpPr>
            <p:spPr>
              <a:xfrm>
                <a:off x="1463131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85" name="Oval 584">
                <a:extLst>
                  <a:ext uri="{FF2B5EF4-FFF2-40B4-BE49-F238E27FC236}">
                    <a16:creationId xmlns:a16="http://schemas.microsoft.com/office/drawing/2014/main" id="{5FA78D74-0323-4E29-90FE-C03D7835C439}"/>
                  </a:ext>
                </a:extLst>
              </p:cNvPr>
              <p:cNvSpPr/>
              <p:nvPr/>
            </p:nvSpPr>
            <p:spPr>
              <a:xfrm>
                <a:off x="1463131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86" name="Oval 585">
                <a:extLst>
                  <a:ext uri="{FF2B5EF4-FFF2-40B4-BE49-F238E27FC236}">
                    <a16:creationId xmlns:a16="http://schemas.microsoft.com/office/drawing/2014/main" id="{99935F69-D1CB-4584-9F61-FAD0BA2FEC28}"/>
                  </a:ext>
                </a:extLst>
              </p:cNvPr>
              <p:cNvSpPr/>
              <p:nvPr/>
            </p:nvSpPr>
            <p:spPr>
              <a:xfrm>
                <a:off x="15218232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87" name="Oval 586">
                <a:extLst>
                  <a:ext uri="{FF2B5EF4-FFF2-40B4-BE49-F238E27FC236}">
                    <a16:creationId xmlns:a16="http://schemas.microsoft.com/office/drawing/2014/main" id="{EB22FEB9-7FB9-41A8-9A27-7CEE3CDDF49A}"/>
                  </a:ext>
                </a:extLst>
              </p:cNvPr>
              <p:cNvSpPr/>
              <p:nvPr/>
            </p:nvSpPr>
            <p:spPr>
              <a:xfrm>
                <a:off x="15218232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88" name="Oval 587">
                <a:extLst>
                  <a:ext uri="{FF2B5EF4-FFF2-40B4-BE49-F238E27FC236}">
                    <a16:creationId xmlns:a16="http://schemas.microsoft.com/office/drawing/2014/main" id="{474BCE42-F286-4F9B-8345-4A06D2704DAC}"/>
                  </a:ext>
                </a:extLst>
              </p:cNvPr>
              <p:cNvSpPr/>
              <p:nvPr/>
            </p:nvSpPr>
            <p:spPr>
              <a:xfrm>
                <a:off x="15218232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89" name="Oval 588">
                <a:extLst>
                  <a:ext uri="{FF2B5EF4-FFF2-40B4-BE49-F238E27FC236}">
                    <a16:creationId xmlns:a16="http://schemas.microsoft.com/office/drawing/2014/main" id="{7D59F613-CADF-4506-B81B-5E350D9A2169}"/>
                  </a:ext>
                </a:extLst>
              </p:cNvPr>
              <p:cNvSpPr/>
              <p:nvPr/>
            </p:nvSpPr>
            <p:spPr>
              <a:xfrm>
                <a:off x="15218232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90" name="Oval 589">
                <a:extLst>
                  <a:ext uri="{FF2B5EF4-FFF2-40B4-BE49-F238E27FC236}">
                    <a16:creationId xmlns:a16="http://schemas.microsoft.com/office/drawing/2014/main" id="{715A3D95-C26B-456C-AB85-23EA85927709}"/>
                  </a:ext>
                </a:extLst>
              </p:cNvPr>
              <p:cNvSpPr/>
              <p:nvPr/>
            </p:nvSpPr>
            <p:spPr>
              <a:xfrm>
                <a:off x="15218232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FBE76F33-BA0A-45D8-8988-C9A4AD16DD60}"/>
                  </a:ext>
                </a:extLst>
              </p:cNvPr>
              <p:cNvSpPr/>
              <p:nvPr/>
            </p:nvSpPr>
            <p:spPr>
              <a:xfrm>
                <a:off x="15218232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EFF3B25A-1951-4B0C-8A3C-F32D4B230C1B}"/>
                  </a:ext>
                </a:extLst>
              </p:cNvPr>
              <p:cNvSpPr/>
              <p:nvPr/>
            </p:nvSpPr>
            <p:spPr>
              <a:xfrm>
                <a:off x="15218232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542505A-6B49-4769-BA9C-FB3FEE79BF2A}"/>
                  </a:ext>
                </a:extLst>
              </p:cNvPr>
              <p:cNvSpPr/>
              <p:nvPr/>
            </p:nvSpPr>
            <p:spPr>
              <a:xfrm>
                <a:off x="15218232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FDFB547A-E87E-4D2A-A216-ECA86EA88B56}"/>
                  </a:ext>
                </a:extLst>
              </p:cNvPr>
              <p:cNvSpPr/>
              <p:nvPr/>
            </p:nvSpPr>
            <p:spPr>
              <a:xfrm>
                <a:off x="15218232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BFDEDE8C-1906-4535-98A4-5C20BDAE67C5}"/>
                  </a:ext>
                </a:extLst>
              </p:cNvPr>
              <p:cNvSpPr/>
              <p:nvPr/>
            </p:nvSpPr>
            <p:spPr>
              <a:xfrm>
                <a:off x="15218232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37EB38DF-F63F-4EE2-9523-6E2864A1CF5A}"/>
                  </a:ext>
                </a:extLst>
              </p:cNvPr>
              <p:cNvSpPr/>
              <p:nvPr/>
            </p:nvSpPr>
            <p:spPr>
              <a:xfrm>
                <a:off x="15218232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0AC29CC2-3D02-4EA5-B1AB-29A0480BA9C1}"/>
                  </a:ext>
                </a:extLst>
              </p:cNvPr>
              <p:cNvSpPr/>
              <p:nvPr/>
            </p:nvSpPr>
            <p:spPr>
              <a:xfrm>
                <a:off x="15218232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98" name="Oval 597">
                <a:extLst>
                  <a:ext uri="{FF2B5EF4-FFF2-40B4-BE49-F238E27FC236}">
                    <a16:creationId xmlns:a16="http://schemas.microsoft.com/office/drawing/2014/main" id="{6616BBDC-454B-4E6A-834C-7E91CFD57C66}"/>
                  </a:ext>
                </a:extLst>
              </p:cNvPr>
              <p:cNvSpPr/>
              <p:nvPr/>
            </p:nvSpPr>
            <p:spPr>
              <a:xfrm>
                <a:off x="15805154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F23C7D48-A6AB-4408-89A4-A948D5C43459}"/>
                  </a:ext>
                </a:extLst>
              </p:cNvPr>
              <p:cNvSpPr/>
              <p:nvPr/>
            </p:nvSpPr>
            <p:spPr>
              <a:xfrm>
                <a:off x="15805154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00" name="Oval 599">
                <a:extLst>
                  <a:ext uri="{FF2B5EF4-FFF2-40B4-BE49-F238E27FC236}">
                    <a16:creationId xmlns:a16="http://schemas.microsoft.com/office/drawing/2014/main" id="{6C667B2F-9652-445F-AE28-EC60EDFE87E0}"/>
                  </a:ext>
                </a:extLst>
              </p:cNvPr>
              <p:cNvSpPr/>
              <p:nvPr/>
            </p:nvSpPr>
            <p:spPr>
              <a:xfrm>
                <a:off x="15805154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E72921E-AC2D-4613-B177-B5EED299B85C}"/>
                  </a:ext>
                </a:extLst>
              </p:cNvPr>
              <p:cNvSpPr/>
              <p:nvPr/>
            </p:nvSpPr>
            <p:spPr>
              <a:xfrm>
                <a:off x="15805154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1D49948E-9D73-4D78-A2C2-2782937DBD07}"/>
                  </a:ext>
                </a:extLst>
              </p:cNvPr>
              <p:cNvSpPr/>
              <p:nvPr/>
            </p:nvSpPr>
            <p:spPr>
              <a:xfrm>
                <a:off x="15805154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66BA7D1B-3169-4096-BCED-39BC16F7F755}"/>
                  </a:ext>
                </a:extLst>
              </p:cNvPr>
              <p:cNvSpPr/>
              <p:nvPr/>
            </p:nvSpPr>
            <p:spPr>
              <a:xfrm>
                <a:off x="15805154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04" name="Oval 603">
                <a:extLst>
                  <a:ext uri="{FF2B5EF4-FFF2-40B4-BE49-F238E27FC236}">
                    <a16:creationId xmlns:a16="http://schemas.microsoft.com/office/drawing/2014/main" id="{B8EA376A-2FF4-4F72-9176-ECC0C9B0833D}"/>
                  </a:ext>
                </a:extLst>
              </p:cNvPr>
              <p:cNvSpPr/>
              <p:nvPr/>
            </p:nvSpPr>
            <p:spPr>
              <a:xfrm>
                <a:off x="15805154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DBB51E5B-CFB6-47B6-9A18-FB9FC9007569}"/>
                  </a:ext>
                </a:extLst>
              </p:cNvPr>
              <p:cNvSpPr/>
              <p:nvPr/>
            </p:nvSpPr>
            <p:spPr>
              <a:xfrm>
                <a:off x="15805154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06" name="Oval 605">
                <a:extLst>
                  <a:ext uri="{FF2B5EF4-FFF2-40B4-BE49-F238E27FC236}">
                    <a16:creationId xmlns:a16="http://schemas.microsoft.com/office/drawing/2014/main" id="{55D24C6B-AF75-46B4-AB18-E521B528AF96}"/>
                  </a:ext>
                </a:extLst>
              </p:cNvPr>
              <p:cNvSpPr/>
              <p:nvPr/>
            </p:nvSpPr>
            <p:spPr>
              <a:xfrm>
                <a:off x="15805154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07" name="Oval 606">
                <a:extLst>
                  <a:ext uri="{FF2B5EF4-FFF2-40B4-BE49-F238E27FC236}">
                    <a16:creationId xmlns:a16="http://schemas.microsoft.com/office/drawing/2014/main" id="{8AE6B029-14CC-453D-8E48-1DBA7C83DCFC}"/>
                  </a:ext>
                </a:extLst>
              </p:cNvPr>
              <p:cNvSpPr/>
              <p:nvPr/>
            </p:nvSpPr>
            <p:spPr>
              <a:xfrm>
                <a:off x="15805154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08" name="Oval 607">
                <a:extLst>
                  <a:ext uri="{FF2B5EF4-FFF2-40B4-BE49-F238E27FC236}">
                    <a16:creationId xmlns:a16="http://schemas.microsoft.com/office/drawing/2014/main" id="{FBDA96C8-1158-4CF0-AF81-3CB34A5086EC}"/>
                  </a:ext>
                </a:extLst>
              </p:cNvPr>
              <p:cNvSpPr/>
              <p:nvPr/>
            </p:nvSpPr>
            <p:spPr>
              <a:xfrm>
                <a:off x="15805154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09" name="Oval 608">
                <a:extLst>
                  <a:ext uri="{FF2B5EF4-FFF2-40B4-BE49-F238E27FC236}">
                    <a16:creationId xmlns:a16="http://schemas.microsoft.com/office/drawing/2014/main" id="{DEC095F4-39CD-47A1-80C8-497179323AAE}"/>
                  </a:ext>
                </a:extLst>
              </p:cNvPr>
              <p:cNvSpPr/>
              <p:nvPr/>
            </p:nvSpPr>
            <p:spPr>
              <a:xfrm>
                <a:off x="15805154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20591B13-6906-465C-B9BB-ACAB1C1DC3DC}"/>
                  </a:ext>
                </a:extLst>
              </p:cNvPr>
              <p:cNvSpPr/>
              <p:nvPr/>
            </p:nvSpPr>
            <p:spPr>
              <a:xfrm>
                <a:off x="16392076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FE0DB6FC-05C4-49E3-BD7D-4D2F83C54748}"/>
                  </a:ext>
                </a:extLst>
              </p:cNvPr>
              <p:cNvSpPr/>
              <p:nvPr/>
            </p:nvSpPr>
            <p:spPr>
              <a:xfrm>
                <a:off x="16392076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12" name="Oval 611">
                <a:extLst>
                  <a:ext uri="{FF2B5EF4-FFF2-40B4-BE49-F238E27FC236}">
                    <a16:creationId xmlns:a16="http://schemas.microsoft.com/office/drawing/2014/main" id="{548590FD-A8C1-4922-9F43-B52581FBED81}"/>
                  </a:ext>
                </a:extLst>
              </p:cNvPr>
              <p:cNvSpPr/>
              <p:nvPr/>
            </p:nvSpPr>
            <p:spPr>
              <a:xfrm>
                <a:off x="16392076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13" name="Oval 612">
                <a:extLst>
                  <a:ext uri="{FF2B5EF4-FFF2-40B4-BE49-F238E27FC236}">
                    <a16:creationId xmlns:a16="http://schemas.microsoft.com/office/drawing/2014/main" id="{55331435-C8FE-43ED-8E7E-AB2E8CE1B911}"/>
                  </a:ext>
                </a:extLst>
              </p:cNvPr>
              <p:cNvSpPr/>
              <p:nvPr/>
            </p:nvSpPr>
            <p:spPr>
              <a:xfrm>
                <a:off x="16392076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14" name="Oval 613">
                <a:extLst>
                  <a:ext uri="{FF2B5EF4-FFF2-40B4-BE49-F238E27FC236}">
                    <a16:creationId xmlns:a16="http://schemas.microsoft.com/office/drawing/2014/main" id="{7A8AB435-090E-4903-8C3D-DD66CA70F2D8}"/>
                  </a:ext>
                </a:extLst>
              </p:cNvPr>
              <p:cNvSpPr/>
              <p:nvPr/>
            </p:nvSpPr>
            <p:spPr>
              <a:xfrm>
                <a:off x="16392076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15" name="Oval 614">
                <a:extLst>
                  <a:ext uri="{FF2B5EF4-FFF2-40B4-BE49-F238E27FC236}">
                    <a16:creationId xmlns:a16="http://schemas.microsoft.com/office/drawing/2014/main" id="{7A587FFF-BACC-437E-A585-EA8E47BAC18F}"/>
                  </a:ext>
                </a:extLst>
              </p:cNvPr>
              <p:cNvSpPr/>
              <p:nvPr/>
            </p:nvSpPr>
            <p:spPr>
              <a:xfrm>
                <a:off x="16392076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16" name="Oval 615">
                <a:extLst>
                  <a:ext uri="{FF2B5EF4-FFF2-40B4-BE49-F238E27FC236}">
                    <a16:creationId xmlns:a16="http://schemas.microsoft.com/office/drawing/2014/main" id="{1DC9EF3C-14B2-4137-8C5A-549E4EC506E8}"/>
                  </a:ext>
                </a:extLst>
              </p:cNvPr>
              <p:cNvSpPr/>
              <p:nvPr/>
            </p:nvSpPr>
            <p:spPr>
              <a:xfrm>
                <a:off x="16392076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448C7582-79A0-4EBC-92EF-1B4692428433}"/>
                  </a:ext>
                </a:extLst>
              </p:cNvPr>
              <p:cNvSpPr/>
              <p:nvPr/>
            </p:nvSpPr>
            <p:spPr>
              <a:xfrm>
                <a:off x="16392076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18" name="Oval 617">
                <a:extLst>
                  <a:ext uri="{FF2B5EF4-FFF2-40B4-BE49-F238E27FC236}">
                    <a16:creationId xmlns:a16="http://schemas.microsoft.com/office/drawing/2014/main" id="{EA3D181F-072D-4DFA-8A8A-7348048F24F4}"/>
                  </a:ext>
                </a:extLst>
              </p:cNvPr>
              <p:cNvSpPr/>
              <p:nvPr/>
            </p:nvSpPr>
            <p:spPr>
              <a:xfrm>
                <a:off x="16392076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19" name="Oval 618">
                <a:extLst>
                  <a:ext uri="{FF2B5EF4-FFF2-40B4-BE49-F238E27FC236}">
                    <a16:creationId xmlns:a16="http://schemas.microsoft.com/office/drawing/2014/main" id="{E1C1893F-FCD2-4BBF-91F1-718AA01408A5}"/>
                  </a:ext>
                </a:extLst>
              </p:cNvPr>
              <p:cNvSpPr/>
              <p:nvPr/>
            </p:nvSpPr>
            <p:spPr>
              <a:xfrm>
                <a:off x="16392076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20" name="Oval 619">
                <a:extLst>
                  <a:ext uri="{FF2B5EF4-FFF2-40B4-BE49-F238E27FC236}">
                    <a16:creationId xmlns:a16="http://schemas.microsoft.com/office/drawing/2014/main" id="{5056FE21-508A-44BF-8876-FCC753F119A1}"/>
                  </a:ext>
                </a:extLst>
              </p:cNvPr>
              <p:cNvSpPr/>
              <p:nvPr/>
            </p:nvSpPr>
            <p:spPr>
              <a:xfrm>
                <a:off x="16392076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21" name="Oval 620">
                <a:extLst>
                  <a:ext uri="{FF2B5EF4-FFF2-40B4-BE49-F238E27FC236}">
                    <a16:creationId xmlns:a16="http://schemas.microsoft.com/office/drawing/2014/main" id="{0FA98DE2-BC0D-46A8-9CDA-8C0FE7F35999}"/>
                  </a:ext>
                </a:extLst>
              </p:cNvPr>
              <p:cNvSpPr/>
              <p:nvPr/>
            </p:nvSpPr>
            <p:spPr>
              <a:xfrm>
                <a:off x="16392076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22" name="Oval 621">
                <a:extLst>
                  <a:ext uri="{FF2B5EF4-FFF2-40B4-BE49-F238E27FC236}">
                    <a16:creationId xmlns:a16="http://schemas.microsoft.com/office/drawing/2014/main" id="{A2472F10-6FE7-453E-ABFF-81C7DDC85327}"/>
                  </a:ext>
                </a:extLst>
              </p:cNvPr>
              <p:cNvSpPr/>
              <p:nvPr/>
            </p:nvSpPr>
            <p:spPr>
              <a:xfrm>
                <a:off x="16978998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7ED1C851-A5E4-446D-85C2-077AB1D327C5}"/>
                  </a:ext>
                </a:extLst>
              </p:cNvPr>
              <p:cNvSpPr/>
              <p:nvPr/>
            </p:nvSpPr>
            <p:spPr>
              <a:xfrm>
                <a:off x="16978998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24" name="Oval 623">
                <a:extLst>
                  <a:ext uri="{FF2B5EF4-FFF2-40B4-BE49-F238E27FC236}">
                    <a16:creationId xmlns:a16="http://schemas.microsoft.com/office/drawing/2014/main" id="{E33628BE-D0CA-4E5E-AD6D-9AAD7A7B3DDB}"/>
                  </a:ext>
                </a:extLst>
              </p:cNvPr>
              <p:cNvSpPr/>
              <p:nvPr/>
            </p:nvSpPr>
            <p:spPr>
              <a:xfrm>
                <a:off x="16978998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65F07155-77F7-4770-8F0B-70469335375F}"/>
                  </a:ext>
                </a:extLst>
              </p:cNvPr>
              <p:cNvSpPr/>
              <p:nvPr/>
            </p:nvSpPr>
            <p:spPr>
              <a:xfrm>
                <a:off x="16978998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6DAD4A08-96E7-4C4A-BCED-379F786DE48F}"/>
                  </a:ext>
                </a:extLst>
              </p:cNvPr>
              <p:cNvSpPr/>
              <p:nvPr/>
            </p:nvSpPr>
            <p:spPr>
              <a:xfrm>
                <a:off x="16978998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27" name="Oval 626">
                <a:extLst>
                  <a:ext uri="{FF2B5EF4-FFF2-40B4-BE49-F238E27FC236}">
                    <a16:creationId xmlns:a16="http://schemas.microsoft.com/office/drawing/2014/main" id="{FC23AA2E-36C3-42DD-8D09-A5AC3809E619}"/>
                  </a:ext>
                </a:extLst>
              </p:cNvPr>
              <p:cNvSpPr/>
              <p:nvPr/>
            </p:nvSpPr>
            <p:spPr>
              <a:xfrm>
                <a:off x="16978998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28" name="Oval 627">
                <a:extLst>
                  <a:ext uri="{FF2B5EF4-FFF2-40B4-BE49-F238E27FC236}">
                    <a16:creationId xmlns:a16="http://schemas.microsoft.com/office/drawing/2014/main" id="{A54C5045-B900-4ECC-8287-9F666A33F723}"/>
                  </a:ext>
                </a:extLst>
              </p:cNvPr>
              <p:cNvSpPr/>
              <p:nvPr/>
            </p:nvSpPr>
            <p:spPr>
              <a:xfrm>
                <a:off x="16978998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29" name="Oval 628">
                <a:extLst>
                  <a:ext uri="{FF2B5EF4-FFF2-40B4-BE49-F238E27FC236}">
                    <a16:creationId xmlns:a16="http://schemas.microsoft.com/office/drawing/2014/main" id="{D06ECA10-26CD-4B97-96D8-F7AC3510AA57}"/>
                  </a:ext>
                </a:extLst>
              </p:cNvPr>
              <p:cNvSpPr/>
              <p:nvPr/>
            </p:nvSpPr>
            <p:spPr>
              <a:xfrm>
                <a:off x="16978998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30" name="Oval 629">
                <a:extLst>
                  <a:ext uri="{FF2B5EF4-FFF2-40B4-BE49-F238E27FC236}">
                    <a16:creationId xmlns:a16="http://schemas.microsoft.com/office/drawing/2014/main" id="{85CB83BA-A04B-46C3-9FCA-878210167856}"/>
                  </a:ext>
                </a:extLst>
              </p:cNvPr>
              <p:cNvSpPr/>
              <p:nvPr/>
            </p:nvSpPr>
            <p:spPr>
              <a:xfrm>
                <a:off x="16978998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31" name="Oval 630">
                <a:extLst>
                  <a:ext uri="{FF2B5EF4-FFF2-40B4-BE49-F238E27FC236}">
                    <a16:creationId xmlns:a16="http://schemas.microsoft.com/office/drawing/2014/main" id="{B922E354-5578-4FDD-9751-EE77F55FE638}"/>
                  </a:ext>
                </a:extLst>
              </p:cNvPr>
              <p:cNvSpPr/>
              <p:nvPr/>
            </p:nvSpPr>
            <p:spPr>
              <a:xfrm>
                <a:off x="16978998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32" name="Oval 631">
                <a:extLst>
                  <a:ext uri="{FF2B5EF4-FFF2-40B4-BE49-F238E27FC236}">
                    <a16:creationId xmlns:a16="http://schemas.microsoft.com/office/drawing/2014/main" id="{EE81E581-0235-422C-8FE5-F2C822F4484E}"/>
                  </a:ext>
                </a:extLst>
              </p:cNvPr>
              <p:cNvSpPr/>
              <p:nvPr/>
            </p:nvSpPr>
            <p:spPr>
              <a:xfrm>
                <a:off x="16978998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33" name="Oval 632">
                <a:extLst>
                  <a:ext uri="{FF2B5EF4-FFF2-40B4-BE49-F238E27FC236}">
                    <a16:creationId xmlns:a16="http://schemas.microsoft.com/office/drawing/2014/main" id="{3A9AF045-D10F-4C10-BF77-3BF973A0BA55}"/>
                  </a:ext>
                </a:extLst>
              </p:cNvPr>
              <p:cNvSpPr/>
              <p:nvPr/>
            </p:nvSpPr>
            <p:spPr>
              <a:xfrm>
                <a:off x="16978998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</p:grpSp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1B140914-249E-44E3-B67B-F6DDFB810A45}"/>
                </a:ext>
              </a:extLst>
            </p:cNvPr>
            <p:cNvGrpSpPr/>
            <p:nvPr/>
          </p:nvGrpSpPr>
          <p:grpSpPr>
            <a:xfrm rot="8034554" flipH="1">
              <a:off x="29934782" y="16045983"/>
              <a:ext cx="5164805" cy="4981494"/>
              <a:chOff x="9753600" y="4267200"/>
              <a:chExt cx="7718884" cy="7444920"/>
            </a:xfrm>
            <a:grpFill/>
          </p:grpSpPr>
          <p:sp>
            <p:nvSpPr>
              <p:cNvPr id="635" name="Oval 634">
                <a:extLst>
                  <a:ext uri="{FF2B5EF4-FFF2-40B4-BE49-F238E27FC236}">
                    <a16:creationId xmlns:a16="http://schemas.microsoft.com/office/drawing/2014/main" id="{F343E7A0-655F-4276-AEE6-77B198AA63EC}"/>
                  </a:ext>
                </a:extLst>
              </p:cNvPr>
              <p:cNvSpPr/>
              <p:nvPr/>
            </p:nvSpPr>
            <p:spPr>
              <a:xfrm>
                <a:off x="97536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36" name="Oval 635">
                <a:extLst>
                  <a:ext uri="{FF2B5EF4-FFF2-40B4-BE49-F238E27FC236}">
                    <a16:creationId xmlns:a16="http://schemas.microsoft.com/office/drawing/2014/main" id="{E0972C0F-D325-4FFB-B325-A057F41AD5D3}"/>
                  </a:ext>
                </a:extLst>
              </p:cNvPr>
              <p:cNvSpPr/>
              <p:nvPr/>
            </p:nvSpPr>
            <p:spPr>
              <a:xfrm>
                <a:off x="97536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37" name="Oval 636">
                <a:extLst>
                  <a:ext uri="{FF2B5EF4-FFF2-40B4-BE49-F238E27FC236}">
                    <a16:creationId xmlns:a16="http://schemas.microsoft.com/office/drawing/2014/main" id="{9F36D865-0F19-4BB8-9C05-DEF5B662AAF3}"/>
                  </a:ext>
                </a:extLst>
              </p:cNvPr>
              <p:cNvSpPr/>
              <p:nvPr/>
            </p:nvSpPr>
            <p:spPr>
              <a:xfrm>
                <a:off x="97536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748B6A16-6F74-4739-BF3E-6A733EC8CDAD}"/>
                  </a:ext>
                </a:extLst>
              </p:cNvPr>
              <p:cNvSpPr/>
              <p:nvPr/>
            </p:nvSpPr>
            <p:spPr>
              <a:xfrm>
                <a:off x="97536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39" name="Oval 638">
                <a:extLst>
                  <a:ext uri="{FF2B5EF4-FFF2-40B4-BE49-F238E27FC236}">
                    <a16:creationId xmlns:a16="http://schemas.microsoft.com/office/drawing/2014/main" id="{51A37D66-2DCE-499B-9303-27582110ABFC}"/>
                  </a:ext>
                </a:extLst>
              </p:cNvPr>
              <p:cNvSpPr/>
              <p:nvPr/>
            </p:nvSpPr>
            <p:spPr>
              <a:xfrm>
                <a:off x="97536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40" name="Oval 639">
                <a:extLst>
                  <a:ext uri="{FF2B5EF4-FFF2-40B4-BE49-F238E27FC236}">
                    <a16:creationId xmlns:a16="http://schemas.microsoft.com/office/drawing/2014/main" id="{AAB9D877-341E-4BEA-9D0F-D3CF3E78960E}"/>
                  </a:ext>
                </a:extLst>
              </p:cNvPr>
              <p:cNvSpPr/>
              <p:nvPr/>
            </p:nvSpPr>
            <p:spPr>
              <a:xfrm>
                <a:off x="97536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41" name="Oval 640">
                <a:extLst>
                  <a:ext uri="{FF2B5EF4-FFF2-40B4-BE49-F238E27FC236}">
                    <a16:creationId xmlns:a16="http://schemas.microsoft.com/office/drawing/2014/main" id="{E95679F7-519D-4FCE-AA98-80436CFF5DBB}"/>
                  </a:ext>
                </a:extLst>
              </p:cNvPr>
              <p:cNvSpPr/>
              <p:nvPr/>
            </p:nvSpPr>
            <p:spPr>
              <a:xfrm>
                <a:off x="97536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42" name="Oval 641">
                <a:extLst>
                  <a:ext uri="{FF2B5EF4-FFF2-40B4-BE49-F238E27FC236}">
                    <a16:creationId xmlns:a16="http://schemas.microsoft.com/office/drawing/2014/main" id="{953D410D-B6FB-4216-A5EA-C6FD826A048D}"/>
                  </a:ext>
                </a:extLst>
              </p:cNvPr>
              <p:cNvSpPr/>
              <p:nvPr/>
            </p:nvSpPr>
            <p:spPr>
              <a:xfrm>
                <a:off x="97536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E50903A8-BC73-4AB3-B256-2369EB662451}"/>
                  </a:ext>
                </a:extLst>
              </p:cNvPr>
              <p:cNvSpPr/>
              <p:nvPr/>
            </p:nvSpPr>
            <p:spPr>
              <a:xfrm>
                <a:off x="97536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44" name="Oval 643">
                <a:extLst>
                  <a:ext uri="{FF2B5EF4-FFF2-40B4-BE49-F238E27FC236}">
                    <a16:creationId xmlns:a16="http://schemas.microsoft.com/office/drawing/2014/main" id="{AF5D10E4-875C-4EF2-BB6D-9A0C33DE83EF}"/>
                  </a:ext>
                </a:extLst>
              </p:cNvPr>
              <p:cNvSpPr/>
              <p:nvPr/>
            </p:nvSpPr>
            <p:spPr>
              <a:xfrm>
                <a:off x="97536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45" name="Oval 644">
                <a:extLst>
                  <a:ext uri="{FF2B5EF4-FFF2-40B4-BE49-F238E27FC236}">
                    <a16:creationId xmlns:a16="http://schemas.microsoft.com/office/drawing/2014/main" id="{70CC4275-8DFB-46F6-A690-FACFD8FEB051}"/>
                  </a:ext>
                </a:extLst>
              </p:cNvPr>
              <p:cNvSpPr/>
              <p:nvPr/>
            </p:nvSpPr>
            <p:spPr>
              <a:xfrm>
                <a:off x="97536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46" name="Oval 645">
                <a:extLst>
                  <a:ext uri="{FF2B5EF4-FFF2-40B4-BE49-F238E27FC236}">
                    <a16:creationId xmlns:a16="http://schemas.microsoft.com/office/drawing/2014/main" id="{EA640F32-E5B4-468C-BDA3-FE17800E992D}"/>
                  </a:ext>
                </a:extLst>
              </p:cNvPr>
              <p:cNvSpPr/>
              <p:nvPr/>
            </p:nvSpPr>
            <p:spPr>
              <a:xfrm>
                <a:off x="97536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47" name="Oval 646">
                <a:extLst>
                  <a:ext uri="{FF2B5EF4-FFF2-40B4-BE49-F238E27FC236}">
                    <a16:creationId xmlns:a16="http://schemas.microsoft.com/office/drawing/2014/main" id="{8898F4BC-2755-4FE3-8B41-E821E52C3EC8}"/>
                  </a:ext>
                </a:extLst>
              </p:cNvPr>
              <p:cNvSpPr/>
              <p:nvPr/>
            </p:nvSpPr>
            <p:spPr>
              <a:xfrm>
                <a:off x="104013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48" name="Oval 647">
                <a:extLst>
                  <a:ext uri="{FF2B5EF4-FFF2-40B4-BE49-F238E27FC236}">
                    <a16:creationId xmlns:a16="http://schemas.microsoft.com/office/drawing/2014/main" id="{82A5F724-C275-40F8-B2DC-2093E459347B}"/>
                  </a:ext>
                </a:extLst>
              </p:cNvPr>
              <p:cNvSpPr/>
              <p:nvPr/>
            </p:nvSpPr>
            <p:spPr>
              <a:xfrm>
                <a:off x="104013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49" name="Oval 648">
                <a:extLst>
                  <a:ext uri="{FF2B5EF4-FFF2-40B4-BE49-F238E27FC236}">
                    <a16:creationId xmlns:a16="http://schemas.microsoft.com/office/drawing/2014/main" id="{BAA6D1D6-69C7-4338-8812-8EC16BDDA209}"/>
                  </a:ext>
                </a:extLst>
              </p:cNvPr>
              <p:cNvSpPr/>
              <p:nvPr/>
            </p:nvSpPr>
            <p:spPr>
              <a:xfrm>
                <a:off x="104013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50" name="Oval 649">
                <a:extLst>
                  <a:ext uri="{FF2B5EF4-FFF2-40B4-BE49-F238E27FC236}">
                    <a16:creationId xmlns:a16="http://schemas.microsoft.com/office/drawing/2014/main" id="{30B7310D-1D1C-492A-B049-C28C9103496A}"/>
                  </a:ext>
                </a:extLst>
              </p:cNvPr>
              <p:cNvSpPr/>
              <p:nvPr/>
            </p:nvSpPr>
            <p:spPr>
              <a:xfrm>
                <a:off x="104013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51" name="Oval 650">
                <a:extLst>
                  <a:ext uri="{FF2B5EF4-FFF2-40B4-BE49-F238E27FC236}">
                    <a16:creationId xmlns:a16="http://schemas.microsoft.com/office/drawing/2014/main" id="{CDFFDEBA-1DEA-4610-BA4D-779AD3BF6654}"/>
                  </a:ext>
                </a:extLst>
              </p:cNvPr>
              <p:cNvSpPr/>
              <p:nvPr/>
            </p:nvSpPr>
            <p:spPr>
              <a:xfrm>
                <a:off x="104013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52" name="Oval 651">
                <a:extLst>
                  <a:ext uri="{FF2B5EF4-FFF2-40B4-BE49-F238E27FC236}">
                    <a16:creationId xmlns:a16="http://schemas.microsoft.com/office/drawing/2014/main" id="{667BEC19-B8EA-4591-875F-021B59BAE835}"/>
                  </a:ext>
                </a:extLst>
              </p:cNvPr>
              <p:cNvSpPr/>
              <p:nvPr/>
            </p:nvSpPr>
            <p:spPr>
              <a:xfrm>
                <a:off x="104013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53" name="Oval 652">
                <a:extLst>
                  <a:ext uri="{FF2B5EF4-FFF2-40B4-BE49-F238E27FC236}">
                    <a16:creationId xmlns:a16="http://schemas.microsoft.com/office/drawing/2014/main" id="{7041DC9A-70C0-44AA-ADE3-898D256DD631}"/>
                  </a:ext>
                </a:extLst>
              </p:cNvPr>
              <p:cNvSpPr/>
              <p:nvPr/>
            </p:nvSpPr>
            <p:spPr>
              <a:xfrm>
                <a:off x="104013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54" name="Oval 653">
                <a:extLst>
                  <a:ext uri="{FF2B5EF4-FFF2-40B4-BE49-F238E27FC236}">
                    <a16:creationId xmlns:a16="http://schemas.microsoft.com/office/drawing/2014/main" id="{1FDAE949-A071-4DCD-9545-CC5AA2851AD6}"/>
                  </a:ext>
                </a:extLst>
              </p:cNvPr>
              <p:cNvSpPr/>
              <p:nvPr/>
            </p:nvSpPr>
            <p:spPr>
              <a:xfrm>
                <a:off x="104013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55" name="Oval 654">
                <a:extLst>
                  <a:ext uri="{FF2B5EF4-FFF2-40B4-BE49-F238E27FC236}">
                    <a16:creationId xmlns:a16="http://schemas.microsoft.com/office/drawing/2014/main" id="{32195F75-B140-4981-B996-292D76EAF0B8}"/>
                  </a:ext>
                </a:extLst>
              </p:cNvPr>
              <p:cNvSpPr/>
              <p:nvPr/>
            </p:nvSpPr>
            <p:spPr>
              <a:xfrm>
                <a:off x="104013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56" name="Oval 655">
                <a:extLst>
                  <a:ext uri="{FF2B5EF4-FFF2-40B4-BE49-F238E27FC236}">
                    <a16:creationId xmlns:a16="http://schemas.microsoft.com/office/drawing/2014/main" id="{D41215AB-0139-4E01-B908-0B533E1C2EAB}"/>
                  </a:ext>
                </a:extLst>
              </p:cNvPr>
              <p:cNvSpPr/>
              <p:nvPr/>
            </p:nvSpPr>
            <p:spPr>
              <a:xfrm>
                <a:off x="104013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57" name="Oval 656">
                <a:extLst>
                  <a:ext uri="{FF2B5EF4-FFF2-40B4-BE49-F238E27FC236}">
                    <a16:creationId xmlns:a16="http://schemas.microsoft.com/office/drawing/2014/main" id="{BD1C93FB-730D-43E4-8DA6-AD88132F5B4D}"/>
                  </a:ext>
                </a:extLst>
              </p:cNvPr>
              <p:cNvSpPr/>
              <p:nvPr/>
            </p:nvSpPr>
            <p:spPr>
              <a:xfrm>
                <a:off x="104013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58" name="Oval 657">
                <a:extLst>
                  <a:ext uri="{FF2B5EF4-FFF2-40B4-BE49-F238E27FC236}">
                    <a16:creationId xmlns:a16="http://schemas.microsoft.com/office/drawing/2014/main" id="{BDFED9A3-65D4-4AD8-B688-836E8A0A8BDC}"/>
                  </a:ext>
                </a:extLst>
              </p:cNvPr>
              <p:cNvSpPr/>
              <p:nvPr/>
            </p:nvSpPr>
            <p:spPr>
              <a:xfrm>
                <a:off x="104013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59" name="Oval 658">
                <a:extLst>
                  <a:ext uri="{FF2B5EF4-FFF2-40B4-BE49-F238E27FC236}">
                    <a16:creationId xmlns:a16="http://schemas.microsoft.com/office/drawing/2014/main" id="{6FD3B6F4-70C9-4FA2-AF2B-277D0BFFC1AB}"/>
                  </a:ext>
                </a:extLst>
              </p:cNvPr>
              <p:cNvSpPr/>
              <p:nvPr/>
            </p:nvSpPr>
            <p:spPr>
              <a:xfrm>
                <a:off x="110490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60" name="Oval 659">
                <a:extLst>
                  <a:ext uri="{FF2B5EF4-FFF2-40B4-BE49-F238E27FC236}">
                    <a16:creationId xmlns:a16="http://schemas.microsoft.com/office/drawing/2014/main" id="{BDE78AD3-A4AF-4D01-B290-05DB1E27A169}"/>
                  </a:ext>
                </a:extLst>
              </p:cNvPr>
              <p:cNvSpPr/>
              <p:nvPr/>
            </p:nvSpPr>
            <p:spPr>
              <a:xfrm>
                <a:off x="110490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61" name="Oval 660">
                <a:extLst>
                  <a:ext uri="{FF2B5EF4-FFF2-40B4-BE49-F238E27FC236}">
                    <a16:creationId xmlns:a16="http://schemas.microsoft.com/office/drawing/2014/main" id="{E9E07C84-09D7-4355-B526-F60327C7A3E7}"/>
                  </a:ext>
                </a:extLst>
              </p:cNvPr>
              <p:cNvSpPr/>
              <p:nvPr/>
            </p:nvSpPr>
            <p:spPr>
              <a:xfrm>
                <a:off x="110490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62" name="Oval 661">
                <a:extLst>
                  <a:ext uri="{FF2B5EF4-FFF2-40B4-BE49-F238E27FC236}">
                    <a16:creationId xmlns:a16="http://schemas.microsoft.com/office/drawing/2014/main" id="{235E8FF5-2C78-45FC-8740-CC26BF4A186E}"/>
                  </a:ext>
                </a:extLst>
              </p:cNvPr>
              <p:cNvSpPr/>
              <p:nvPr/>
            </p:nvSpPr>
            <p:spPr>
              <a:xfrm>
                <a:off x="110490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63" name="Oval 662">
                <a:extLst>
                  <a:ext uri="{FF2B5EF4-FFF2-40B4-BE49-F238E27FC236}">
                    <a16:creationId xmlns:a16="http://schemas.microsoft.com/office/drawing/2014/main" id="{9DCC4AB9-45EE-4979-BCB6-788E9492BE8A}"/>
                  </a:ext>
                </a:extLst>
              </p:cNvPr>
              <p:cNvSpPr/>
              <p:nvPr/>
            </p:nvSpPr>
            <p:spPr>
              <a:xfrm>
                <a:off x="110490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64" name="Oval 663">
                <a:extLst>
                  <a:ext uri="{FF2B5EF4-FFF2-40B4-BE49-F238E27FC236}">
                    <a16:creationId xmlns:a16="http://schemas.microsoft.com/office/drawing/2014/main" id="{E83448DC-765B-4085-B306-37EF7B95BAD1}"/>
                  </a:ext>
                </a:extLst>
              </p:cNvPr>
              <p:cNvSpPr/>
              <p:nvPr/>
            </p:nvSpPr>
            <p:spPr>
              <a:xfrm>
                <a:off x="110490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65" name="Oval 664">
                <a:extLst>
                  <a:ext uri="{FF2B5EF4-FFF2-40B4-BE49-F238E27FC236}">
                    <a16:creationId xmlns:a16="http://schemas.microsoft.com/office/drawing/2014/main" id="{74D88F16-30DB-4EBF-9DFF-D989E6866035}"/>
                  </a:ext>
                </a:extLst>
              </p:cNvPr>
              <p:cNvSpPr/>
              <p:nvPr/>
            </p:nvSpPr>
            <p:spPr>
              <a:xfrm>
                <a:off x="110490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66" name="Oval 665">
                <a:extLst>
                  <a:ext uri="{FF2B5EF4-FFF2-40B4-BE49-F238E27FC236}">
                    <a16:creationId xmlns:a16="http://schemas.microsoft.com/office/drawing/2014/main" id="{CF91BCDF-D58B-4470-B42A-41CB014056DD}"/>
                  </a:ext>
                </a:extLst>
              </p:cNvPr>
              <p:cNvSpPr/>
              <p:nvPr/>
            </p:nvSpPr>
            <p:spPr>
              <a:xfrm>
                <a:off x="110490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67" name="Oval 666">
                <a:extLst>
                  <a:ext uri="{FF2B5EF4-FFF2-40B4-BE49-F238E27FC236}">
                    <a16:creationId xmlns:a16="http://schemas.microsoft.com/office/drawing/2014/main" id="{195E1724-0849-41D2-997B-98951368B649}"/>
                  </a:ext>
                </a:extLst>
              </p:cNvPr>
              <p:cNvSpPr/>
              <p:nvPr/>
            </p:nvSpPr>
            <p:spPr>
              <a:xfrm>
                <a:off x="110490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68" name="Oval 667">
                <a:extLst>
                  <a:ext uri="{FF2B5EF4-FFF2-40B4-BE49-F238E27FC236}">
                    <a16:creationId xmlns:a16="http://schemas.microsoft.com/office/drawing/2014/main" id="{6EC109A8-3921-421C-B7A5-2ED7D66DD882}"/>
                  </a:ext>
                </a:extLst>
              </p:cNvPr>
              <p:cNvSpPr/>
              <p:nvPr/>
            </p:nvSpPr>
            <p:spPr>
              <a:xfrm>
                <a:off x="110490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69" name="Oval 668">
                <a:extLst>
                  <a:ext uri="{FF2B5EF4-FFF2-40B4-BE49-F238E27FC236}">
                    <a16:creationId xmlns:a16="http://schemas.microsoft.com/office/drawing/2014/main" id="{C39CD7A9-4F73-44D6-B300-A42B3C3F2389}"/>
                  </a:ext>
                </a:extLst>
              </p:cNvPr>
              <p:cNvSpPr/>
              <p:nvPr/>
            </p:nvSpPr>
            <p:spPr>
              <a:xfrm>
                <a:off x="110490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70" name="Oval 669">
                <a:extLst>
                  <a:ext uri="{FF2B5EF4-FFF2-40B4-BE49-F238E27FC236}">
                    <a16:creationId xmlns:a16="http://schemas.microsoft.com/office/drawing/2014/main" id="{48BCC01F-6F14-47FF-86C8-031C00D48DC5}"/>
                  </a:ext>
                </a:extLst>
              </p:cNvPr>
              <p:cNvSpPr/>
              <p:nvPr/>
            </p:nvSpPr>
            <p:spPr>
              <a:xfrm>
                <a:off x="110490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71" name="Oval 670">
                <a:extLst>
                  <a:ext uri="{FF2B5EF4-FFF2-40B4-BE49-F238E27FC236}">
                    <a16:creationId xmlns:a16="http://schemas.microsoft.com/office/drawing/2014/main" id="{1D3B5E89-9EDD-40E9-B2E9-D90933ADC994}"/>
                  </a:ext>
                </a:extLst>
              </p:cNvPr>
              <p:cNvSpPr/>
              <p:nvPr/>
            </p:nvSpPr>
            <p:spPr>
              <a:xfrm>
                <a:off x="116967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72" name="Oval 671">
                <a:extLst>
                  <a:ext uri="{FF2B5EF4-FFF2-40B4-BE49-F238E27FC236}">
                    <a16:creationId xmlns:a16="http://schemas.microsoft.com/office/drawing/2014/main" id="{165DB2AF-2CE0-40DD-B3FD-97DBAD08F302}"/>
                  </a:ext>
                </a:extLst>
              </p:cNvPr>
              <p:cNvSpPr/>
              <p:nvPr/>
            </p:nvSpPr>
            <p:spPr>
              <a:xfrm>
                <a:off x="116967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73" name="Oval 672">
                <a:extLst>
                  <a:ext uri="{FF2B5EF4-FFF2-40B4-BE49-F238E27FC236}">
                    <a16:creationId xmlns:a16="http://schemas.microsoft.com/office/drawing/2014/main" id="{586E394B-0361-42D8-9223-B45210E49B1F}"/>
                  </a:ext>
                </a:extLst>
              </p:cNvPr>
              <p:cNvSpPr/>
              <p:nvPr/>
            </p:nvSpPr>
            <p:spPr>
              <a:xfrm>
                <a:off x="116967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74" name="Oval 673">
                <a:extLst>
                  <a:ext uri="{FF2B5EF4-FFF2-40B4-BE49-F238E27FC236}">
                    <a16:creationId xmlns:a16="http://schemas.microsoft.com/office/drawing/2014/main" id="{2C0D374C-B52F-461B-8EA7-4486140CBAB8}"/>
                  </a:ext>
                </a:extLst>
              </p:cNvPr>
              <p:cNvSpPr/>
              <p:nvPr/>
            </p:nvSpPr>
            <p:spPr>
              <a:xfrm>
                <a:off x="116967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75" name="Oval 674">
                <a:extLst>
                  <a:ext uri="{FF2B5EF4-FFF2-40B4-BE49-F238E27FC236}">
                    <a16:creationId xmlns:a16="http://schemas.microsoft.com/office/drawing/2014/main" id="{55A78E20-D176-4211-93B4-6B8659CE151D}"/>
                  </a:ext>
                </a:extLst>
              </p:cNvPr>
              <p:cNvSpPr/>
              <p:nvPr/>
            </p:nvSpPr>
            <p:spPr>
              <a:xfrm>
                <a:off x="116967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76" name="Oval 675">
                <a:extLst>
                  <a:ext uri="{FF2B5EF4-FFF2-40B4-BE49-F238E27FC236}">
                    <a16:creationId xmlns:a16="http://schemas.microsoft.com/office/drawing/2014/main" id="{8B79D347-FACA-4EA2-9ADC-ABC4C37985B6}"/>
                  </a:ext>
                </a:extLst>
              </p:cNvPr>
              <p:cNvSpPr/>
              <p:nvPr/>
            </p:nvSpPr>
            <p:spPr>
              <a:xfrm>
                <a:off x="116967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77" name="Oval 676">
                <a:extLst>
                  <a:ext uri="{FF2B5EF4-FFF2-40B4-BE49-F238E27FC236}">
                    <a16:creationId xmlns:a16="http://schemas.microsoft.com/office/drawing/2014/main" id="{426BA577-45B7-4FDD-A7ED-862463A2DF3A}"/>
                  </a:ext>
                </a:extLst>
              </p:cNvPr>
              <p:cNvSpPr/>
              <p:nvPr/>
            </p:nvSpPr>
            <p:spPr>
              <a:xfrm>
                <a:off x="116967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78" name="Oval 677">
                <a:extLst>
                  <a:ext uri="{FF2B5EF4-FFF2-40B4-BE49-F238E27FC236}">
                    <a16:creationId xmlns:a16="http://schemas.microsoft.com/office/drawing/2014/main" id="{A9AEB6C7-2C8E-44F2-AAE2-529399D97A15}"/>
                  </a:ext>
                </a:extLst>
              </p:cNvPr>
              <p:cNvSpPr/>
              <p:nvPr/>
            </p:nvSpPr>
            <p:spPr>
              <a:xfrm>
                <a:off x="116967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79" name="Oval 678">
                <a:extLst>
                  <a:ext uri="{FF2B5EF4-FFF2-40B4-BE49-F238E27FC236}">
                    <a16:creationId xmlns:a16="http://schemas.microsoft.com/office/drawing/2014/main" id="{A8787AA0-9136-4543-B60E-5B9C7A618BE8}"/>
                  </a:ext>
                </a:extLst>
              </p:cNvPr>
              <p:cNvSpPr/>
              <p:nvPr/>
            </p:nvSpPr>
            <p:spPr>
              <a:xfrm>
                <a:off x="116967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80" name="Oval 679">
                <a:extLst>
                  <a:ext uri="{FF2B5EF4-FFF2-40B4-BE49-F238E27FC236}">
                    <a16:creationId xmlns:a16="http://schemas.microsoft.com/office/drawing/2014/main" id="{451F2110-0FE5-4C9B-AD0A-E9B2C8497420}"/>
                  </a:ext>
                </a:extLst>
              </p:cNvPr>
              <p:cNvSpPr/>
              <p:nvPr/>
            </p:nvSpPr>
            <p:spPr>
              <a:xfrm>
                <a:off x="116967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81" name="Oval 680">
                <a:extLst>
                  <a:ext uri="{FF2B5EF4-FFF2-40B4-BE49-F238E27FC236}">
                    <a16:creationId xmlns:a16="http://schemas.microsoft.com/office/drawing/2014/main" id="{8DF190F3-A2A7-4E14-B613-7340F8B82D16}"/>
                  </a:ext>
                </a:extLst>
              </p:cNvPr>
              <p:cNvSpPr/>
              <p:nvPr/>
            </p:nvSpPr>
            <p:spPr>
              <a:xfrm>
                <a:off x="116967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82" name="Oval 681">
                <a:extLst>
                  <a:ext uri="{FF2B5EF4-FFF2-40B4-BE49-F238E27FC236}">
                    <a16:creationId xmlns:a16="http://schemas.microsoft.com/office/drawing/2014/main" id="{846871DA-66DC-4483-8D2E-DEFCAE3852C6}"/>
                  </a:ext>
                </a:extLst>
              </p:cNvPr>
              <p:cNvSpPr/>
              <p:nvPr/>
            </p:nvSpPr>
            <p:spPr>
              <a:xfrm>
                <a:off x="116967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1B5D3C0B-7652-4665-B6AB-93BF53AC7FA8}"/>
                  </a:ext>
                </a:extLst>
              </p:cNvPr>
              <p:cNvSpPr/>
              <p:nvPr/>
            </p:nvSpPr>
            <p:spPr>
              <a:xfrm>
                <a:off x="12283622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84" name="Oval 683">
                <a:extLst>
                  <a:ext uri="{FF2B5EF4-FFF2-40B4-BE49-F238E27FC236}">
                    <a16:creationId xmlns:a16="http://schemas.microsoft.com/office/drawing/2014/main" id="{237B4D39-12AB-4403-A56A-D9069A35A014}"/>
                  </a:ext>
                </a:extLst>
              </p:cNvPr>
              <p:cNvSpPr/>
              <p:nvPr/>
            </p:nvSpPr>
            <p:spPr>
              <a:xfrm>
                <a:off x="12283622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BF934E0B-5994-4A31-B70B-1896A3B3A552}"/>
                  </a:ext>
                </a:extLst>
              </p:cNvPr>
              <p:cNvSpPr/>
              <p:nvPr/>
            </p:nvSpPr>
            <p:spPr>
              <a:xfrm>
                <a:off x="12283622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CE5D7EAA-ADC8-4750-9B98-9E6FBD5E878F}"/>
                  </a:ext>
                </a:extLst>
              </p:cNvPr>
              <p:cNvSpPr/>
              <p:nvPr/>
            </p:nvSpPr>
            <p:spPr>
              <a:xfrm>
                <a:off x="12283622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87" name="Oval 686">
                <a:extLst>
                  <a:ext uri="{FF2B5EF4-FFF2-40B4-BE49-F238E27FC236}">
                    <a16:creationId xmlns:a16="http://schemas.microsoft.com/office/drawing/2014/main" id="{AF60473D-E607-4CCF-AC9C-671EF1CA2074}"/>
                  </a:ext>
                </a:extLst>
              </p:cNvPr>
              <p:cNvSpPr/>
              <p:nvPr/>
            </p:nvSpPr>
            <p:spPr>
              <a:xfrm>
                <a:off x="12283622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88" name="Oval 687">
                <a:extLst>
                  <a:ext uri="{FF2B5EF4-FFF2-40B4-BE49-F238E27FC236}">
                    <a16:creationId xmlns:a16="http://schemas.microsoft.com/office/drawing/2014/main" id="{CD536142-A737-48F0-8ADC-C00AE978BAEB}"/>
                  </a:ext>
                </a:extLst>
              </p:cNvPr>
              <p:cNvSpPr/>
              <p:nvPr/>
            </p:nvSpPr>
            <p:spPr>
              <a:xfrm>
                <a:off x="12283622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89" name="Oval 688">
                <a:extLst>
                  <a:ext uri="{FF2B5EF4-FFF2-40B4-BE49-F238E27FC236}">
                    <a16:creationId xmlns:a16="http://schemas.microsoft.com/office/drawing/2014/main" id="{C31E3FD2-A828-49FA-8840-60859B8F7C2B}"/>
                  </a:ext>
                </a:extLst>
              </p:cNvPr>
              <p:cNvSpPr/>
              <p:nvPr/>
            </p:nvSpPr>
            <p:spPr>
              <a:xfrm>
                <a:off x="12283622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90" name="Oval 689">
                <a:extLst>
                  <a:ext uri="{FF2B5EF4-FFF2-40B4-BE49-F238E27FC236}">
                    <a16:creationId xmlns:a16="http://schemas.microsoft.com/office/drawing/2014/main" id="{1C43D630-3313-4D28-87A6-EA126BEE2F55}"/>
                  </a:ext>
                </a:extLst>
              </p:cNvPr>
              <p:cNvSpPr/>
              <p:nvPr/>
            </p:nvSpPr>
            <p:spPr>
              <a:xfrm>
                <a:off x="12283622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91" name="Oval 690">
                <a:extLst>
                  <a:ext uri="{FF2B5EF4-FFF2-40B4-BE49-F238E27FC236}">
                    <a16:creationId xmlns:a16="http://schemas.microsoft.com/office/drawing/2014/main" id="{4B902B4D-65B3-4329-BBC7-24FA6A7D02AF}"/>
                  </a:ext>
                </a:extLst>
              </p:cNvPr>
              <p:cNvSpPr/>
              <p:nvPr/>
            </p:nvSpPr>
            <p:spPr>
              <a:xfrm>
                <a:off x="12283622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92" name="Oval 691">
                <a:extLst>
                  <a:ext uri="{FF2B5EF4-FFF2-40B4-BE49-F238E27FC236}">
                    <a16:creationId xmlns:a16="http://schemas.microsoft.com/office/drawing/2014/main" id="{D5516C8E-BCFD-4C52-BD50-45339BD4A96A}"/>
                  </a:ext>
                </a:extLst>
              </p:cNvPr>
              <p:cNvSpPr/>
              <p:nvPr/>
            </p:nvSpPr>
            <p:spPr>
              <a:xfrm>
                <a:off x="12283622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93" name="Oval 692">
                <a:extLst>
                  <a:ext uri="{FF2B5EF4-FFF2-40B4-BE49-F238E27FC236}">
                    <a16:creationId xmlns:a16="http://schemas.microsoft.com/office/drawing/2014/main" id="{A021DBC8-086B-490A-8FE7-6B1AAC55EA2D}"/>
                  </a:ext>
                </a:extLst>
              </p:cNvPr>
              <p:cNvSpPr/>
              <p:nvPr/>
            </p:nvSpPr>
            <p:spPr>
              <a:xfrm>
                <a:off x="12283622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94" name="Oval 693">
                <a:extLst>
                  <a:ext uri="{FF2B5EF4-FFF2-40B4-BE49-F238E27FC236}">
                    <a16:creationId xmlns:a16="http://schemas.microsoft.com/office/drawing/2014/main" id="{B772AB31-0AEE-40D8-A9D7-96CB5FD30207}"/>
                  </a:ext>
                </a:extLst>
              </p:cNvPr>
              <p:cNvSpPr/>
              <p:nvPr/>
            </p:nvSpPr>
            <p:spPr>
              <a:xfrm>
                <a:off x="12283622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95" name="Oval 694">
                <a:extLst>
                  <a:ext uri="{FF2B5EF4-FFF2-40B4-BE49-F238E27FC236}">
                    <a16:creationId xmlns:a16="http://schemas.microsoft.com/office/drawing/2014/main" id="{0C5B4159-C862-4EC4-A753-2BCBACFCC5D4}"/>
                  </a:ext>
                </a:extLst>
              </p:cNvPr>
              <p:cNvSpPr/>
              <p:nvPr/>
            </p:nvSpPr>
            <p:spPr>
              <a:xfrm>
                <a:off x="12870544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96" name="Oval 695">
                <a:extLst>
                  <a:ext uri="{FF2B5EF4-FFF2-40B4-BE49-F238E27FC236}">
                    <a16:creationId xmlns:a16="http://schemas.microsoft.com/office/drawing/2014/main" id="{1FF77AD1-02FD-4DA8-9DB9-5E205922B4D9}"/>
                  </a:ext>
                </a:extLst>
              </p:cNvPr>
              <p:cNvSpPr/>
              <p:nvPr/>
            </p:nvSpPr>
            <p:spPr>
              <a:xfrm>
                <a:off x="12870544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97" name="Oval 696">
                <a:extLst>
                  <a:ext uri="{FF2B5EF4-FFF2-40B4-BE49-F238E27FC236}">
                    <a16:creationId xmlns:a16="http://schemas.microsoft.com/office/drawing/2014/main" id="{DFF19B39-5168-495E-BE18-7E3627D09210}"/>
                  </a:ext>
                </a:extLst>
              </p:cNvPr>
              <p:cNvSpPr/>
              <p:nvPr/>
            </p:nvSpPr>
            <p:spPr>
              <a:xfrm>
                <a:off x="12870544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98" name="Oval 697">
                <a:extLst>
                  <a:ext uri="{FF2B5EF4-FFF2-40B4-BE49-F238E27FC236}">
                    <a16:creationId xmlns:a16="http://schemas.microsoft.com/office/drawing/2014/main" id="{325C6B42-B025-40AC-90B9-8717A44B1E90}"/>
                  </a:ext>
                </a:extLst>
              </p:cNvPr>
              <p:cNvSpPr/>
              <p:nvPr/>
            </p:nvSpPr>
            <p:spPr>
              <a:xfrm>
                <a:off x="12870544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699" name="Oval 698">
                <a:extLst>
                  <a:ext uri="{FF2B5EF4-FFF2-40B4-BE49-F238E27FC236}">
                    <a16:creationId xmlns:a16="http://schemas.microsoft.com/office/drawing/2014/main" id="{D6B166D0-D705-483B-8A80-9B39251CBB5F}"/>
                  </a:ext>
                </a:extLst>
              </p:cNvPr>
              <p:cNvSpPr/>
              <p:nvPr/>
            </p:nvSpPr>
            <p:spPr>
              <a:xfrm>
                <a:off x="12870544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00" name="Oval 699">
                <a:extLst>
                  <a:ext uri="{FF2B5EF4-FFF2-40B4-BE49-F238E27FC236}">
                    <a16:creationId xmlns:a16="http://schemas.microsoft.com/office/drawing/2014/main" id="{8A710785-DD02-4591-84E9-3D7E09317506}"/>
                  </a:ext>
                </a:extLst>
              </p:cNvPr>
              <p:cNvSpPr/>
              <p:nvPr/>
            </p:nvSpPr>
            <p:spPr>
              <a:xfrm>
                <a:off x="12870544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01" name="Oval 700">
                <a:extLst>
                  <a:ext uri="{FF2B5EF4-FFF2-40B4-BE49-F238E27FC236}">
                    <a16:creationId xmlns:a16="http://schemas.microsoft.com/office/drawing/2014/main" id="{A68CDF5C-F700-4207-9291-F9549A24FB17}"/>
                  </a:ext>
                </a:extLst>
              </p:cNvPr>
              <p:cNvSpPr/>
              <p:nvPr/>
            </p:nvSpPr>
            <p:spPr>
              <a:xfrm>
                <a:off x="12870544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02" name="Oval 701">
                <a:extLst>
                  <a:ext uri="{FF2B5EF4-FFF2-40B4-BE49-F238E27FC236}">
                    <a16:creationId xmlns:a16="http://schemas.microsoft.com/office/drawing/2014/main" id="{F6299F3D-39D0-435B-8164-5496E7C3ABB1}"/>
                  </a:ext>
                </a:extLst>
              </p:cNvPr>
              <p:cNvSpPr/>
              <p:nvPr/>
            </p:nvSpPr>
            <p:spPr>
              <a:xfrm>
                <a:off x="12870544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03" name="Oval 702">
                <a:extLst>
                  <a:ext uri="{FF2B5EF4-FFF2-40B4-BE49-F238E27FC236}">
                    <a16:creationId xmlns:a16="http://schemas.microsoft.com/office/drawing/2014/main" id="{75C782A2-C256-4B13-BDB2-3A68C542D70F}"/>
                  </a:ext>
                </a:extLst>
              </p:cNvPr>
              <p:cNvSpPr/>
              <p:nvPr/>
            </p:nvSpPr>
            <p:spPr>
              <a:xfrm>
                <a:off x="12870544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04" name="Oval 703">
                <a:extLst>
                  <a:ext uri="{FF2B5EF4-FFF2-40B4-BE49-F238E27FC236}">
                    <a16:creationId xmlns:a16="http://schemas.microsoft.com/office/drawing/2014/main" id="{BF5A84F5-6598-44D5-9348-A35CBBE90159}"/>
                  </a:ext>
                </a:extLst>
              </p:cNvPr>
              <p:cNvSpPr/>
              <p:nvPr/>
            </p:nvSpPr>
            <p:spPr>
              <a:xfrm>
                <a:off x="12870544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05" name="Oval 704">
                <a:extLst>
                  <a:ext uri="{FF2B5EF4-FFF2-40B4-BE49-F238E27FC236}">
                    <a16:creationId xmlns:a16="http://schemas.microsoft.com/office/drawing/2014/main" id="{3CCDA042-D2DB-40D6-B7A8-25C04B7A86E3}"/>
                  </a:ext>
                </a:extLst>
              </p:cNvPr>
              <p:cNvSpPr/>
              <p:nvPr/>
            </p:nvSpPr>
            <p:spPr>
              <a:xfrm>
                <a:off x="12870544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06" name="Oval 705">
                <a:extLst>
                  <a:ext uri="{FF2B5EF4-FFF2-40B4-BE49-F238E27FC236}">
                    <a16:creationId xmlns:a16="http://schemas.microsoft.com/office/drawing/2014/main" id="{D9812524-848A-4956-9C08-17ADB0AD83AA}"/>
                  </a:ext>
                </a:extLst>
              </p:cNvPr>
              <p:cNvSpPr/>
              <p:nvPr/>
            </p:nvSpPr>
            <p:spPr>
              <a:xfrm>
                <a:off x="12870544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E1EACDE8-2DC7-40DC-8292-41003E2FF873}"/>
                  </a:ext>
                </a:extLst>
              </p:cNvPr>
              <p:cNvSpPr/>
              <p:nvPr/>
            </p:nvSpPr>
            <p:spPr>
              <a:xfrm>
                <a:off x="13457466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08" name="Oval 707">
                <a:extLst>
                  <a:ext uri="{FF2B5EF4-FFF2-40B4-BE49-F238E27FC236}">
                    <a16:creationId xmlns:a16="http://schemas.microsoft.com/office/drawing/2014/main" id="{CE3CD0F4-FB8B-4202-A50F-F7D09DB48B66}"/>
                  </a:ext>
                </a:extLst>
              </p:cNvPr>
              <p:cNvSpPr/>
              <p:nvPr/>
            </p:nvSpPr>
            <p:spPr>
              <a:xfrm>
                <a:off x="13457466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09" name="Oval 708">
                <a:extLst>
                  <a:ext uri="{FF2B5EF4-FFF2-40B4-BE49-F238E27FC236}">
                    <a16:creationId xmlns:a16="http://schemas.microsoft.com/office/drawing/2014/main" id="{77D4131F-70D9-4753-A6A0-21EA8A1304F6}"/>
                  </a:ext>
                </a:extLst>
              </p:cNvPr>
              <p:cNvSpPr/>
              <p:nvPr/>
            </p:nvSpPr>
            <p:spPr>
              <a:xfrm>
                <a:off x="13457466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10" name="Oval 709">
                <a:extLst>
                  <a:ext uri="{FF2B5EF4-FFF2-40B4-BE49-F238E27FC236}">
                    <a16:creationId xmlns:a16="http://schemas.microsoft.com/office/drawing/2014/main" id="{6E88D602-FB49-42AB-8490-CE0650E40D90}"/>
                  </a:ext>
                </a:extLst>
              </p:cNvPr>
              <p:cNvSpPr/>
              <p:nvPr/>
            </p:nvSpPr>
            <p:spPr>
              <a:xfrm>
                <a:off x="13457466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11" name="Oval 710">
                <a:extLst>
                  <a:ext uri="{FF2B5EF4-FFF2-40B4-BE49-F238E27FC236}">
                    <a16:creationId xmlns:a16="http://schemas.microsoft.com/office/drawing/2014/main" id="{3BE9B047-B1A4-4D70-90DB-22647C8CFE3C}"/>
                  </a:ext>
                </a:extLst>
              </p:cNvPr>
              <p:cNvSpPr/>
              <p:nvPr/>
            </p:nvSpPr>
            <p:spPr>
              <a:xfrm>
                <a:off x="13457466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12" name="Oval 711">
                <a:extLst>
                  <a:ext uri="{FF2B5EF4-FFF2-40B4-BE49-F238E27FC236}">
                    <a16:creationId xmlns:a16="http://schemas.microsoft.com/office/drawing/2014/main" id="{C0C9FAEF-A75F-4641-B60C-491938A0E278}"/>
                  </a:ext>
                </a:extLst>
              </p:cNvPr>
              <p:cNvSpPr/>
              <p:nvPr/>
            </p:nvSpPr>
            <p:spPr>
              <a:xfrm>
                <a:off x="13457466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13" name="Oval 712">
                <a:extLst>
                  <a:ext uri="{FF2B5EF4-FFF2-40B4-BE49-F238E27FC236}">
                    <a16:creationId xmlns:a16="http://schemas.microsoft.com/office/drawing/2014/main" id="{B9C4B148-2101-47A5-A91D-E930FD142B36}"/>
                  </a:ext>
                </a:extLst>
              </p:cNvPr>
              <p:cNvSpPr/>
              <p:nvPr/>
            </p:nvSpPr>
            <p:spPr>
              <a:xfrm>
                <a:off x="13457466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14" name="Oval 713">
                <a:extLst>
                  <a:ext uri="{FF2B5EF4-FFF2-40B4-BE49-F238E27FC236}">
                    <a16:creationId xmlns:a16="http://schemas.microsoft.com/office/drawing/2014/main" id="{AE5F724F-7EDC-4843-A702-82C9D2BDD84E}"/>
                  </a:ext>
                </a:extLst>
              </p:cNvPr>
              <p:cNvSpPr/>
              <p:nvPr/>
            </p:nvSpPr>
            <p:spPr>
              <a:xfrm>
                <a:off x="13457466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15" name="Oval 714">
                <a:extLst>
                  <a:ext uri="{FF2B5EF4-FFF2-40B4-BE49-F238E27FC236}">
                    <a16:creationId xmlns:a16="http://schemas.microsoft.com/office/drawing/2014/main" id="{6BA5069F-252C-462A-A37F-41ABB2D57A6A}"/>
                  </a:ext>
                </a:extLst>
              </p:cNvPr>
              <p:cNvSpPr/>
              <p:nvPr/>
            </p:nvSpPr>
            <p:spPr>
              <a:xfrm>
                <a:off x="13457466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F7B11F46-C023-4EAC-B05B-8C15DB88ECD6}"/>
                  </a:ext>
                </a:extLst>
              </p:cNvPr>
              <p:cNvSpPr/>
              <p:nvPr/>
            </p:nvSpPr>
            <p:spPr>
              <a:xfrm>
                <a:off x="13457466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B683AC02-BEFB-4C5E-998B-09E29C70F13C}"/>
                  </a:ext>
                </a:extLst>
              </p:cNvPr>
              <p:cNvSpPr/>
              <p:nvPr/>
            </p:nvSpPr>
            <p:spPr>
              <a:xfrm>
                <a:off x="13457466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18" name="Oval 717">
                <a:extLst>
                  <a:ext uri="{FF2B5EF4-FFF2-40B4-BE49-F238E27FC236}">
                    <a16:creationId xmlns:a16="http://schemas.microsoft.com/office/drawing/2014/main" id="{5FBC1D53-8170-4616-BEB2-38177FB5D732}"/>
                  </a:ext>
                </a:extLst>
              </p:cNvPr>
              <p:cNvSpPr/>
              <p:nvPr/>
            </p:nvSpPr>
            <p:spPr>
              <a:xfrm>
                <a:off x="13457466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19" name="Oval 718">
                <a:extLst>
                  <a:ext uri="{FF2B5EF4-FFF2-40B4-BE49-F238E27FC236}">
                    <a16:creationId xmlns:a16="http://schemas.microsoft.com/office/drawing/2014/main" id="{630E3FD8-5EBD-40E6-A3DC-99F5D742C753}"/>
                  </a:ext>
                </a:extLst>
              </p:cNvPr>
              <p:cNvSpPr/>
              <p:nvPr/>
            </p:nvSpPr>
            <p:spPr>
              <a:xfrm>
                <a:off x="14044388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20" name="Oval 719">
                <a:extLst>
                  <a:ext uri="{FF2B5EF4-FFF2-40B4-BE49-F238E27FC236}">
                    <a16:creationId xmlns:a16="http://schemas.microsoft.com/office/drawing/2014/main" id="{CEA08BF0-00DA-4D62-B64F-A7993924D073}"/>
                  </a:ext>
                </a:extLst>
              </p:cNvPr>
              <p:cNvSpPr/>
              <p:nvPr/>
            </p:nvSpPr>
            <p:spPr>
              <a:xfrm>
                <a:off x="14044388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21" name="Oval 720">
                <a:extLst>
                  <a:ext uri="{FF2B5EF4-FFF2-40B4-BE49-F238E27FC236}">
                    <a16:creationId xmlns:a16="http://schemas.microsoft.com/office/drawing/2014/main" id="{788ED7DF-BF16-47AC-9190-D7E703E2D16F}"/>
                  </a:ext>
                </a:extLst>
              </p:cNvPr>
              <p:cNvSpPr/>
              <p:nvPr/>
            </p:nvSpPr>
            <p:spPr>
              <a:xfrm>
                <a:off x="14044388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22" name="Oval 721">
                <a:extLst>
                  <a:ext uri="{FF2B5EF4-FFF2-40B4-BE49-F238E27FC236}">
                    <a16:creationId xmlns:a16="http://schemas.microsoft.com/office/drawing/2014/main" id="{527D9F29-16FE-4190-B948-5B143826760B}"/>
                  </a:ext>
                </a:extLst>
              </p:cNvPr>
              <p:cNvSpPr/>
              <p:nvPr/>
            </p:nvSpPr>
            <p:spPr>
              <a:xfrm>
                <a:off x="14044388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23" name="Oval 722">
                <a:extLst>
                  <a:ext uri="{FF2B5EF4-FFF2-40B4-BE49-F238E27FC236}">
                    <a16:creationId xmlns:a16="http://schemas.microsoft.com/office/drawing/2014/main" id="{04455821-6508-4B2C-B31B-F7A4BA29998C}"/>
                  </a:ext>
                </a:extLst>
              </p:cNvPr>
              <p:cNvSpPr/>
              <p:nvPr/>
            </p:nvSpPr>
            <p:spPr>
              <a:xfrm>
                <a:off x="14044388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24" name="Oval 723">
                <a:extLst>
                  <a:ext uri="{FF2B5EF4-FFF2-40B4-BE49-F238E27FC236}">
                    <a16:creationId xmlns:a16="http://schemas.microsoft.com/office/drawing/2014/main" id="{0DEC82EC-A480-451D-9E81-13D5500FCF38}"/>
                  </a:ext>
                </a:extLst>
              </p:cNvPr>
              <p:cNvSpPr/>
              <p:nvPr/>
            </p:nvSpPr>
            <p:spPr>
              <a:xfrm>
                <a:off x="14044388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25" name="Oval 724">
                <a:extLst>
                  <a:ext uri="{FF2B5EF4-FFF2-40B4-BE49-F238E27FC236}">
                    <a16:creationId xmlns:a16="http://schemas.microsoft.com/office/drawing/2014/main" id="{FD0CAB9C-63C0-4FE0-B46E-AAC5D0A59BDB}"/>
                  </a:ext>
                </a:extLst>
              </p:cNvPr>
              <p:cNvSpPr/>
              <p:nvPr/>
            </p:nvSpPr>
            <p:spPr>
              <a:xfrm>
                <a:off x="14044388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26" name="Oval 725">
                <a:extLst>
                  <a:ext uri="{FF2B5EF4-FFF2-40B4-BE49-F238E27FC236}">
                    <a16:creationId xmlns:a16="http://schemas.microsoft.com/office/drawing/2014/main" id="{F9FA0689-4AD6-437E-B595-590D51FA757E}"/>
                  </a:ext>
                </a:extLst>
              </p:cNvPr>
              <p:cNvSpPr/>
              <p:nvPr/>
            </p:nvSpPr>
            <p:spPr>
              <a:xfrm>
                <a:off x="14044388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27" name="Oval 726">
                <a:extLst>
                  <a:ext uri="{FF2B5EF4-FFF2-40B4-BE49-F238E27FC236}">
                    <a16:creationId xmlns:a16="http://schemas.microsoft.com/office/drawing/2014/main" id="{A8CA3838-FC36-45A7-8F8C-0A30839090DA}"/>
                  </a:ext>
                </a:extLst>
              </p:cNvPr>
              <p:cNvSpPr/>
              <p:nvPr/>
            </p:nvSpPr>
            <p:spPr>
              <a:xfrm>
                <a:off x="14044388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28" name="Oval 727">
                <a:extLst>
                  <a:ext uri="{FF2B5EF4-FFF2-40B4-BE49-F238E27FC236}">
                    <a16:creationId xmlns:a16="http://schemas.microsoft.com/office/drawing/2014/main" id="{930CFEC7-42CF-43A8-9194-ED8700C8D7D9}"/>
                  </a:ext>
                </a:extLst>
              </p:cNvPr>
              <p:cNvSpPr/>
              <p:nvPr/>
            </p:nvSpPr>
            <p:spPr>
              <a:xfrm>
                <a:off x="14044388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29" name="Oval 728">
                <a:extLst>
                  <a:ext uri="{FF2B5EF4-FFF2-40B4-BE49-F238E27FC236}">
                    <a16:creationId xmlns:a16="http://schemas.microsoft.com/office/drawing/2014/main" id="{70442116-1DF6-49BD-A784-33E9AB17F288}"/>
                  </a:ext>
                </a:extLst>
              </p:cNvPr>
              <p:cNvSpPr/>
              <p:nvPr/>
            </p:nvSpPr>
            <p:spPr>
              <a:xfrm>
                <a:off x="14044388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30" name="Oval 729">
                <a:extLst>
                  <a:ext uri="{FF2B5EF4-FFF2-40B4-BE49-F238E27FC236}">
                    <a16:creationId xmlns:a16="http://schemas.microsoft.com/office/drawing/2014/main" id="{1163BEEB-450D-414D-8E69-BAE37F1BFE32}"/>
                  </a:ext>
                </a:extLst>
              </p:cNvPr>
              <p:cNvSpPr/>
              <p:nvPr/>
            </p:nvSpPr>
            <p:spPr>
              <a:xfrm>
                <a:off x="14044388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31" name="Oval 730">
                <a:extLst>
                  <a:ext uri="{FF2B5EF4-FFF2-40B4-BE49-F238E27FC236}">
                    <a16:creationId xmlns:a16="http://schemas.microsoft.com/office/drawing/2014/main" id="{03EADDCE-C0F3-4588-A35E-2FDD979F2E38}"/>
                  </a:ext>
                </a:extLst>
              </p:cNvPr>
              <p:cNvSpPr/>
              <p:nvPr/>
            </p:nvSpPr>
            <p:spPr>
              <a:xfrm>
                <a:off x="1463131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32" name="Oval 731">
                <a:extLst>
                  <a:ext uri="{FF2B5EF4-FFF2-40B4-BE49-F238E27FC236}">
                    <a16:creationId xmlns:a16="http://schemas.microsoft.com/office/drawing/2014/main" id="{E93E1503-F8FB-41E0-99CF-61A86D706CE9}"/>
                  </a:ext>
                </a:extLst>
              </p:cNvPr>
              <p:cNvSpPr/>
              <p:nvPr/>
            </p:nvSpPr>
            <p:spPr>
              <a:xfrm>
                <a:off x="1463131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33" name="Oval 732">
                <a:extLst>
                  <a:ext uri="{FF2B5EF4-FFF2-40B4-BE49-F238E27FC236}">
                    <a16:creationId xmlns:a16="http://schemas.microsoft.com/office/drawing/2014/main" id="{6E8B82EA-EA14-4F52-8BE1-653CD8857C64}"/>
                  </a:ext>
                </a:extLst>
              </p:cNvPr>
              <p:cNvSpPr/>
              <p:nvPr/>
            </p:nvSpPr>
            <p:spPr>
              <a:xfrm>
                <a:off x="1463131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34" name="Oval 733">
                <a:extLst>
                  <a:ext uri="{FF2B5EF4-FFF2-40B4-BE49-F238E27FC236}">
                    <a16:creationId xmlns:a16="http://schemas.microsoft.com/office/drawing/2014/main" id="{1FC2913B-5FB3-444C-8BB1-B91E3867428F}"/>
                  </a:ext>
                </a:extLst>
              </p:cNvPr>
              <p:cNvSpPr/>
              <p:nvPr/>
            </p:nvSpPr>
            <p:spPr>
              <a:xfrm>
                <a:off x="1463131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35" name="Oval 734">
                <a:extLst>
                  <a:ext uri="{FF2B5EF4-FFF2-40B4-BE49-F238E27FC236}">
                    <a16:creationId xmlns:a16="http://schemas.microsoft.com/office/drawing/2014/main" id="{82C515F8-046E-47E7-9E10-87568597CD41}"/>
                  </a:ext>
                </a:extLst>
              </p:cNvPr>
              <p:cNvSpPr/>
              <p:nvPr/>
            </p:nvSpPr>
            <p:spPr>
              <a:xfrm>
                <a:off x="1463131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36" name="Oval 735">
                <a:extLst>
                  <a:ext uri="{FF2B5EF4-FFF2-40B4-BE49-F238E27FC236}">
                    <a16:creationId xmlns:a16="http://schemas.microsoft.com/office/drawing/2014/main" id="{576E3345-99C7-4802-A656-C82E37192C22}"/>
                  </a:ext>
                </a:extLst>
              </p:cNvPr>
              <p:cNvSpPr/>
              <p:nvPr/>
            </p:nvSpPr>
            <p:spPr>
              <a:xfrm>
                <a:off x="1463131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37" name="Oval 736">
                <a:extLst>
                  <a:ext uri="{FF2B5EF4-FFF2-40B4-BE49-F238E27FC236}">
                    <a16:creationId xmlns:a16="http://schemas.microsoft.com/office/drawing/2014/main" id="{1959D034-5A8C-4BA7-8BD6-C0A7B6E12369}"/>
                  </a:ext>
                </a:extLst>
              </p:cNvPr>
              <p:cNvSpPr/>
              <p:nvPr/>
            </p:nvSpPr>
            <p:spPr>
              <a:xfrm>
                <a:off x="1463131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38" name="Oval 737">
                <a:extLst>
                  <a:ext uri="{FF2B5EF4-FFF2-40B4-BE49-F238E27FC236}">
                    <a16:creationId xmlns:a16="http://schemas.microsoft.com/office/drawing/2014/main" id="{22E755F9-F003-4886-BFAD-A7C69EDA94CD}"/>
                  </a:ext>
                </a:extLst>
              </p:cNvPr>
              <p:cNvSpPr/>
              <p:nvPr/>
            </p:nvSpPr>
            <p:spPr>
              <a:xfrm>
                <a:off x="1463131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39" name="Oval 738">
                <a:extLst>
                  <a:ext uri="{FF2B5EF4-FFF2-40B4-BE49-F238E27FC236}">
                    <a16:creationId xmlns:a16="http://schemas.microsoft.com/office/drawing/2014/main" id="{24AD3119-1802-4B83-8EE4-BE503C0A8C86}"/>
                  </a:ext>
                </a:extLst>
              </p:cNvPr>
              <p:cNvSpPr/>
              <p:nvPr/>
            </p:nvSpPr>
            <p:spPr>
              <a:xfrm>
                <a:off x="1463131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40" name="Oval 739">
                <a:extLst>
                  <a:ext uri="{FF2B5EF4-FFF2-40B4-BE49-F238E27FC236}">
                    <a16:creationId xmlns:a16="http://schemas.microsoft.com/office/drawing/2014/main" id="{E59CC44B-DFA7-4E45-BB66-83063C759F64}"/>
                  </a:ext>
                </a:extLst>
              </p:cNvPr>
              <p:cNvSpPr/>
              <p:nvPr/>
            </p:nvSpPr>
            <p:spPr>
              <a:xfrm>
                <a:off x="1463131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41" name="Oval 740">
                <a:extLst>
                  <a:ext uri="{FF2B5EF4-FFF2-40B4-BE49-F238E27FC236}">
                    <a16:creationId xmlns:a16="http://schemas.microsoft.com/office/drawing/2014/main" id="{22880830-E486-455B-B1B0-06AF64504F75}"/>
                  </a:ext>
                </a:extLst>
              </p:cNvPr>
              <p:cNvSpPr/>
              <p:nvPr/>
            </p:nvSpPr>
            <p:spPr>
              <a:xfrm>
                <a:off x="1463131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42" name="Oval 741">
                <a:extLst>
                  <a:ext uri="{FF2B5EF4-FFF2-40B4-BE49-F238E27FC236}">
                    <a16:creationId xmlns:a16="http://schemas.microsoft.com/office/drawing/2014/main" id="{8BE0D752-5A5E-4010-8B4D-D6EC23C99F42}"/>
                  </a:ext>
                </a:extLst>
              </p:cNvPr>
              <p:cNvSpPr/>
              <p:nvPr/>
            </p:nvSpPr>
            <p:spPr>
              <a:xfrm>
                <a:off x="1463131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43" name="Oval 742">
                <a:extLst>
                  <a:ext uri="{FF2B5EF4-FFF2-40B4-BE49-F238E27FC236}">
                    <a16:creationId xmlns:a16="http://schemas.microsoft.com/office/drawing/2014/main" id="{03465FE5-DE87-46D8-A560-FD42482EB62F}"/>
                  </a:ext>
                </a:extLst>
              </p:cNvPr>
              <p:cNvSpPr/>
              <p:nvPr/>
            </p:nvSpPr>
            <p:spPr>
              <a:xfrm>
                <a:off x="15218232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44" name="Oval 743">
                <a:extLst>
                  <a:ext uri="{FF2B5EF4-FFF2-40B4-BE49-F238E27FC236}">
                    <a16:creationId xmlns:a16="http://schemas.microsoft.com/office/drawing/2014/main" id="{E5155D32-5092-4A78-8F98-850797CE0DAA}"/>
                  </a:ext>
                </a:extLst>
              </p:cNvPr>
              <p:cNvSpPr/>
              <p:nvPr/>
            </p:nvSpPr>
            <p:spPr>
              <a:xfrm>
                <a:off x="15218232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45" name="Oval 744">
                <a:extLst>
                  <a:ext uri="{FF2B5EF4-FFF2-40B4-BE49-F238E27FC236}">
                    <a16:creationId xmlns:a16="http://schemas.microsoft.com/office/drawing/2014/main" id="{B5B71E3C-404E-4809-8A60-A6217B8AD28E}"/>
                  </a:ext>
                </a:extLst>
              </p:cNvPr>
              <p:cNvSpPr/>
              <p:nvPr/>
            </p:nvSpPr>
            <p:spPr>
              <a:xfrm>
                <a:off x="15218232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46" name="Oval 745">
                <a:extLst>
                  <a:ext uri="{FF2B5EF4-FFF2-40B4-BE49-F238E27FC236}">
                    <a16:creationId xmlns:a16="http://schemas.microsoft.com/office/drawing/2014/main" id="{DEDE66AA-143D-4B06-8812-FC9FA662310B}"/>
                  </a:ext>
                </a:extLst>
              </p:cNvPr>
              <p:cNvSpPr/>
              <p:nvPr/>
            </p:nvSpPr>
            <p:spPr>
              <a:xfrm>
                <a:off x="15218232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47" name="Oval 746">
                <a:extLst>
                  <a:ext uri="{FF2B5EF4-FFF2-40B4-BE49-F238E27FC236}">
                    <a16:creationId xmlns:a16="http://schemas.microsoft.com/office/drawing/2014/main" id="{58B70837-717D-436B-9CCE-6606F631CBD8}"/>
                  </a:ext>
                </a:extLst>
              </p:cNvPr>
              <p:cNvSpPr/>
              <p:nvPr/>
            </p:nvSpPr>
            <p:spPr>
              <a:xfrm>
                <a:off x="15218232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48" name="Oval 747">
                <a:extLst>
                  <a:ext uri="{FF2B5EF4-FFF2-40B4-BE49-F238E27FC236}">
                    <a16:creationId xmlns:a16="http://schemas.microsoft.com/office/drawing/2014/main" id="{DB7B8C6C-36F6-4190-8578-9E8451C6F000}"/>
                  </a:ext>
                </a:extLst>
              </p:cNvPr>
              <p:cNvSpPr/>
              <p:nvPr/>
            </p:nvSpPr>
            <p:spPr>
              <a:xfrm>
                <a:off x="15218232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49" name="Oval 748">
                <a:extLst>
                  <a:ext uri="{FF2B5EF4-FFF2-40B4-BE49-F238E27FC236}">
                    <a16:creationId xmlns:a16="http://schemas.microsoft.com/office/drawing/2014/main" id="{F685D5D7-A636-4DAD-8A43-8E5C0BDABE0B}"/>
                  </a:ext>
                </a:extLst>
              </p:cNvPr>
              <p:cNvSpPr/>
              <p:nvPr/>
            </p:nvSpPr>
            <p:spPr>
              <a:xfrm>
                <a:off x="15218232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50" name="Oval 749">
                <a:extLst>
                  <a:ext uri="{FF2B5EF4-FFF2-40B4-BE49-F238E27FC236}">
                    <a16:creationId xmlns:a16="http://schemas.microsoft.com/office/drawing/2014/main" id="{2FA833DC-886B-4F06-BA92-DBDFD9225F81}"/>
                  </a:ext>
                </a:extLst>
              </p:cNvPr>
              <p:cNvSpPr/>
              <p:nvPr/>
            </p:nvSpPr>
            <p:spPr>
              <a:xfrm>
                <a:off x="15218232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51" name="Oval 750">
                <a:extLst>
                  <a:ext uri="{FF2B5EF4-FFF2-40B4-BE49-F238E27FC236}">
                    <a16:creationId xmlns:a16="http://schemas.microsoft.com/office/drawing/2014/main" id="{4E6B9846-212F-45EB-A11D-7AF90A66F4AD}"/>
                  </a:ext>
                </a:extLst>
              </p:cNvPr>
              <p:cNvSpPr/>
              <p:nvPr/>
            </p:nvSpPr>
            <p:spPr>
              <a:xfrm>
                <a:off x="15218232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52" name="Oval 751">
                <a:extLst>
                  <a:ext uri="{FF2B5EF4-FFF2-40B4-BE49-F238E27FC236}">
                    <a16:creationId xmlns:a16="http://schemas.microsoft.com/office/drawing/2014/main" id="{5F5D8874-423F-437C-A472-3BBC9C9AE3EA}"/>
                  </a:ext>
                </a:extLst>
              </p:cNvPr>
              <p:cNvSpPr/>
              <p:nvPr/>
            </p:nvSpPr>
            <p:spPr>
              <a:xfrm>
                <a:off x="15218232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53" name="Oval 752">
                <a:extLst>
                  <a:ext uri="{FF2B5EF4-FFF2-40B4-BE49-F238E27FC236}">
                    <a16:creationId xmlns:a16="http://schemas.microsoft.com/office/drawing/2014/main" id="{E721B828-4636-4896-AB0D-8BDA4812868B}"/>
                  </a:ext>
                </a:extLst>
              </p:cNvPr>
              <p:cNvSpPr/>
              <p:nvPr/>
            </p:nvSpPr>
            <p:spPr>
              <a:xfrm>
                <a:off x="15218232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54" name="Oval 753">
                <a:extLst>
                  <a:ext uri="{FF2B5EF4-FFF2-40B4-BE49-F238E27FC236}">
                    <a16:creationId xmlns:a16="http://schemas.microsoft.com/office/drawing/2014/main" id="{FA388B67-27D1-47F1-B098-F27B3DD8B8C1}"/>
                  </a:ext>
                </a:extLst>
              </p:cNvPr>
              <p:cNvSpPr/>
              <p:nvPr/>
            </p:nvSpPr>
            <p:spPr>
              <a:xfrm>
                <a:off x="15218232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55" name="Oval 754">
                <a:extLst>
                  <a:ext uri="{FF2B5EF4-FFF2-40B4-BE49-F238E27FC236}">
                    <a16:creationId xmlns:a16="http://schemas.microsoft.com/office/drawing/2014/main" id="{E313AAB3-9AC3-450B-BE5D-08235D1AF03E}"/>
                  </a:ext>
                </a:extLst>
              </p:cNvPr>
              <p:cNvSpPr/>
              <p:nvPr/>
            </p:nvSpPr>
            <p:spPr>
              <a:xfrm>
                <a:off x="15805154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56" name="Oval 755">
                <a:extLst>
                  <a:ext uri="{FF2B5EF4-FFF2-40B4-BE49-F238E27FC236}">
                    <a16:creationId xmlns:a16="http://schemas.microsoft.com/office/drawing/2014/main" id="{53C52F2F-2C3E-4940-8B3C-E10E7C1769C5}"/>
                  </a:ext>
                </a:extLst>
              </p:cNvPr>
              <p:cNvSpPr/>
              <p:nvPr/>
            </p:nvSpPr>
            <p:spPr>
              <a:xfrm>
                <a:off x="15805154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57" name="Oval 756">
                <a:extLst>
                  <a:ext uri="{FF2B5EF4-FFF2-40B4-BE49-F238E27FC236}">
                    <a16:creationId xmlns:a16="http://schemas.microsoft.com/office/drawing/2014/main" id="{F892E8B9-F9ED-4E24-B776-5B360B47FC75}"/>
                  </a:ext>
                </a:extLst>
              </p:cNvPr>
              <p:cNvSpPr/>
              <p:nvPr/>
            </p:nvSpPr>
            <p:spPr>
              <a:xfrm>
                <a:off x="15805154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5153CB26-40F0-4585-9B8B-331F7E129F76}"/>
                  </a:ext>
                </a:extLst>
              </p:cNvPr>
              <p:cNvSpPr/>
              <p:nvPr/>
            </p:nvSpPr>
            <p:spPr>
              <a:xfrm>
                <a:off x="15805154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92739BF2-9E21-4AD6-AC79-BCCC1E4C8A8A}"/>
                  </a:ext>
                </a:extLst>
              </p:cNvPr>
              <p:cNvSpPr/>
              <p:nvPr/>
            </p:nvSpPr>
            <p:spPr>
              <a:xfrm>
                <a:off x="15805154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C6D8CC02-6548-4414-A52A-C4F4CB268646}"/>
                  </a:ext>
                </a:extLst>
              </p:cNvPr>
              <p:cNvSpPr/>
              <p:nvPr/>
            </p:nvSpPr>
            <p:spPr>
              <a:xfrm>
                <a:off x="15805154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61" name="Oval 760">
                <a:extLst>
                  <a:ext uri="{FF2B5EF4-FFF2-40B4-BE49-F238E27FC236}">
                    <a16:creationId xmlns:a16="http://schemas.microsoft.com/office/drawing/2014/main" id="{7CD40F36-356D-44B8-A19C-2864D7786587}"/>
                  </a:ext>
                </a:extLst>
              </p:cNvPr>
              <p:cNvSpPr/>
              <p:nvPr/>
            </p:nvSpPr>
            <p:spPr>
              <a:xfrm>
                <a:off x="15805154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62" name="Oval 761">
                <a:extLst>
                  <a:ext uri="{FF2B5EF4-FFF2-40B4-BE49-F238E27FC236}">
                    <a16:creationId xmlns:a16="http://schemas.microsoft.com/office/drawing/2014/main" id="{894B9E51-92CB-4EB8-B5CE-CB14C5CD377D}"/>
                  </a:ext>
                </a:extLst>
              </p:cNvPr>
              <p:cNvSpPr/>
              <p:nvPr/>
            </p:nvSpPr>
            <p:spPr>
              <a:xfrm>
                <a:off x="15805154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63" name="Oval 762">
                <a:extLst>
                  <a:ext uri="{FF2B5EF4-FFF2-40B4-BE49-F238E27FC236}">
                    <a16:creationId xmlns:a16="http://schemas.microsoft.com/office/drawing/2014/main" id="{734E4D12-401F-4594-BB29-828F4B771A85}"/>
                  </a:ext>
                </a:extLst>
              </p:cNvPr>
              <p:cNvSpPr/>
              <p:nvPr/>
            </p:nvSpPr>
            <p:spPr>
              <a:xfrm>
                <a:off x="15805154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64" name="Oval 763">
                <a:extLst>
                  <a:ext uri="{FF2B5EF4-FFF2-40B4-BE49-F238E27FC236}">
                    <a16:creationId xmlns:a16="http://schemas.microsoft.com/office/drawing/2014/main" id="{A63AB8FF-A76C-492E-9AC9-6C942F4F1DC5}"/>
                  </a:ext>
                </a:extLst>
              </p:cNvPr>
              <p:cNvSpPr/>
              <p:nvPr/>
            </p:nvSpPr>
            <p:spPr>
              <a:xfrm>
                <a:off x="15805154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65" name="Oval 764">
                <a:extLst>
                  <a:ext uri="{FF2B5EF4-FFF2-40B4-BE49-F238E27FC236}">
                    <a16:creationId xmlns:a16="http://schemas.microsoft.com/office/drawing/2014/main" id="{50B31AE4-8B75-4178-98E8-D5CC59A49905}"/>
                  </a:ext>
                </a:extLst>
              </p:cNvPr>
              <p:cNvSpPr/>
              <p:nvPr/>
            </p:nvSpPr>
            <p:spPr>
              <a:xfrm>
                <a:off x="15805154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66" name="Oval 765">
                <a:extLst>
                  <a:ext uri="{FF2B5EF4-FFF2-40B4-BE49-F238E27FC236}">
                    <a16:creationId xmlns:a16="http://schemas.microsoft.com/office/drawing/2014/main" id="{71767B44-676F-49C5-A7E7-B669AC669469}"/>
                  </a:ext>
                </a:extLst>
              </p:cNvPr>
              <p:cNvSpPr/>
              <p:nvPr/>
            </p:nvSpPr>
            <p:spPr>
              <a:xfrm>
                <a:off x="15805154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67" name="Oval 766">
                <a:extLst>
                  <a:ext uri="{FF2B5EF4-FFF2-40B4-BE49-F238E27FC236}">
                    <a16:creationId xmlns:a16="http://schemas.microsoft.com/office/drawing/2014/main" id="{587D3CAD-244A-4BCE-9D0B-A81A57DCE294}"/>
                  </a:ext>
                </a:extLst>
              </p:cNvPr>
              <p:cNvSpPr/>
              <p:nvPr/>
            </p:nvSpPr>
            <p:spPr>
              <a:xfrm>
                <a:off x="16392076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68" name="Oval 767">
                <a:extLst>
                  <a:ext uri="{FF2B5EF4-FFF2-40B4-BE49-F238E27FC236}">
                    <a16:creationId xmlns:a16="http://schemas.microsoft.com/office/drawing/2014/main" id="{0B8FDE2F-E455-446E-8144-E69E632C1F13}"/>
                  </a:ext>
                </a:extLst>
              </p:cNvPr>
              <p:cNvSpPr/>
              <p:nvPr/>
            </p:nvSpPr>
            <p:spPr>
              <a:xfrm>
                <a:off x="16392076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69" name="Oval 768">
                <a:extLst>
                  <a:ext uri="{FF2B5EF4-FFF2-40B4-BE49-F238E27FC236}">
                    <a16:creationId xmlns:a16="http://schemas.microsoft.com/office/drawing/2014/main" id="{36D7A560-E519-4E83-A986-721C777E1E51}"/>
                  </a:ext>
                </a:extLst>
              </p:cNvPr>
              <p:cNvSpPr/>
              <p:nvPr/>
            </p:nvSpPr>
            <p:spPr>
              <a:xfrm>
                <a:off x="16392076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70" name="Oval 769">
                <a:extLst>
                  <a:ext uri="{FF2B5EF4-FFF2-40B4-BE49-F238E27FC236}">
                    <a16:creationId xmlns:a16="http://schemas.microsoft.com/office/drawing/2014/main" id="{B355405A-C257-414A-B257-644761A07AEB}"/>
                  </a:ext>
                </a:extLst>
              </p:cNvPr>
              <p:cNvSpPr/>
              <p:nvPr/>
            </p:nvSpPr>
            <p:spPr>
              <a:xfrm>
                <a:off x="16392076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71" name="Oval 770">
                <a:extLst>
                  <a:ext uri="{FF2B5EF4-FFF2-40B4-BE49-F238E27FC236}">
                    <a16:creationId xmlns:a16="http://schemas.microsoft.com/office/drawing/2014/main" id="{BB64CC30-2056-41D5-8CB9-C579E4F0D4E7}"/>
                  </a:ext>
                </a:extLst>
              </p:cNvPr>
              <p:cNvSpPr/>
              <p:nvPr/>
            </p:nvSpPr>
            <p:spPr>
              <a:xfrm>
                <a:off x="16392076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72" name="Oval 771">
                <a:extLst>
                  <a:ext uri="{FF2B5EF4-FFF2-40B4-BE49-F238E27FC236}">
                    <a16:creationId xmlns:a16="http://schemas.microsoft.com/office/drawing/2014/main" id="{AE60016F-3C9E-4CE8-93AC-4C0D1BB5DD01}"/>
                  </a:ext>
                </a:extLst>
              </p:cNvPr>
              <p:cNvSpPr/>
              <p:nvPr/>
            </p:nvSpPr>
            <p:spPr>
              <a:xfrm>
                <a:off x="16392076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73" name="Oval 772">
                <a:extLst>
                  <a:ext uri="{FF2B5EF4-FFF2-40B4-BE49-F238E27FC236}">
                    <a16:creationId xmlns:a16="http://schemas.microsoft.com/office/drawing/2014/main" id="{F11DB1FA-8684-4310-9098-F417D6FFD5BF}"/>
                  </a:ext>
                </a:extLst>
              </p:cNvPr>
              <p:cNvSpPr/>
              <p:nvPr/>
            </p:nvSpPr>
            <p:spPr>
              <a:xfrm>
                <a:off x="16392076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74" name="Oval 773">
                <a:extLst>
                  <a:ext uri="{FF2B5EF4-FFF2-40B4-BE49-F238E27FC236}">
                    <a16:creationId xmlns:a16="http://schemas.microsoft.com/office/drawing/2014/main" id="{B129275E-D6E7-4A80-95A1-6A538EEECC87}"/>
                  </a:ext>
                </a:extLst>
              </p:cNvPr>
              <p:cNvSpPr/>
              <p:nvPr/>
            </p:nvSpPr>
            <p:spPr>
              <a:xfrm>
                <a:off x="16392076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75" name="Oval 774">
                <a:extLst>
                  <a:ext uri="{FF2B5EF4-FFF2-40B4-BE49-F238E27FC236}">
                    <a16:creationId xmlns:a16="http://schemas.microsoft.com/office/drawing/2014/main" id="{588C809D-3FA5-4D10-97AF-B87D436B78C2}"/>
                  </a:ext>
                </a:extLst>
              </p:cNvPr>
              <p:cNvSpPr/>
              <p:nvPr/>
            </p:nvSpPr>
            <p:spPr>
              <a:xfrm>
                <a:off x="16392076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76" name="Oval 775">
                <a:extLst>
                  <a:ext uri="{FF2B5EF4-FFF2-40B4-BE49-F238E27FC236}">
                    <a16:creationId xmlns:a16="http://schemas.microsoft.com/office/drawing/2014/main" id="{A53BCE58-65EB-4AA7-B8C5-AD35CC0B3BA1}"/>
                  </a:ext>
                </a:extLst>
              </p:cNvPr>
              <p:cNvSpPr/>
              <p:nvPr/>
            </p:nvSpPr>
            <p:spPr>
              <a:xfrm>
                <a:off x="16392076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77" name="Oval 776">
                <a:extLst>
                  <a:ext uri="{FF2B5EF4-FFF2-40B4-BE49-F238E27FC236}">
                    <a16:creationId xmlns:a16="http://schemas.microsoft.com/office/drawing/2014/main" id="{F224C303-3E09-4D29-AB48-B65DBCDB64D8}"/>
                  </a:ext>
                </a:extLst>
              </p:cNvPr>
              <p:cNvSpPr/>
              <p:nvPr/>
            </p:nvSpPr>
            <p:spPr>
              <a:xfrm>
                <a:off x="16392076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78" name="Oval 777">
                <a:extLst>
                  <a:ext uri="{FF2B5EF4-FFF2-40B4-BE49-F238E27FC236}">
                    <a16:creationId xmlns:a16="http://schemas.microsoft.com/office/drawing/2014/main" id="{B3F7B8FA-21A5-41FF-BBD5-E76F85FC6842}"/>
                  </a:ext>
                </a:extLst>
              </p:cNvPr>
              <p:cNvSpPr/>
              <p:nvPr/>
            </p:nvSpPr>
            <p:spPr>
              <a:xfrm>
                <a:off x="16392076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79" name="Oval 778">
                <a:extLst>
                  <a:ext uri="{FF2B5EF4-FFF2-40B4-BE49-F238E27FC236}">
                    <a16:creationId xmlns:a16="http://schemas.microsoft.com/office/drawing/2014/main" id="{F97AB9FC-1D90-4840-9968-407EFC10A319}"/>
                  </a:ext>
                </a:extLst>
              </p:cNvPr>
              <p:cNvSpPr/>
              <p:nvPr/>
            </p:nvSpPr>
            <p:spPr>
              <a:xfrm>
                <a:off x="16978998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80" name="Oval 779">
                <a:extLst>
                  <a:ext uri="{FF2B5EF4-FFF2-40B4-BE49-F238E27FC236}">
                    <a16:creationId xmlns:a16="http://schemas.microsoft.com/office/drawing/2014/main" id="{EDF3D3CC-132F-44E7-9A79-97DD04B46A40}"/>
                  </a:ext>
                </a:extLst>
              </p:cNvPr>
              <p:cNvSpPr/>
              <p:nvPr/>
            </p:nvSpPr>
            <p:spPr>
              <a:xfrm>
                <a:off x="16978998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81" name="Oval 780">
                <a:extLst>
                  <a:ext uri="{FF2B5EF4-FFF2-40B4-BE49-F238E27FC236}">
                    <a16:creationId xmlns:a16="http://schemas.microsoft.com/office/drawing/2014/main" id="{2A45B5C2-2B17-4D81-84D4-91902FD1630F}"/>
                  </a:ext>
                </a:extLst>
              </p:cNvPr>
              <p:cNvSpPr/>
              <p:nvPr/>
            </p:nvSpPr>
            <p:spPr>
              <a:xfrm>
                <a:off x="16978998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82" name="Oval 781">
                <a:extLst>
                  <a:ext uri="{FF2B5EF4-FFF2-40B4-BE49-F238E27FC236}">
                    <a16:creationId xmlns:a16="http://schemas.microsoft.com/office/drawing/2014/main" id="{6ADEF1D1-FDFC-45DE-851B-3AB2E3EDB127}"/>
                  </a:ext>
                </a:extLst>
              </p:cNvPr>
              <p:cNvSpPr/>
              <p:nvPr/>
            </p:nvSpPr>
            <p:spPr>
              <a:xfrm>
                <a:off x="16978998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83" name="Oval 782">
                <a:extLst>
                  <a:ext uri="{FF2B5EF4-FFF2-40B4-BE49-F238E27FC236}">
                    <a16:creationId xmlns:a16="http://schemas.microsoft.com/office/drawing/2014/main" id="{7B17A0A7-DADA-4979-88A1-CA28521278DB}"/>
                  </a:ext>
                </a:extLst>
              </p:cNvPr>
              <p:cNvSpPr/>
              <p:nvPr/>
            </p:nvSpPr>
            <p:spPr>
              <a:xfrm>
                <a:off x="16978998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84" name="Oval 783">
                <a:extLst>
                  <a:ext uri="{FF2B5EF4-FFF2-40B4-BE49-F238E27FC236}">
                    <a16:creationId xmlns:a16="http://schemas.microsoft.com/office/drawing/2014/main" id="{2D427544-7834-4BA7-8C5F-33015BDDF783}"/>
                  </a:ext>
                </a:extLst>
              </p:cNvPr>
              <p:cNvSpPr/>
              <p:nvPr/>
            </p:nvSpPr>
            <p:spPr>
              <a:xfrm>
                <a:off x="16978998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85" name="Oval 784">
                <a:extLst>
                  <a:ext uri="{FF2B5EF4-FFF2-40B4-BE49-F238E27FC236}">
                    <a16:creationId xmlns:a16="http://schemas.microsoft.com/office/drawing/2014/main" id="{F6E2A5CB-79E4-47ED-BCFB-FA5CA48CE8C8}"/>
                  </a:ext>
                </a:extLst>
              </p:cNvPr>
              <p:cNvSpPr/>
              <p:nvPr/>
            </p:nvSpPr>
            <p:spPr>
              <a:xfrm>
                <a:off x="16978998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86" name="Oval 785">
                <a:extLst>
                  <a:ext uri="{FF2B5EF4-FFF2-40B4-BE49-F238E27FC236}">
                    <a16:creationId xmlns:a16="http://schemas.microsoft.com/office/drawing/2014/main" id="{B4E75DA8-5769-4759-8334-D3DBBB19D940}"/>
                  </a:ext>
                </a:extLst>
              </p:cNvPr>
              <p:cNvSpPr/>
              <p:nvPr/>
            </p:nvSpPr>
            <p:spPr>
              <a:xfrm>
                <a:off x="16978998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87" name="Oval 786">
                <a:extLst>
                  <a:ext uri="{FF2B5EF4-FFF2-40B4-BE49-F238E27FC236}">
                    <a16:creationId xmlns:a16="http://schemas.microsoft.com/office/drawing/2014/main" id="{39CF51C2-201F-43F1-9B93-5C58011EB08F}"/>
                  </a:ext>
                </a:extLst>
              </p:cNvPr>
              <p:cNvSpPr/>
              <p:nvPr/>
            </p:nvSpPr>
            <p:spPr>
              <a:xfrm>
                <a:off x="16978998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88" name="Oval 787">
                <a:extLst>
                  <a:ext uri="{FF2B5EF4-FFF2-40B4-BE49-F238E27FC236}">
                    <a16:creationId xmlns:a16="http://schemas.microsoft.com/office/drawing/2014/main" id="{94F07BA9-2D4B-4488-AAED-C54702C5E069}"/>
                  </a:ext>
                </a:extLst>
              </p:cNvPr>
              <p:cNvSpPr/>
              <p:nvPr/>
            </p:nvSpPr>
            <p:spPr>
              <a:xfrm>
                <a:off x="16978998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89" name="Oval 788">
                <a:extLst>
                  <a:ext uri="{FF2B5EF4-FFF2-40B4-BE49-F238E27FC236}">
                    <a16:creationId xmlns:a16="http://schemas.microsoft.com/office/drawing/2014/main" id="{F9CDD708-59A2-4C0D-80D5-27C678CC272A}"/>
                  </a:ext>
                </a:extLst>
              </p:cNvPr>
              <p:cNvSpPr/>
              <p:nvPr/>
            </p:nvSpPr>
            <p:spPr>
              <a:xfrm>
                <a:off x="16978998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90" name="Oval 789">
                <a:extLst>
                  <a:ext uri="{FF2B5EF4-FFF2-40B4-BE49-F238E27FC236}">
                    <a16:creationId xmlns:a16="http://schemas.microsoft.com/office/drawing/2014/main" id="{4389D3D2-1CA7-480D-BED2-EF6155E70227}"/>
                  </a:ext>
                </a:extLst>
              </p:cNvPr>
              <p:cNvSpPr/>
              <p:nvPr/>
            </p:nvSpPr>
            <p:spPr>
              <a:xfrm>
                <a:off x="16978998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</p:grpSp>
        <p:grpSp>
          <p:nvGrpSpPr>
            <p:cNvPr id="791" name="Group 790">
              <a:extLst>
                <a:ext uri="{FF2B5EF4-FFF2-40B4-BE49-F238E27FC236}">
                  <a16:creationId xmlns:a16="http://schemas.microsoft.com/office/drawing/2014/main" id="{C9C504BD-E92D-40A0-AEF9-79675AD68E00}"/>
                </a:ext>
              </a:extLst>
            </p:cNvPr>
            <p:cNvGrpSpPr/>
            <p:nvPr/>
          </p:nvGrpSpPr>
          <p:grpSpPr>
            <a:xfrm rot="8034554" flipH="1">
              <a:off x="29905376" y="23366097"/>
              <a:ext cx="5164805" cy="4981494"/>
              <a:chOff x="9753600" y="4267200"/>
              <a:chExt cx="7718884" cy="7444920"/>
            </a:xfrm>
            <a:grpFill/>
          </p:grpSpPr>
          <p:sp>
            <p:nvSpPr>
              <p:cNvPr id="792" name="Oval 791">
                <a:extLst>
                  <a:ext uri="{FF2B5EF4-FFF2-40B4-BE49-F238E27FC236}">
                    <a16:creationId xmlns:a16="http://schemas.microsoft.com/office/drawing/2014/main" id="{78CE1864-7712-4AB7-9FDC-495FEF2047A2}"/>
                  </a:ext>
                </a:extLst>
              </p:cNvPr>
              <p:cNvSpPr/>
              <p:nvPr/>
            </p:nvSpPr>
            <p:spPr>
              <a:xfrm>
                <a:off x="97536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93" name="Oval 792">
                <a:extLst>
                  <a:ext uri="{FF2B5EF4-FFF2-40B4-BE49-F238E27FC236}">
                    <a16:creationId xmlns:a16="http://schemas.microsoft.com/office/drawing/2014/main" id="{189528DB-BB62-4158-A8D3-294EBB4C7793}"/>
                  </a:ext>
                </a:extLst>
              </p:cNvPr>
              <p:cNvSpPr/>
              <p:nvPr/>
            </p:nvSpPr>
            <p:spPr>
              <a:xfrm>
                <a:off x="97536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94" name="Oval 793">
                <a:extLst>
                  <a:ext uri="{FF2B5EF4-FFF2-40B4-BE49-F238E27FC236}">
                    <a16:creationId xmlns:a16="http://schemas.microsoft.com/office/drawing/2014/main" id="{2B42AD3F-5712-4F70-B9A0-F4FF4030EBA6}"/>
                  </a:ext>
                </a:extLst>
              </p:cNvPr>
              <p:cNvSpPr/>
              <p:nvPr/>
            </p:nvSpPr>
            <p:spPr>
              <a:xfrm>
                <a:off x="97536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95" name="Oval 794">
                <a:extLst>
                  <a:ext uri="{FF2B5EF4-FFF2-40B4-BE49-F238E27FC236}">
                    <a16:creationId xmlns:a16="http://schemas.microsoft.com/office/drawing/2014/main" id="{0EC848B5-FEC6-4BC3-BD3F-A65EC874E48F}"/>
                  </a:ext>
                </a:extLst>
              </p:cNvPr>
              <p:cNvSpPr/>
              <p:nvPr/>
            </p:nvSpPr>
            <p:spPr>
              <a:xfrm>
                <a:off x="97536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96" name="Oval 795">
                <a:extLst>
                  <a:ext uri="{FF2B5EF4-FFF2-40B4-BE49-F238E27FC236}">
                    <a16:creationId xmlns:a16="http://schemas.microsoft.com/office/drawing/2014/main" id="{1BF82E9F-B2DA-47D6-AAA9-8935A45DAF78}"/>
                  </a:ext>
                </a:extLst>
              </p:cNvPr>
              <p:cNvSpPr/>
              <p:nvPr/>
            </p:nvSpPr>
            <p:spPr>
              <a:xfrm>
                <a:off x="97536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98F80D1C-F101-4F2B-804E-5DAE0DC8D846}"/>
                  </a:ext>
                </a:extLst>
              </p:cNvPr>
              <p:cNvSpPr/>
              <p:nvPr/>
            </p:nvSpPr>
            <p:spPr>
              <a:xfrm>
                <a:off x="97536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1ED4A6EC-0EFD-4620-9C46-C3C1147A857C}"/>
                  </a:ext>
                </a:extLst>
              </p:cNvPr>
              <p:cNvSpPr/>
              <p:nvPr/>
            </p:nvSpPr>
            <p:spPr>
              <a:xfrm>
                <a:off x="97536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E02B7632-D4DC-4A71-AAF1-A274D2630314}"/>
                  </a:ext>
                </a:extLst>
              </p:cNvPr>
              <p:cNvSpPr/>
              <p:nvPr/>
            </p:nvSpPr>
            <p:spPr>
              <a:xfrm>
                <a:off x="97536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FA4E4AC8-03E9-4B0E-9915-6C677452C727}"/>
                  </a:ext>
                </a:extLst>
              </p:cNvPr>
              <p:cNvSpPr/>
              <p:nvPr/>
            </p:nvSpPr>
            <p:spPr>
              <a:xfrm>
                <a:off x="97536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A7D4E8B3-9BB2-4ADF-966B-029458CC1C76}"/>
                  </a:ext>
                </a:extLst>
              </p:cNvPr>
              <p:cNvSpPr/>
              <p:nvPr/>
            </p:nvSpPr>
            <p:spPr>
              <a:xfrm>
                <a:off x="97536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EEA5B93C-0C11-4762-AA1F-1D115F0D164B}"/>
                  </a:ext>
                </a:extLst>
              </p:cNvPr>
              <p:cNvSpPr/>
              <p:nvPr/>
            </p:nvSpPr>
            <p:spPr>
              <a:xfrm>
                <a:off x="97536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03" name="Oval 802">
                <a:extLst>
                  <a:ext uri="{FF2B5EF4-FFF2-40B4-BE49-F238E27FC236}">
                    <a16:creationId xmlns:a16="http://schemas.microsoft.com/office/drawing/2014/main" id="{9F8FDFFC-FF5C-4BF0-8B9B-F9362B90ABA0}"/>
                  </a:ext>
                </a:extLst>
              </p:cNvPr>
              <p:cNvSpPr/>
              <p:nvPr/>
            </p:nvSpPr>
            <p:spPr>
              <a:xfrm>
                <a:off x="97536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AC31EBBF-8AFD-42E3-BB6D-6D75E4804D88}"/>
                  </a:ext>
                </a:extLst>
              </p:cNvPr>
              <p:cNvSpPr/>
              <p:nvPr/>
            </p:nvSpPr>
            <p:spPr>
              <a:xfrm>
                <a:off x="104013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05" name="Oval 804">
                <a:extLst>
                  <a:ext uri="{FF2B5EF4-FFF2-40B4-BE49-F238E27FC236}">
                    <a16:creationId xmlns:a16="http://schemas.microsoft.com/office/drawing/2014/main" id="{76EFA70F-FD8E-4AD4-A10E-572ACDA9E247}"/>
                  </a:ext>
                </a:extLst>
              </p:cNvPr>
              <p:cNvSpPr/>
              <p:nvPr/>
            </p:nvSpPr>
            <p:spPr>
              <a:xfrm>
                <a:off x="104013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06" name="Oval 805">
                <a:extLst>
                  <a:ext uri="{FF2B5EF4-FFF2-40B4-BE49-F238E27FC236}">
                    <a16:creationId xmlns:a16="http://schemas.microsoft.com/office/drawing/2014/main" id="{5C94A73A-0EAB-4F78-9254-33BE8C94179A}"/>
                  </a:ext>
                </a:extLst>
              </p:cNvPr>
              <p:cNvSpPr/>
              <p:nvPr/>
            </p:nvSpPr>
            <p:spPr>
              <a:xfrm>
                <a:off x="104013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07" name="Oval 806">
                <a:extLst>
                  <a:ext uri="{FF2B5EF4-FFF2-40B4-BE49-F238E27FC236}">
                    <a16:creationId xmlns:a16="http://schemas.microsoft.com/office/drawing/2014/main" id="{FF4A94C7-2F01-4A27-A578-46375BA83808}"/>
                  </a:ext>
                </a:extLst>
              </p:cNvPr>
              <p:cNvSpPr/>
              <p:nvPr/>
            </p:nvSpPr>
            <p:spPr>
              <a:xfrm>
                <a:off x="104013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08" name="Oval 807">
                <a:extLst>
                  <a:ext uri="{FF2B5EF4-FFF2-40B4-BE49-F238E27FC236}">
                    <a16:creationId xmlns:a16="http://schemas.microsoft.com/office/drawing/2014/main" id="{D08D13A5-902C-4703-A264-9E6ACB477452}"/>
                  </a:ext>
                </a:extLst>
              </p:cNvPr>
              <p:cNvSpPr/>
              <p:nvPr/>
            </p:nvSpPr>
            <p:spPr>
              <a:xfrm>
                <a:off x="104013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09" name="Oval 808">
                <a:extLst>
                  <a:ext uri="{FF2B5EF4-FFF2-40B4-BE49-F238E27FC236}">
                    <a16:creationId xmlns:a16="http://schemas.microsoft.com/office/drawing/2014/main" id="{A7A335B2-83D9-4303-B952-9169DD2C0F30}"/>
                  </a:ext>
                </a:extLst>
              </p:cNvPr>
              <p:cNvSpPr/>
              <p:nvPr/>
            </p:nvSpPr>
            <p:spPr>
              <a:xfrm>
                <a:off x="104013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10" name="Oval 809">
                <a:extLst>
                  <a:ext uri="{FF2B5EF4-FFF2-40B4-BE49-F238E27FC236}">
                    <a16:creationId xmlns:a16="http://schemas.microsoft.com/office/drawing/2014/main" id="{19AA341D-DA1E-4A74-8D8A-5A862B17AA29}"/>
                  </a:ext>
                </a:extLst>
              </p:cNvPr>
              <p:cNvSpPr/>
              <p:nvPr/>
            </p:nvSpPr>
            <p:spPr>
              <a:xfrm>
                <a:off x="104013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11" name="Oval 810">
                <a:extLst>
                  <a:ext uri="{FF2B5EF4-FFF2-40B4-BE49-F238E27FC236}">
                    <a16:creationId xmlns:a16="http://schemas.microsoft.com/office/drawing/2014/main" id="{4F64D294-EFD4-4F15-8077-62155340C1B0}"/>
                  </a:ext>
                </a:extLst>
              </p:cNvPr>
              <p:cNvSpPr/>
              <p:nvPr/>
            </p:nvSpPr>
            <p:spPr>
              <a:xfrm>
                <a:off x="104013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12" name="Oval 811">
                <a:extLst>
                  <a:ext uri="{FF2B5EF4-FFF2-40B4-BE49-F238E27FC236}">
                    <a16:creationId xmlns:a16="http://schemas.microsoft.com/office/drawing/2014/main" id="{CE0E1C68-7BF1-4EB1-B1A5-7F4726D89566}"/>
                  </a:ext>
                </a:extLst>
              </p:cNvPr>
              <p:cNvSpPr/>
              <p:nvPr/>
            </p:nvSpPr>
            <p:spPr>
              <a:xfrm>
                <a:off x="104013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13" name="Oval 812">
                <a:extLst>
                  <a:ext uri="{FF2B5EF4-FFF2-40B4-BE49-F238E27FC236}">
                    <a16:creationId xmlns:a16="http://schemas.microsoft.com/office/drawing/2014/main" id="{1DA61021-1050-4788-96C2-66BCEFD9A1BF}"/>
                  </a:ext>
                </a:extLst>
              </p:cNvPr>
              <p:cNvSpPr/>
              <p:nvPr/>
            </p:nvSpPr>
            <p:spPr>
              <a:xfrm>
                <a:off x="104013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14" name="Oval 813">
                <a:extLst>
                  <a:ext uri="{FF2B5EF4-FFF2-40B4-BE49-F238E27FC236}">
                    <a16:creationId xmlns:a16="http://schemas.microsoft.com/office/drawing/2014/main" id="{D58F3D9C-00DE-43C4-B9EF-A5F2ECB973A3}"/>
                  </a:ext>
                </a:extLst>
              </p:cNvPr>
              <p:cNvSpPr/>
              <p:nvPr/>
            </p:nvSpPr>
            <p:spPr>
              <a:xfrm>
                <a:off x="104013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15" name="Oval 814">
                <a:extLst>
                  <a:ext uri="{FF2B5EF4-FFF2-40B4-BE49-F238E27FC236}">
                    <a16:creationId xmlns:a16="http://schemas.microsoft.com/office/drawing/2014/main" id="{0819B545-8185-4BAE-9112-AFDC6A23A99A}"/>
                  </a:ext>
                </a:extLst>
              </p:cNvPr>
              <p:cNvSpPr/>
              <p:nvPr/>
            </p:nvSpPr>
            <p:spPr>
              <a:xfrm>
                <a:off x="104013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16" name="Oval 815">
                <a:extLst>
                  <a:ext uri="{FF2B5EF4-FFF2-40B4-BE49-F238E27FC236}">
                    <a16:creationId xmlns:a16="http://schemas.microsoft.com/office/drawing/2014/main" id="{1EA33734-FC01-4051-96BD-B5D2E6B161BA}"/>
                  </a:ext>
                </a:extLst>
              </p:cNvPr>
              <p:cNvSpPr/>
              <p:nvPr/>
            </p:nvSpPr>
            <p:spPr>
              <a:xfrm>
                <a:off x="110490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17" name="Oval 816">
                <a:extLst>
                  <a:ext uri="{FF2B5EF4-FFF2-40B4-BE49-F238E27FC236}">
                    <a16:creationId xmlns:a16="http://schemas.microsoft.com/office/drawing/2014/main" id="{692784A4-B371-4976-BCAF-99C468F8AF29}"/>
                  </a:ext>
                </a:extLst>
              </p:cNvPr>
              <p:cNvSpPr/>
              <p:nvPr/>
            </p:nvSpPr>
            <p:spPr>
              <a:xfrm>
                <a:off x="110490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18" name="Oval 817">
                <a:extLst>
                  <a:ext uri="{FF2B5EF4-FFF2-40B4-BE49-F238E27FC236}">
                    <a16:creationId xmlns:a16="http://schemas.microsoft.com/office/drawing/2014/main" id="{E112BE52-6BE4-48F9-AF6A-BFCA8F97D279}"/>
                  </a:ext>
                </a:extLst>
              </p:cNvPr>
              <p:cNvSpPr/>
              <p:nvPr/>
            </p:nvSpPr>
            <p:spPr>
              <a:xfrm>
                <a:off x="110490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19" name="Oval 818">
                <a:extLst>
                  <a:ext uri="{FF2B5EF4-FFF2-40B4-BE49-F238E27FC236}">
                    <a16:creationId xmlns:a16="http://schemas.microsoft.com/office/drawing/2014/main" id="{66DD2242-E14B-4729-8838-4006F60C2903}"/>
                  </a:ext>
                </a:extLst>
              </p:cNvPr>
              <p:cNvSpPr/>
              <p:nvPr/>
            </p:nvSpPr>
            <p:spPr>
              <a:xfrm>
                <a:off x="110490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20" name="Oval 819">
                <a:extLst>
                  <a:ext uri="{FF2B5EF4-FFF2-40B4-BE49-F238E27FC236}">
                    <a16:creationId xmlns:a16="http://schemas.microsoft.com/office/drawing/2014/main" id="{0F7AF27C-9D4E-4704-A7D1-A44DC77FDCB6}"/>
                  </a:ext>
                </a:extLst>
              </p:cNvPr>
              <p:cNvSpPr/>
              <p:nvPr/>
            </p:nvSpPr>
            <p:spPr>
              <a:xfrm>
                <a:off x="110490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21" name="Oval 820">
                <a:extLst>
                  <a:ext uri="{FF2B5EF4-FFF2-40B4-BE49-F238E27FC236}">
                    <a16:creationId xmlns:a16="http://schemas.microsoft.com/office/drawing/2014/main" id="{C91F92CF-BC7A-4F60-9CC5-4162E786D818}"/>
                  </a:ext>
                </a:extLst>
              </p:cNvPr>
              <p:cNvSpPr/>
              <p:nvPr/>
            </p:nvSpPr>
            <p:spPr>
              <a:xfrm>
                <a:off x="110490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22" name="Oval 821">
                <a:extLst>
                  <a:ext uri="{FF2B5EF4-FFF2-40B4-BE49-F238E27FC236}">
                    <a16:creationId xmlns:a16="http://schemas.microsoft.com/office/drawing/2014/main" id="{E2550EBA-75B3-4BF9-9069-BF58220F1263}"/>
                  </a:ext>
                </a:extLst>
              </p:cNvPr>
              <p:cNvSpPr/>
              <p:nvPr/>
            </p:nvSpPr>
            <p:spPr>
              <a:xfrm>
                <a:off x="110490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23" name="Oval 822">
                <a:extLst>
                  <a:ext uri="{FF2B5EF4-FFF2-40B4-BE49-F238E27FC236}">
                    <a16:creationId xmlns:a16="http://schemas.microsoft.com/office/drawing/2014/main" id="{829D3718-1F01-421E-915A-892B706049E2}"/>
                  </a:ext>
                </a:extLst>
              </p:cNvPr>
              <p:cNvSpPr/>
              <p:nvPr/>
            </p:nvSpPr>
            <p:spPr>
              <a:xfrm>
                <a:off x="110490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24" name="Oval 823">
                <a:extLst>
                  <a:ext uri="{FF2B5EF4-FFF2-40B4-BE49-F238E27FC236}">
                    <a16:creationId xmlns:a16="http://schemas.microsoft.com/office/drawing/2014/main" id="{35314D06-862A-4C63-B4FB-08843CF689B0}"/>
                  </a:ext>
                </a:extLst>
              </p:cNvPr>
              <p:cNvSpPr/>
              <p:nvPr/>
            </p:nvSpPr>
            <p:spPr>
              <a:xfrm>
                <a:off x="110490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25" name="Oval 824">
                <a:extLst>
                  <a:ext uri="{FF2B5EF4-FFF2-40B4-BE49-F238E27FC236}">
                    <a16:creationId xmlns:a16="http://schemas.microsoft.com/office/drawing/2014/main" id="{3FB31364-4C71-438F-B643-36D39664D059}"/>
                  </a:ext>
                </a:extLst>
              </p:cNvPr>
              <p:cNvSpPr/>
              <p:nvPr/>
            </p:nvSpPr>
            <p:spPr>
              <a:xfrm>
                <a:off x="110490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26" name="Oval 825">
                <a:extLst>
                  <a:ext uri="{FF2B5EF4-FFF2-40B4-BE49-F238E27FC236}">
                    <a16:creationId xmlns:a16="http://schemas.microsoft.com/office/drawing/2014/main" id="{6D3C02C1-50C4-44CA-B7BF-FA07F4390CF8}"/>
                  </a:ext>
                </a:extLst>
              </p:cNvPr>
              <p:cNvSpPr/>
              <p:nvPr/>
            </p:nvSpPr>
            <p:spPr>
              <a:xfrm>
                <a:off x="110490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27" name="Oval 826">
                <a:extLst>
                  <a:ext uri="{FF2B5EF4-FFF2-40B4-BE49-F238E27FC236}">
                    <a16:creationId xmlns:a16="http://schemas.microsoft.com/office/drawing/2014/main" id="{AE68CBA6-5307-4EAE-A9D8-478208A11900}"/>
                  </a:ext>
                </a:extLst>
              </p:cNvPr>
              <p:cNvSpPr/>
              <p:nvPr/>
            </p:nvSpPr>
            <p:spPr>
              <a:xfrm>
                <a:off x="110490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28" name="Oval 827">
                <a:extLst>
                  <a:ext uri="{FF2B5EF4-FFF2-40B4-BE49-F238E27FC236}">
                    <a16:creationId xmlns:a16="http://schemas.microsoft.com/office/drawing/2014/main" id="{D0E162C9-9426-4300-A419-C5A01E05E45C}"/>
                  </a:ext>
                </a:extLst>
              </p:cNvPr>
              <p:cNvSpPr/>
              <p:nvPr/>
            </p:nvSpPr>
            <p:spPr>
              <a:xfrm>
                <a:off x="116967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29" name="Oval 828">
                <a:extLst>
                  <a:ext uri="{FF2B5EF4-FFF2-40B4-BE49-F238E27FC236}">
                    <a16:creationId xmlns:a16="http://schemas.microsoft.com/office/drawing/2014/main" id="{4FD56D16-59A4-4B9B-B6F7-69817FE68D39}"/>
                  </a:ext>
                </a:extLst>
              </p:cNvPr>
              <p:cNvSpPr/>
              <p:nvPr/>
            </p:nvSpPr>
            <p:spPr>
              <a:xfrm>
                <a:off x="116967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30" name="Oval 829">
                <a:extLst>
                  <a:ext uri="{FF2B5EF4-FFF2-40B4-BE49-F238E27FC236}">
                    <a16:creationId xmlns:a16="http://schemas.microsoft.com/office/drawing/2014/main" id="{2CF0D03C-ECC5-4F30-A18B-7EF88402A33B}"/>
                  </a:ext>
                </a:extLst>
              </p:cNvPr>
              <p:cNvSpPr/>
              <p:nvPr/>
            </p:nvSpPr>
            <p:spPr>
              <a:xfrm>
                <a:off x="116967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31" name="Oval 830">
                <a:extLst>
                  <a:ext uri="{FF2B5EF4-FFF2-40B4-BE49-F238E27FC236}">
                    <a16:creationId xmlns:a16="http://schemas.microsoft.com/office/drawing/2014/main" id="{CF0A1577-3B4B-48E2-8E9F-200125F40528}"/>
                  </a:ext>
                </a:extLst>
              </p:cNvPr>
              <p:cNvSpPr/>
              <p:nvPr/>
            </p:nvSpPr>
            <p:spPr>
              <a:xfrm>
                <a:off x="116967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32" name="Oval 831">
                <a:extLst>
                  <a:ext uri="{FF2B5EF4-FFF2-40B4-BE49-F238E27FC236}">
                    <a16:creationId xmlns:a16="http://schemas.microsoft.com/office/drawing/2014/main" id="{8497FDD4-3F4E-4185-BB95-0033C35ED155}"/>
                  </a:ext>
                </a:extLst>
              </p:cNvPr>
              <p:cNvSpPr/>
              <p:nvPr/>
            </p:nvSpPr>
            <p:spPr>
              <a:xfrm>
                <a:off x="116967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33" name="Oval 832">
                <a:extLst>
                  <a:ext uri="{FF2B5EF4-FFF2-40B4-BE49-F238E27FC236}">
                    <a16:creationId xmlns:a16="http://schemas.microsoft.com/office/drawing/2014/main" id="{0DFAD7B4-AFF5-436C-B654-C28D8A2EFE9A}"/>
                  </a:ext>
                </a:extLst>
              </p:cNvPr>
              <p:cNvSpPr/>
              <p:nvPr/>
            </p:nvSpPr>
            <p:spPr>
              <a:xfrm>
                <a:off x="116967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34" name="Oval 833">
                <a:extLst>
                  <a:ext uri="{FF2B5EF4-FFF2-40B4-BE49-F238E27FC236}">
                    <a16:creationId xmlns:a16="http://schemas.microsoft.com/office/drawing/2014/main" id="{290A2781-64A4-48F7-BB49-80AD8082DAA0}"/>
                  </a:ext>
                </a:extLst>
              </p:cNvPr>
              <p:cNvSpPr/>
              <p:nvPr/>
            </p:nvSpPr>
            <p:spPr>
              <a:xfrm>
                <a:off x="116967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35" name="Oval 834">
                <a:extLst>
                  <a:ext uri="{FF2B5EF4-FFF2-40B4-BE49-F238E27FC236}">
                    <a16:creationId xmlns:a16="http://schemas.microsoft.com/office/drawing/2014/main" id="{43D27E01-2AA3-43E6-BDA5-61D0B3EECB49}"/>
                  </a:ext>
                </a:extLst>
              </p:cNvPr>
              <p:cNvSpPr/>
              <p:nvPr/>
            </p:nvSpPr>
            <p:spPr>
              <a:xfrm>
                <a:off x="116967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36" name="Oval 835">
                <a:extLst>
                  <a:ext uri="{FF2B5EF4-FFF2-40B4-BE49-F238E27FC236}">
                    <a16:creationId xmlns:a16="http://schemas.microsoft.com/office/drawing/2014/main" id="{05DC3385-6C12-4845-A45F-31443976B281}"/>
                  </a:ext>
                </a:extLst>
              </p:cNvPr>
              <p:cNvSpPr/>
              <p:nvPr/>
            </p:nvSpPr>
            <p:spPr>
              <a:xfrm>
                <a:off x="116967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37" name="Oval 836">
                <a:extLst>
                  <a:ext uri="{FF2B5EF4-FFF2-40B4-BE49-F238E27FC236}">
                    <a16:creationId xmlns:a16="http://schemas.microsoft.com/office/drawing/2014/main" id="{376CFD4E-D4A7-4E47-B79F-EF05BECC49FF}"/>
                  </a:ext>
                </a:extLst>
              </p:cNvPr>
              <p:cNvSpPr/>
              <p:nvPr/>
            </p:nvSpPr>
            <p:spPr>
              <a:xfrm>
                <a:off x="116967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38" name="Oval 837">
                <a:extLst>
                  <a:ext uri="{FF2B5EF4-FFF2-40B4-BE49-F238E27FC236}">
                    <a16:creationId xmlns:a16="http://schemas.microsoft.com/office/drawing/2014/main" id="{DE7C1B44-03D1-4E59-B9AB-AFEC9895A5BB}"/>
                  </a:ext>
                </a:extLst>
              </p:cNvPr>
              <p:cNvSpPr/>
              <p:nvPr/>
            </p:nvSpPr>
            <p:spPr>
              <a:xfrm>
                <a:off x="116967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39" name="Oval 838">
                <a:extLst>
                  <a:ext uri="{FF2B5EF4-FFF2-40B4-BE49-F238E27FC236}">
                    <a16:creationId xmlns:a16="http://schemas.microsoft.com/office/drawing/2014/main" id="{3852466A-E7E9-41BB-9B5B-75CA88AB4CA2}"/>
                  </a:ext>
                </a:extLst>
              </p:cNvPr>
              <p:cNvSpPr/>
              <p:nvPr/>
            </p:nvSpPr>
            <p:spPr>
              <a:xfrm>
                <a:off x="116967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40" name="Oval 839">
                <a:extLst>
                  <a:ext uri="{FF2B5EF4-FFF2-40B4-BE49-F238E27FC236}">
                    <a16:creationId xmlns:a16="http://schemas.microsoft.com/office/drawing/2014/main" id="{35B943EA-6D9D-40AB-BA92-57D1690DBD19}"/>
                  </a:ext>
                </a:extLst>
              </p:cNvPr>
              <p:cNvSpPr/>
              <p:nvPr/>
            </p:nvSpPr>
            <p:spPr>
              <a:xfrm>
                <a:off x="12283622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41" name="Oval 840">
                <a:extLst>
                  <a:ext uri="{FF2B5EF4-FFF2-40B4-BE49-F238E27FC236}">
                    <a16:creationId xmlns:a16="http://schemas.microsoft.com/office/drawing/2014/main" id="{D942D6BA-0F45-40D5-87F2-519CAF0BEB97}"/>
                  </a:ext>
                </a:extLst>
              </p:cNvPr>
              <p:cNvSpPr/>
              <p:nvPr/>
            </p:nvSpPr>
            <p:spPr>
              <a:xfrm>
                <a:off x="12283622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42" name="Oval 841">
                <a:extLst>
                  <a:ext uri="{FF2B5EF4-FFF2-40B4-BE49-F238E27FC236}">
                    <a16:creationId xmlns:a16="http://schemas.microsoft.com/office/drawing/2014/main" id="{DC49607D-C2AB-4D0D-AE26-BCDF11F1BD6F}"/>
                  </a:ext>
                </a:extLst>
              </p:cNvPr>
              <p:cNvSpPr/>
              <p:nvPr/>
            </p:nvSpPr>
            <p:spPr>
              <a:xfrm>
                <a:off x="12283622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43" name="Oval 842">
                <a:extLst>
                  <a:ext uri="{FF2B5EF4-FFF2-40B4-BE49-F238E27FC236}">
                    <a16:creationId xmlns:a16="http://schemas.microsoft.com/office/drawing/2014/main" id="{E3567271-66E3-45B9-8BB0-957698DF220E}"/>
                  </a:ext>
                </a:extLst>
              </p:cNvPr>
              <p:cNvSpPr/>
              <p:nvPr/>
            </p:nvSpPr>
            <p:spPr>
              <a:xfrm>
                <a:off x="12283622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44" name="Oval 843">
                <a:extLst>
                  <a:ext uri="{FF2B5EF4-FFF2-40B4-BE49-F238E27FC236}">
                    <a16:creationId xmlns:a16="http://schemas.microsoft.com/office/drawing/2014/main" id="{955D996E-37B5-4C17-822D-38760F1362F0}"/>
                  </a:ext>
                </a:extLst>
              </p:cNvPr>
              <p:cNvSpPr/>
              <p:nvPr/>
            </p:nvSpPr>
            <p:spPr>
              <a:xfrm>
                <a:off x="12283622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45" name="Oval 844">
                <a:extLst>
                  <a:ext uri="{FF2B5EF4-FFF2-40B4-BE49-F238E27FC236}">
                    <a16:creationId xmlns:a16="http://schemas.microsoft.com/office/drawing/2014/main" id="{4A2958AF-E5F1-4EFA-B2A0-E78D532A9055}"/>
                  </a:ext>
                </a:extLst>
              </p:cNvPr>
              <p:cNvSpPr/>
              <p:nvPr/>
            </p:nvSpPr>
            <p:spPr>
              <a:xfrm>
                <a:off x="12283622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46" name="Oval 845">
                <a:extLst>
                  <a:ext uri="{FF2B5EF4-FFF2-40B4-BE49-F238E27FC236}">
                    <a16:creationId xmlns:a16="http://schemas.microsoft.com/office/drawing/2014/main" id="{0D254EE4-B3B1-4E57-AFE1-C0CBF7816780}"/>
                  </a:ext>
                </a:extLst>
              </p:cNvPr>
              <p:cNvSpPr/>
              <p:nvPr/>
            </p:nvSpPr>
            <p:spPr>
              <a:xfrm>
                <a:off x="12283622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47" name="Oval 846">
                <a:extLst>
                  <a:ext uri="{FF2B5EF4-FFF2-40B4-BE49-F238E27FC236}">
                    <a16:creationId xmlns:a16="http://schemas.microsoft.com/office/drawing/2014/main" id="{C6A407CF-4850-40A5-B8E0-ECFA771E875A}"/>
                  </a:ext>
                </a:extLst>
              </p:cNvPr>
              <p:cNvSpPr/>
              <p:nvPr/>
            </p:nvSpPr>
            <p:spPr>
              <a:xfrm>
                <a:off x="12283622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48" name="Oval 847">
                <a:extLst>
                  <a:ext uri="{FF2B5EF4-FFF2-40B4-BE49-F238E27FC236}">
                    <a16:creationId xmlns:a16="http://schemas.microsoft.com/office/drawing/2014/main" id="{CA288691-4152-4663-9BC8-9D4D9E28FC25}"/>
                  </a:ext>
                </a:extLst>
              </p:cNvPr>
              <p:cNvSpPr/>
              <p:nvPr/>
            </p:nvSpPr>
            <p:spPr>
              <a:xfrm>
                <a:off x="12283622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49" name="Oval 848">
                <a:extLst>
                  <a:ext uri="{FF2B5EF4-FFF2-40B4-BE49-F238E27FC236}">
                    <a16:creationId xmlns:a16="http://schemas.microsoft.com/office/drawing/2014/main" id="{367CE407-EFD3-4AD0-9984-58EF6B096361}"/>
                  </a:ext>
                </a:extLst>
              </p:cNvPr>
              <p:cNvSpPr/>
              <p:nvPr/>
            </p:nvSpPr>
            <p:spPr>
              <a:xfrm>
                <a:off x="12283622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50" name="Oval 849">
                <a:extLst>
                  <a:ext uri="{FF2B5EF4-FFF2-40B4-BE49-F238E27FC236}">
                    <a16:creationId xmlns:a16="http://schemas.microsoft.com/office/drawing/2014/main" id="{A832DC99-7492-45ED-9833-0776F16823E9}"/>
                  </a:ext>
                </a:extLst>
              </p:cNvPr>
              <p:cNvSpPr/>
              <p:nvPr/>
            </p:nvSpPr>
            <p:spPr>
              <a:xfrm>
                <a:off x="12283622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51" name="Oval 850">
                <a:extLst>
                  <a:ext uri="{FF2B5EF4-FFF2-40B4-BE49-F238E27FC236}">
                    <a16:creationId xmlns:a16="http://schemas.microsoft.com/office/drawing/2014/main" id="{4317470A-DCB5-41B0-87FC-A6592EC2E370}"/>
                  </a:ext>
                </a:extLst>
              </p:cNvPr>
              <p:cNvSpPr/>
              <p:nvPr/>
            </p:nvSpPr>
            <p:spPr>
              <a:xfrm>
                <a:off x="12283622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52" name="Oval 851">
                <a:extLst>
                  <a:ext uri="{FF2B5EF4-FFF2-40B4-BE49-F238E27FC236}">
                    <a16:creationId xmlns:a16="http://schemas.microsoft.com/office/drawing/2014/main" id="{CD67376F-88F9-4DEA-B20E-8738BA7EC8D5}"/>
                  </a:ext>
                </a:extLst>
              </p:cNvPr>
              <p:cNvSpPr/>
              <p:nvPr/>
            </p:nvSpPr>
            <p:spPr>
              <a:xfrm>
                <a:off x="12870544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53" name="Oval 852">
                <a:extLst>
                  <a:ext uri="{FF2B5EF4-FFF2-40B4-BE49-F238E27FC236}">
                    <a16:creationId xmlns:a16="http://schemas.microsoft.com/office/drawing/2014/main" id="{07FB4B5A-6F21-4D23-83AD-27CD6069AA81}"/>
                  </a:ext>
                </a:extLst>
              </p:cNvPr>
              <p:cNvSpPr/>
              <p:nvPr/>
            </p:nvSpPr>
            <p:spPr>
              <a:xfrm>
                <a:off x="12870544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54" name="Oval 853">
                <a:extLst>
                  <a:ext uri="{FF2B5EF4-FFF2-40B4-BE49-F238E27FC236}">
                    <a16:creationId xmlns:a16="http://schemas.microsoft.com/office/drawing/2014/main" id="{8335CCA8-E6DD-4B09-BEF5-668528F60A2F}"/>
                  </a:ext>
                </a:extLst>
              </p:cNvPr>
              <p:cNvSpPr/>
              <p:nvPr/>
            </p:nvSpPr>
            <p:spPr>
              <a:xfrm>
                <a:off x="12870544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55" name="Oval 854">
                <a:extLst>
                  <a:ext uri="{FF2B5EF4-FFF2-40B4-BE49-F238E27FC236}">
                    <a16:creationId xmlns:a16="http://schemas.microsoft.com/office/drawing/2014/main" id="{B2FC07B0-2C8A-4D17-AB70-06B4D2C31FBE}"/>
                  </a:ext>
                </a:extLst>
              </p:cNvPr>
              <p:cNvSpPr/>
              <p:nvPr/>
            </p:nvSpPr>
            <p:spPr>
              <a:xfrm>
                <a:off x="12870544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56" name="Oval 855">
                <a:extLst>
                  <a:ext uri="{FF2B5EF4-FFF2-40B4-BE49-F238E27FC236}">
                    <a16:creationId xmlns:a16="http://schemas.microsoft.com/office/drawing/2014/main" id="{92D1D9D6-6F6C-45F3-9E1F-14B80D998A49}"/>
                  </a:ext>
                </a:extLst>
              </p:cNvPr>
              <p:cNvSpPr/>
              <p:nvPr/>
            </p:nvSpPr>
            <p:spPr>
              <a:xfrm>
                <a:off x="12870544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57" name="Oval 856">
                <a:extLst>
                  <a:ext uri="{FF2B5EF4-FFF2-40B4-BE49-F238E27FC236}">
                    <a16:creationId xmlns:a16="http://schemas.microsoft.com/office/drawing/2014/main" id="{EA6B0D14-3B51-475E-B8BB-78525808E736}"/>
                  </a:ext>
                </a:extLst>
              </p:cNvPr>
              <p:cNvSpPr/>
              <p:nvPr/>
            </p:nvSpPr>
            <p:spPr>
              <a:xfrm>
                <a:off x="12870544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58" name="Oval 857">
                <a:extLst>
                  <a:ext uri="{FF2B5EF4-FFF2-40B4-BE49-F238E27FC236}">
                    <a16:creationId xmlns:a16="http://schemas.microsoft.com/office/drawing/2014/main" id="{6B3B0FB9-F0A0-45A4-BDF9-0E7F5B2FC071}"/>
                  </a:ext>
                </a:extLst>
              </p:cNvPr>
              <p:cNvSpPr/>
              <p:nvPr/>
            </p:nvSpPr>
            <p:spPr>
              <a:xfrm>
                <a:off x="12870544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59" name="Oval 858">
                <a:extLst>
                  <a:ext uri="{FF2B5EF4-FFF2-40B4-BE49-F238E27FC236}">
                    <a16:creationId xmlns:a16="http://schemas.microsoft.com/office/drawing/2014/main" id="{D0D4AFAA-6CDB-4132-8C32-01FC4E54D8B9}"/>
                  </a:ext>
                </a:extLst>
              </p:cNvPr>
              <p:cNvSpPr/>
              <p:nvPr/>
            </p:nvSpPr>
            <p:spPr>
              <a:xfrm>
                <a:off x="12870544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60" name="Oval 859">
                <a:extLst>
                  <a:ext uri="{FF2B5EF4-FFF2-40B4-BE49-F238E27FC236}">
                    <a16:creationId xmlns:a16="http://schemas.microsoft.com/office/drawing/2014/main" id="{A2225B83-DF19-4A18-8002-F11CAD84D91B}"/>
                  </a:ext>
                </a:extLst>
              </p:cNvPr>
              <p:cNvSpPr/>
              <p:nvPr/>
            </p:nvSpPr>
            <p:spPr>
              <a:xfrm>
                <a:off x="12870544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61" name="Oval 860">
                <a:extLst>
                  <a:ext uri="{FF2B5EF4-FFF2-40B4-BE49-F238E27FC236}">
                    <a16:creationId xmlns:a16="http://schemas.microsoft.com/office/drawing/2014/main" id="{2CBD3D2A-E910-458B-8AEA-98C51CE2EE35}"/>
                  </a:ext>
                </a:extLst>
              </p:cNvPr>
              <p:cNvSpPr/>
              <p:nvPr/>
            </p:nvSpPr>
            <p:spPr>
              <a:xfrm>
                <a:off x="12870544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62" name="Oval 861">
                <a:extLst>
                  <a:ext uri="{FF2B5EF4-FFF2-40B4-BE49-F238E27FC236}">
                    <a16:creationId xmlns:a16="http://schemas.microsoft.com/office/drawing/2014/main" id="{40CD0C62-A588-4CD7-B7B8-F4FD5CC02298}"/>
                  </a:ext>
                </a:extLst>
              </p:cNvPr>
              <p:cNvSpPr/>
              <p:nvPr/>
            </p:nvSpPr>
            <p:spPr>
              <a:xfrm>
                <a:off x="12870544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63" name="Oval 862">
                <a:extLst>
                  <a:ext uri="{FF2B5EF4-FFF2-40B4-BE49-F238E27FC236}">
                    <a16:creationId xmlns:a16="http://schemas.microsoft.com/office/drawing/2014/main" id="{0B4C3683-5061-4510-B83B-2DE8A7807225}"/>
                  </a:ext>
                </a:extLst>
              </p:cNvPr>
              <p:cNvSpPr/>
              <p:nvPr/>
            </p:nvSpPr>
            <p:spPr>
              <a:xfrm>
                <a:off x="12870544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64" name="Oval 863">
                <a:extLst>
                  <a:ext uri="{FF2B5EF4-FFF2-40B4-BE49-F238E27FC236}">
                    <a16:creationId xmlns:a16="http://schemas.microsoft.com/office/drawing/2014/main" id="{BBD4D765-CBF5-4419-960C-F4750D1F1A79}"/>
                  </a:ext>
                </a:extLst>
              </p:cNvPr>
              <p:cNvSpPr/>
              <p:nvPr/>
            </p:nvSpPr>
            <p:spPr>
              <a:xfrm>
                <a:off x="13457466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65" name="Oval 864">
                <a:extLst>
                  <a:ext uri="{FF2B5EF4-FFF2-40B4-BE49-F238E27FC236}">
                    <a16:creationId xmlns:a16="http://schemas.microsoft.com/office/drawing/2014/main" id="{A0DB71B4-AD8B-4840-92F8-75F15D73EE2B}"/>
                  </a:ext>
                </a:extLst>
              </p:cNvPr>
              <p:cNvSpPr/>
              <p:nvPr/>
            </p:nvSpPr>
            <p:spPr>
              <a:xfrm>
                <a:off x="13457466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66" name="Oval 865">
                <a:extLst>
                  <a:ext uri="{FF2B5EF4-FFF2-40B4-BE49-F238E27FC236}">
                    <a16:creationId xmlns:a16="http://schemas.microsoft.com/office/drawing/2014/main" id="{3C0F2B6A-24B8-4208-8964-241FD21F054E}"/>
                  </a:ext>
                </a:extLst>
              </p:cNvPr>
              <p:cNvSpPr/>
              <p:nvPr/>
            </p:nvSpPr>
            <p:spPr>
              <a:xfrm>
                <a:off x="13457466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67" name="Oval 866">
                <a:extLst>
                  <a:ext uri="{FF2B5EF4-FFF2-40B4-BE49-F238E27FC236}">
                    <a16:creationId xmlns:a16="http://schemas.microsoft.com/office/drawing/2014/main" id="{9F8F08F3-2EE7-4F3D-9FD1-C1655EC87A16}"/>
                  </a:ext>
                </a:extLst>
              </p:cNvPr>
              <p:cNvSpPr/>
              <p:nvPr/>
            </p:nvSpPr>
            <p:spPr>
              <a:xfrm>
                <a:off x="13457466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68" name="Oval 867">
                <a:extLst>
                  <a:ext uri="{FF2B5EF4-FFF2-40B4-BE49-F238E27FC236}">
                    <a16:creationId xmlns:a16="http://schemas.microsoft.com/office/drawing/2014/main" id="{B98C0411-9D26-4289-B131-798C8A7F6A64}"/>
                  </a:ext>
                </a:extLst>
              </p:cNvPr>
              <p:cNvSpPr/>
              <p:nvPr/>
            </p:nvSpPr>
            <p:spPr>
              <a:xfrm>
                <a:off x="13457466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69" name="Oval 868">
                <a:extLst>
                  <a:ext uri="{FF2B5EF4-FFF2-40B4-BE49-F238E27FC236}">
                    <a16:creationId xmlns:a16="http://schemas.microsoft.com/office/drawing/2014/main" id="{C6BF5DC5-1AEA-4BCF-9EEC-18733C37924B}"/>
                  </a:ext>
                </a:extLst>
              </p:cNvPr>
              <p:cNvSpPr/>
              <p:nvPr/>
            </p:nvSpPr>
            <p:spPr>
              <a:xfrm>
                <a:off x="13457466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70" name="Oval 869">
                <a:extLst>
                  <a:ext uri="{FF2B5EF4-FFF2-40B4-BE49-F238E27FC236}">
                    <a16:creationId xmlns:a16="http://schemas.microsoft.com/office/drawing/2014/main" id="{C6E8423A-9871-4427-8978-A6442D3677B2}"/>
                  </a:ext>
                </a:extLst>
              </p:cNvPr>
              <p:cNvSpPr/>
              <p:nvPr/>
            </p:nvSpPr>
            <p:spPr>
              <a:xfrm>
                <a:off x="13457466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71" name="Oval 870">
                <a:extLst>
                  <a:ext uri="{FF2B5EF4-FFF2-40B4-BE49-F238E27FC236}">
                    <a16:creationId xmlns:a16="http://schemas.microsoft.com/office/drawing/2014/main" id="{4BF16F38-28F2-489F-A32E-2840A9E71AE8}"/>
                  </a:ext>
                </a:extLst>
              </p:cNvPr>
              <p:cNvSpPr/>
              <p:nvPr/>
            </p:nvSpPr>
            <p:spPr>
              <a:xfrm>
                <a:off x="13457466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72" name="Oval 871">
                <a:extLst>
                  <a:ext uri="{FF2B5EF4-FFF2-40B4-BE49-F238E27FC236}">
                    <a16:creationId xmlns:a16="http://schemas.microsoft.com/office/drawing/2014/main" id="{73E33CCC-22B4-4BAF-A709-BA211CE997BF}"/>
                  </a:ext>
                </a:extLst>
              </p:cNvPr>
              <p:cNvSpPr/>
              <p:nvPr/>
            </p:nvSpPr>
            <p:spPr>
              <a:xfrm>
                <a:off x="13457466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73" name="Oval 872">
                <a:extLst>
                  <a:ext uri="{FF2B5EF4-FFF2-40B4-BE49-F238E27FC236}">
                    <a16:creationId xmlns:a16="http://schemas.microsoft.com/office/drawing/2014/main" id="{57374B3D-51E5-464F-99D8-88A21F61400B}"/>
                  </a:ext>
                </a:extLst>
              </p:cNvPr>
              <p:cNvSpPr/>
              <p:nvPr/>
            </p:nvSpPr>
            <p:spPr>
              <a:xfrm>
                <a:off x="13457466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74" name="Oval 873">
                <a:extLst>
                  <a:ext uri="{FF2B5EF4-FFF2-40B4-BE49-F238E27FC236}">
                    <a16:creationId xmlns:a16="http://schemas.microsoft.com/office/drawing/2014/main" id="{D8B4B1CB-BAEF-4B64-8472-8380763A460F}"/>
                  </a:ext>
                </a:extLst>
              </p:cNvPr>
              <p:cNvSpPr/>
              <p:nvPr/>
            </p:nvSpPr>
            <p:spPr>
              <a:xfrm>
                <a:off x="13457466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75" name="Oval 874">
                <a:extLst>
                  <a:ext uri="{FF2B5EF4-FFF2-40B4-BE49-F238E27FC236}">
                    <a16:creationId xmlns:a16="http://schemas.microsoft.com/office/drawing/2014/main" id="{CCC2B039-FA27-4890-B637-4A301D17453E}"/>
                  </a:ext>
                </a:extLst>
              </p:cNvPr>
              <p:cNvSpPr/>
              <p:nvPr/>
            </p:nvSpPr>
            <p:spPr>
              <a:xfrm>
                <a:off x="13457466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76" name="Oval 875">
                <a:extLst>
                  <a:ext uri="{FF2B5EF4-FFF2-40B4-BE49-F238E27FC236}">
                    <a16:creationId xmlns:a16="http://schemas.microsoft.com/office/drawing/2014/main" id="{35592F47-728F-4D81-8A1A-10B62950EA07}"/>
                  </a:ext>
                </a:extLst>
              </p:cNvPr>
              <p:cNvSpPr/>
              <p:nvPr/>
            </p:nvSpPr>
            <p:spPr>
              <a:xfrm>
                <a:off x="14044388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77" name="Oval 876">
                <a:extLst>
                  <a:ext uri="{FF2B5EF4-FFF2-40B4-BE49-F238E27FC236}">
                    <a16:creationId xmlns:a16="http://schemas.microsoft.com/office/drawing/2014/main" id="{E91086A6-A1C0-4418-8FCA-97F4015176DE}"/>
                  </a:ext>
                </a:extLst>
              </p:cNvPr>
              <p:cNvSpPr/>
              <p:nvPr/>
            </p:nvSpPr>
            <p:spPr>
              <a:xfrm>
                <a:off x="14044388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82B25791-6C65-49D0-BDA1-0CB77C4DC582}"/>
                  </a:ext>
                </a:extLst>
              </p:cNvPr>
              <p:cNvSpPr/>
              <p:nvPr/>
            </p:nvSpPr>
            <p:spPr>
              <a:xfrm>
                <a:off x="14044388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79" name="Oval 878">
                <a:extLst>
                  <a:ext uri="{FF2B5EF4-FFF2-40B4-BE49-F238E27FC236}">
                    <a16:creationId xmlns:a16="http://schemas.microsoft.com/office/drawing/2014/main" id="{4AD2D4C2-D782-4946-8A9B-AD40006BFD99}"/>
                  </a:ext>
                </a:extLst>
              </p:cNvPr>
              <p:cNvSpPr/>
              <p:nvPr/>
            </p:nvSpPr>
            <p:spPr>
              <a:xfrm>
                <a:off x="14044388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80" name="Oval 879">
                <a:extLst>
                  <a:ext uri="{FF2B5EF4-FFF2-40B4-BE49-F238E27FC236}">
                    <a16:creationId xmlns:a16="http://schemas.microsoft.com/office/drawing/2014/main" id="{AFCE8FCF-AF4C-4A86-AC64-9F0CDC3EB1EE}"/>
                  </a:ext>
                </a:extLst>
              </p:cNvPr>
              <p:cNvSpPr/>
              <p:nvPr/>
            </p:nvSpPr>
            <p:spPr>
              <a:xfrm>
                <a:off x="14044388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81" name="Oval 880">
                <a:extLst>
                  <a:ext uri="{FF2B5EF4-FFF2-40B4-BE49-F238E27FC236}">
                    <a16:creationId xmlns:a16="http://schemas.microsoft.com/office/drawing/2014/main" id="{1D4FD9C7-5B8A-403B-A34C-32ED8D9C9DC8}"/>
                  </a:ext>
                </a:extLst>
              </p:cNvPr>
              <p:cNvSpPr/>
              <p:nvPr/>
            </p:nvSpPr>
            <p:spPr>
              <a:xfrm>
                <a:off x="14044388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82" name="Oval 881">
                <a:extLst>
                  <a:ext uri="{FF2B5EF4-FFF2-40B4-BE49-F238E27FC236}">
                    <a16:creationId xmlns:a16="http://schemas.microsoft.com/office/drawing/2014/main" id="{BFAEC5BA-BFC2-4F68-A22D-587593C320B0}"/>
                  </a:ext>
                </a:extLst>
              </p:cNvPr>
              <p:cNvSpPr/>
              <p:nvPr/>
            </p:nvSpPr>
            <p:spPr>
              <a:xfrm>
                <a:off x="14044388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83" name="Oval 882">
                <a:extLst>
                  <a:ext uri="{FF2B5EF4-FFF2-40B4-BE49-F238E27FC236}">
                    <a16:creationId xmlns:a16="http://schemas.microsoft.com/office/drawing/2014/main" id="{61A283B9-34D6-4F91-AD7F-2E67630D7437}"/>
                  </a:ext>
                </a:extLst>
              </p:cNvPr>
              <p:cNvSpPr/>
              <p:nvPr/>
            </p:nvSpPr>
            <p:spPr>
              <a:xfrm>
                <a:off x="14044388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84" name="Oval 883">
                <a:extLst>
                  <a:ext uri="{FF2B5EF4-FFF2-40B4-BE49-F238E27FC236}">
                    <a16:creationId xmlns:a16="http://schemas.microsoft.com/office/drawing/2014/main" id="{888C863E-DF73-4366-9F14-89DF40B57857}"/>
                  </a:ext>
                </a:extLst>
              </p:cNvPr>
              <p:cNvSpPr/>
              <p:nvPr/>
            </p:nvSpPr>
            <p:spPr>
              <a:xfrm>
                <a:off x="14044388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85" name="Oval 884">
                <a:extLst>
                  <a:ext uri="{FF2B5EF4-FFF2-40B4-BE49-F238E27FC236}">
                    <a16:creationId xmlns:a16="http://schemas.microsoft.com/office/drawing/2014/main" id="{D063B8C1-F2E6-427A-B538-0259F79C4AE7}"/>
                  </a:ext>
                </a:extLst>
              </p:cNvPr>
              <p:cNvSpPr/>
              <p:nvPr/>
            </p:nvSpPr>
            <p:spPr>
              <a:xfrm>
                <a:off x="14044388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86" name="Oval 885">
                <a:extLst>
                  <a:ext uri="{FF2B5EF4-FFF2-40B4-BE49-F238E27FC236}">
                    <a16:creationId xmlns:a16="http://schemas.microsoft.com/office/drawing/2014/main" id="{A68B3AF1-9103-4CD2-8DBB-8F94DD651597}"/>
                  </a:ext>
                </a:extLst>
              </p:cNvPr>
              <p:cNvSpPr/>
              <p:nvPr/>
            </p:nvSpPr>
            <p:spPr>
              <a:xfrm>
                <a:off x="14044388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87" name="Oval 886">
                <a:extLst>
                  <a:ext uri="{FF2B5EF4-FFF2-40B4-BE49-F238E27FC236}">
                    <a16:creationId xmlns:a16="http://schemas.microsoft.com/office/drawing/2014/main" id="{E9A2475B-6BED-4803-9AE3-C52340C7E658}"/>
                  </a:ext>
                </a:extLst>
              </p:cNvPr>
              <p:cNvSpPr/>
              <p:nvPr/>
            </p:nvSpPr>
            <p:spPr>
              <a:xfrm>
                <a:off x="14044388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88" name="Oval 887">
                <a:extLst>
                  <a:ext uri="{FF2B5EF4-FFF2-40B4-BE49-F238E27FC236}">
                    <a16:creationId xmlns:a16="http://schemas.microsoft.com/office/drawing/2014/main" id="{4A303289-AA58-49A5-9E21-FA17A38FE0D4}"/>
                  </a:ext>
                </a:extLst>
              </p:cNvPr>
              <p:cNvSpPr/>
              <p:nvPr/>
            </p:nvSpPr>
            <p:spPr>
              <a:xfrm>
                <a:off x="1463131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89" name="Oval 888">
                <a:extLst>
                  <a:ext uri="{FF2B5EF4-FFF2-40B4-BE49-F238E27FC236}">
                    <a16:creationId xmlns:a16="http://schemas.microsoft.com/office/drawing/2014/main" id="{D5139DCB-1923-47C0-8BB6-0075EDB69FDC}"/>
                  </a:ext>
                </a:extLst>
              </p:cNvPr>
              <p:cNvSpPr/>
              <p:nvPr/>
            </p:nvSpPr>
            <p:spPr>
              <a:xfrm>
                <a:off x="1463131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90" name="Oval 889">
                <a:extLst>
                  <a:ext uri="{FF2B5EF4-FFF2-40B4-BE49-F238E27FC236}">
                    <a16:creationId xmlns:a16="http://schemas.microsoft.com/office/drawing/2014/main" id="{02A2F74D-7395-47F6-A469-B6251937B2D7}"/>
                  </a:ext>
                </a:extLst>
              </p:cNvPr>
              <p:cNvSpPr/>
              <p:nvPr/>
            </p:nvSpPr>
            <p:spPr>
              <a:xfrm>
                <a:off x="1463131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91" name="Oval 890">
                <a:extLst>
                  <a:ext uri="{FF2B5EF4-FFF2-40B4-BE49-F238E27FC236}">
                    <a16:creationId xmlns:a16="http://schemas.microsoft.com/office/drawing/2014/main" id="{1BA0EF88-0C6A-4B26-91FD-40AC879719F7}"/>
                  </a:ext>
                </a:extLst>
              </p:cNvPr>
              <p:cNvSpPr/>
              <p:nvPr/>
            </p:nvSpPr>
            <p:spPr>
              <a:xfrm>
                <a:off x="1463131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92" name="Oval 891">
                <a:extLst>
                  <a:ext uri="{FF2B5EF4-FFF2-40B4-BE49-F238E27FC236}">
                    <a16:creationId xmlns:a16="http://schemas.microsoft.com/office/drawing/2014/main" id="{751E74FB-2A6F-49F1-B3DA-ACCEF93E350E}"/>
                  </a:ext>
                </a:extLst>
              </p:cNvPr>
              <p:cNvSpPr/>
              <p:nvPr/>
            </p:nvSpPr>
            <p:spPr>
              <a:xfrm>
                <a:off x="1463131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93" name="Oval 892">
                <a:extLst>
                  <a:ext uri="{FF2B5EF4-FFF2-40B4-BE49-F238E27FC236}">
                    <a16:creationId xmlns:a16="http://schemas.microsoft.com/office/drawing/2014/main" id="{46B84EB1-1829-49BF-9641-90A2568B3BA3}"/>
                  </a:ext>
                </a:extLst>
              </p:cNvPr>
              <p:cNvSpPr/>
              <p:nvPr/>
            </p:nvSpPr>
            <p:spPr>
              <a:xfrm>
                <a:off x="1463131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94" name="Oval 893">
                <a:extLst>
                  <a:ext uri="{FF2B5EF4-FFF2-40B4-BE49-F238E27FC236}">
                    <a16:creationId xmlns:a16="http://schemas.microsoft.com/office/drawing/2014/main" id="{AD828152-2980-4257-AD8D-19D9E2A2EE54}"/>
                  </a:ext>
                </a:extLst>
              </p:cNvPr>
              <p:cNvSpPr/>
              <p:nvPr/>
            </p:nvSpPr>
            <p:spPr>
              <a:xfrm>
                <a:off x="1463131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95" name="Oval 894">
                <a:extLst>
                  <a:ext uri="{FF2B5EF4-FFF2-40B4-BE49-F238E27FC236}">
                    <a16:creationId xmlns:a16="http://schemas.microsoft.com/office/drawing/2014/main" id="{EB6A4455-4788-4EFE-817E-81E0916D0137}"/>
                  </a:ext>
                </a:extLst>
              </p:cNvPr>
              <p:cNvSpPr/>
              <p:nvPr/>
            </p:nvSpPr>
            <p:spPr>
              <a:xfrm>
                <a:off x="1463131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96" name="Oval 895">
                <a:extLst>
                  <a:ext uri="{FF2B5EF4-FFF2-40B4-BE49-F238E27FC236}">
                    <a16:creationId xmlns:a16="http://schemas.microsoft.com/office/drawing/2014/main" id="{A76B88E2-2C93-4817-B560-18375D2E5E46}"/>
                  </a:ext>
                </a:extLst>
              </p:cNvPr>
              <p:cNvSpPr/>
              <p:nvPr/>
            </p:nvSpPr>
            <p:spPr>
              <a:xfrm>
                <a:off x="1463131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97" name="Oval 896">
                <a:extLst>
                  <a:ext uri="{FF2B5EF4-FFF2-40B4-BE49-F238E27FC236}">
                    <a16:creationId xmlns:a16="http://schemas.microsoft.com/office/drawing/2014/main" id="{E1881B15-1B73-488A-8C7F-F7449B74EB28}"/>
                  </a:ext>
                </a:extLst>
              </p:cNvPr>
              <p:cNvSpPr/>
              <p:nvPr/>
            </p:nvSpPr>
            <p:spPr>
              <a:xfrm>
                <a:off x="1463131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98" name="Oval 897">
                <a:extLst>
                  <a:ext uri="{FF2B5EF4-FFF2-40B4-BE49-F238E27FC236}">
                    <a16:creationId xmlns:a16="http://schemas.microsoft.com/office/drawing/2014/main" id="{8F6734FE-6C06-4CD7-8C7A-F4C0C1805D3F}"/>
                  </a:ext>
                </a:extLst>
              </p:cNvPr>
              <p:cNvSpPr/>
              <p:nvPr/>
            </p:nvSpPr>
            <p:spPr>
              <a:xfrm>
                <a:off x="1463131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899" name="Oval 898">
                <a:extLst>
                  <a:ext uri="{FF2B5EF4-FFF2-40B4-BE49-F238E27FC236}">
                    <a16:creationId xmlns:a16="http://schemas.microsoft.com/office/drawing/2014/main" id="{934B7919-A9D8-4612-8FB9-C343FDF016D6}"/>
                  </a:ext>
                </a:extLst>
              </p:cNvPr>
              <p:cNvSpPr/>
              <p:nvPr/>
            </p:nvSpPr>
            <p:spPr>
              <a:xfrm>
                <a:off x="1463131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00" name="Oval 899">
                <a:extLst>
                  <a:ext uri="{FF2B5EF4-FFF2-40B4-BE49-F238E27FC236}">
                    <a16:creationId xmlns:a16="http://schemas.microsoft.com/office/drawing/2014/main" id="{DFBCAE66-B312-4CAA-86FB-5AC923B4BC51}"/>
                  </a:ext>
                </a:extLst>
              </p:cNvPr>
              <p:cNvSpPr/>
              <p:nvPr/>
            </p:nvSpPr>
            <p:spPr>
              <a:xfrm>
                <a:off x="15218232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01" name="Oval 900">
                <a:extLst>
                  <a:ext uri="{FF2B5EF4-FFF2-40B4-BE49-F238E27FC236}">
                    <a16:creationId xmlns:a16="http://schemas.microsoft.com/office/drawing/2014/main" id="{617D4799-A20C-4A43-AB97-BC5633F1507C}"/>
                  </a:ext>
                </a:extLst>
              </p:cNvPr>
              <p:cNvSpPr/>
              <p:nvPr/>
            </p:nvSpPr>
            <p:spPr>
              <a:xfrm>
                <a:off x="15218232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02" name="Oval 901">
                <a:extLst>
                  <a:ext uri="{FF2B5EF4-FFF2-40B4-BE49-F238E27FC236}">
                    <a16:creationId xmlns:a16="http://schemas.microsoft.com/office/drawing/2014/main" id="{F43820DF-2212-4A29-B8AD-BFFAAA077922}"/>
                  </a:ext>
                </a:extLst>
              </p:cNvPr>
              <p:cNvSpPr/>
              <p:nvPr/>
            </p:nvSpPr>
            <p:spPr>
              <a:xfrm>
                <a:off x="15218232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03" name="Oval 902">
                <a:extLst>
                  <a:ext uri="{FF2B5EF4-FFF2-40B4-BE49-F238E27FC236}">
                    <a16:creationId xmlns:a16="http://schemas.microsoft.com/office/drawing/2014/main" id="{B09B1211-FE5F-4B12-A5CB-6995A75C314B}"/>
                  </a:ext>
                </a:extLst>
              </p:cNvPr>
              <p:cNvSpPr/>
              <p:nvPr/>
            </p:nvSpPr>
            <p:spPr>
              <a:xfrm>
                <a:off x="15218232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04" name="Oval 903">
                <a:extLst>
                  <a:ext uri="{FF2B5EF4-FFF2-40B4-BE49-F238E27FC236}">
                    <a16:creationId xmlns:a16="http://schemas.microsoft.com/office/drawing/2014/main" id="{AEEDC469-31CA-428F-AA82-BA82D26F08AF}"/>
                  </a:ext>
                </a:extLst>
              </p:cNvPr>
              <p:cNvSpPr/>
              <p:nvPr/>
            </p:nvSpPr>
            <p:spPr>
              <a:xfrm>
                <a:off x="15218232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05" name="Oval 904">
                <a:extLst>
                  <a:ext uri="{FF2B5EF4-FFF2-40B4-BE49-F238E27FC236}">
                    <a16:creationId xmlns:a16="http://schemas.microsoft.com/office/drawing/2014/main" id="{9EE693F7-CB71-404B-873E-9197AA9C9E6F}"/>
                  </a:ext>
                </a:extLst>
              </p:cNvPr>
              <p:cNvSpPr/>
              <p:nvPr/>
            </p:nvSpPr>
            <p:spPr>
              <a:xfrm>
                <a:off x="15218232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06" name="Oval 905">
                <a:extLst>
                  <a:ext uri="{FF2B5EF4-FFF2-40B4-BE49-F238E27FC236}">
                    <a16:creationId xmlns:a16="http://schemas.microsoft.com/office/drawing/2014/main" id="{27CB6F83-F883-4F92-A5A4-3794A1CABAB3}"/>
                  </a:ext>
                </a:extLst>
              </p:cNvPr>
              <p:cNvSpPr/>
              <p:nvPr/>
            </p:nvSpPr>
            <p:spPr>
              <a:xfrm>
                <a:off x="15218232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07" name="Oval 906">
                <a:extLst>
                  <a:ext uri="{FF2B5EF4-FFF2-40B4-BE49-F238E27FC236}">
                    <a16:creationId xmlns:a16="http://schemas.microsoft.com/office/drawing/2014/main" id="{39294BCD-051B-4419-B30C-3CB1C1C1B958}"/>
                  </a:ext>
                </a:extLst>
              </p:cNvPr>
              <p:cNvSpPr/>
              <p:nvPr/>
            </p:nvSpPr>
            <p:spPr>
              <a:xfrm>
                <a:off x="15218232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08" name="Oval 907">
                <a:extLst>
                  <a:ext uri="{FF2B5EF4-FFF2-40B4-BE49-F238E27FC236}">
                    <a16:creationId xmlns:a16="http://schemas.microsoft.com/office/drawing/2014/main" id="{669894A4-0D6F-419F-9A83-81EC13054AB5}"/>
                  </a:ext>
                </a:extLst>
              </p:cNvPr>
              <p:cNvSpPr/>
              <p:nvPr/>
            </p:nvSpPr>
            <p:spPr>
              <a:xfrm>
                <a:off x="15218232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09" name="Oval 908">
                <a:extLst>
                  <a:ext uri="{FF2B5EF4-FFF2-40B4-BE49-F238E27FC236}">
                    <a16:creationId xmlns:a16="http://schemas.microsoft.com/office/drawing/2014/main" id="{F796D754-6FEA-4CC0-BF59-9B611522B0F9}"/>
                  </a:ext>
                </a:extLst>
              </p:cNvPr>
              <p:cNvSpPr/>
              <p:nvPr/>
            </p:nvSpPr>
            <p:spPr>
              <a:xfrm>
                <a:off x="15218232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10" name="Oval 909">
                <a:extLst>
                  <a:ext uri="{FF2B5EF4-FFF2-40B4-BE49-F238E27FC236}">
                    <a16:creationId xmlns:a16="http://schemas.microsoft.com/office/drawing/2014/main" id="{4DCA32EB-B65B-42E5-9CAA-7617BD86D6A3}"/>
                  </a:ext>
                </a:extLst>
              </p:cNvPr>
              <p:cNvSpPr/>
              <p:nvPr/>
            </p:nvSpPr>
            <p:spPr>
              <a:xfrm>
                <a:off x="15218232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11" name="Oval 910">
                <a:extLst>
                  <a:ext uri="{FF2B5EF4-FFF2-40B4-BE49-F238E27FC236}">
                    <a16:creationId xmlns:a16="http://schemas.microsoft.com/office/drawing/2014/main" id="{662593E2-3F46-4F57-85C4-25476565E135}"/>
                  </a:ext>
                </a:extLst>
              </p:cNvPr>
              <p:cNvSpPr/>
              <p:nvPr/>
            </p:nvSpPr>
            <p:spPr>
              <a:xfrm>
                <a:off x="15218232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12" name="Oval 911">
                <a:extLst>
                  <a:ext uri="{FF2B5EF4-FFF2-40B4-BE49-F238E27FC236}">
                    <a16:creationId xmlns:a16="http://schemas.microsoft.com/office/drawing/2014/main" id="{7E191339-C7C1-491C-9734-C71CFAFECF39}"/>
                  </a:ext>
                </a:extLst>
              </p:cNvPr>
              <p:cNvSpPr/>
              <p:nvPr/>
            </p:nvSpPr>
            <p:spPr>
              <a:xfrm>
                <a:off x="15805154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13" name="Oval 912">
                <a:extLst>
                  <a:ext uri="{FF2B5EF4-FFF2-40B4-BE49-F238E27FC236}">
                    <a16:creationId xmlns:a16="http://schemas.microsoft.com/office/drawing/2014/main" id="{63859BAF-987F-4CF7-8030-39C5BFCC25CF}"/>
                  </a:ext>
                </a:extLst>
              </p:cNvPr>
              <p:cNvSpPr/>
              <p:nvPr/>
            </p:nvSpPr>
            <p:spPr>
              <a:xfrm>
                <a:off x="15805154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14" name="Oval 913">
                <a:extLst>
                  <a:ext uri="{FF2B5EF4-FFF2-40B4-BE49-F238E27FC236}">
                    <a16:creationId xmlns:a16="http://schemas.microsoft.com/office/drawing/2014/main" id="{8C23639D-CAD8-4618-BAEA-F6DFD2B75D7D}"/>
                  </a:ext>
                </a:extLst>
              </p:cNvPr>
              <p:cNvSpPr/>
              <p:nvPr/>
            </p:nvSpPr>
            <p:spPr>
              <a:xfrm>
                <a:off x="15805154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15" name="Oval 914">
                <a:extLst>
                  <a:ext uri="{FF2B5EF4-FFF2-40B4-BE49-F238E27FC236}">
                    <a16:creationId xmlns:a16="http://schemas.microsoft.com/office/drawing/2014/main" id="{7D8D5CC3-507C-48A7-8E3C-2A29E3C6C46D}"/>
                  </a:ext>
                </a:extLst>
              </p:cNvPr>
              <p:cNvSpPr/>
              <p:nvPr/>
            </p:nvSpPr>
            <p:spPr>
              <a:xfrm>
                <a:off x="15805154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16" name="Oval 915">
                <a:extLst>
                  <a:ext uri="{FF2B5EF4-FFF2-40B4-BE49-F238E27FC236}">
                    <a16:creationId xmlns:a16="http://schemas.microsoft.com/office/drawing/2014/main" id="{40339B85-DE75-4321-B45F-33A01FA87400}"/>
                  </a:ext>
                </a:extLst>
              </p:cNvPr>
              <p:cNvSpPr/>
              <p:nvPr/>
            </p:nvSpPr>
            <p:spPr>
              <a:xfrm>
                <a:off x="15805154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17" name="Oval 916">
                <a:extLst>
                  <a:ext uri="{FF2B5EF4-FFF2-40B4-BE49-F238E27FC236}">
                    <a16:creationId xmlns:a16="http://schemas.microsoft.com/office/drawing/2014/main" id="{75B007C2-E49A-42EF-A480-9BA65DD11B36}"/>
                  </a:ext>
                </a:extLst>
              </p:cNvPr>
              <p:cNvSpPr/>
              <p:nvPr/>
            </p:nvSpPr>
            <p:spPr>
              <a:xfrm>
                <a:off x="15805154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18" name="Oval 917">
                <a:extLst>
                  <a:ext uri="{FF2B5EF4-FFF2-40B4-BE49-F238E27FC236}">
                    <a16:creationId xmlns:a16="http://schemas.microsoft.com/office/drawing/2014/main" id="{4145F581-7737-4666-B01E-79023D24FDB0}"/>
                  </a:ext>
                </a:extLst>
              </p:cNvPr>
              <p:cNvSpPr/>
              <p:nvPr/>
            </p:nvSpPr>
            <p:spPr>
              <a:xfrm>
                <a:off x="15805154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19" name="Oval 918">
                <a:extLst>
                  <a:ext uri="{FF2B5EF4-FFF2-40B4-BE49-F238E27FC236}">
                    <a16:creationId xmlns:a16="http://schemas.microsoft.com/office/drawing/2014/main" id="{D4681A00-91D1-4EBB-8A1E-7B0D50EB610E}"/>
                  </a:ext>
                </a:extLst>
              </p:cNvPr>
              <p:cNvSpPr/>
              <p:nvPr/>
            </p:nvSpPr>
            <p:spPr>
              <a:xfrm>
                <a:off x="15805154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20" name="Oval 919">
                <a:extLst>
                  <a:ext uri="{FF2B5EF4-FFF2-40B4-BE49-F238E27FC236}">
                    <a16:creationId xmlns:a16="http://schemas.microsoft.com/office/drawing/2014/main" id="{9BF6E26D-90A3-4309-939F-3DFC069795C9}"/>
                  </a:ext>
                </a:extLst>
              </p:cNvPr>
              <p:cNvSpPr/>
              <p:nvPr/>
            </p:nvSpPr>
            <p:spPr>
              <a:xfrm>
                <a:off x="15805154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21" name="Oval 920">
                <a:extLst>
                  <a:ext uri="{FF2B5EF4-FFF2-40B4-BE49-F238E27FC236}">
                    <a16:creationId xmlns:a16="http://schemas.microsoft.com/office/drawing/2014/main" id="{0AEE2427-3FC8-4A46-A271-6CE935366DF7}"/>
                  </a:ext>
                </a:extLst>
              </p:cNvPr>
              <p:cNvSpPr/>
              <p:nvPr/>
            </p:nvSpPr>
            <p:spPr>
              <a:xfrm>
                <a:off x="15805154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22" name="Oval 921">
                <a:extLst>
                  <a:ext uri="{FF2B5EF4-FFF2-40B4-BE49-F238E27FC236}">
                    <a16:creationId xmlns:a16="http://schemas.microsoft.com/office/drawing/2014/main" id="{ABE880EF-FA0B-4D1B-9704-296E2D728B0E}"/>
                  </a:ext>
                </a:extLst>
              </p:cNvPr>
              <p:cNvSpPr/>
              <p:nvPr/>
            </p:nvSpPr>
            <p:spPr>
              <a:xfrm>
                <a:off x="15805154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23" name="Oval 922">
                <a:extLst>
                  <a:ext uri="{FF2B5EF4-FFF2-40B4-BE49-F238E27FC236}">
                    <a16:creationId xmlns:a16="http://schemas.microsoft.com/office/drawing/2014/main" id="{645D6D2A-71F8-4BEC-B420-709899C13F89}"/>
                  </a:ext>
                </a:extLst>
              </p:cNvPr>
              <p:cNvSpPr/>
              <p:nvPr/>
            </p:nvSpPr>
            <p:spPr>
              <a:xfrm>
                <a:off x="15805154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24" name="Oval 923">
                <a:extLst>
                  <a:ext uri="{FF2B5EF4-FFF2-40B4-BE49-F238E27FC236}">
                    <a16:creationId xmlns:a16="http://schemas.microsoft.com/office/drawing/2014/main" id="{5D9365F4-2076-4A5C-92F0-678319CA753C}"/>
                  </a:ext>
                </a:extLst>
              </p:cNvPr>
              <p:cNvSpPr/>
              <p:nvPr/>
            </p:nvSpPr>
            <p:spPr>
              <a:xfrm>
                <a:off x="16392076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FBDFB74C-DF30-483A-A9D9-2A94F5F8E493}"/>
                  </a:ext>
                </a:extLst>
              </p:cNvPr>
              <p:cNvSpPr/>
              <p:nvPr/>
            </p:nvSpPr>
            <p:spPr>
              <a:xfrm>
                <a:off x="16392076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26" name="Oval 925">
                <a:extLst>
                  <a:ext uri="{FF2B5EF4-FFF2-40B4-BE49-F238E27FC236}">
                    <a16:creationId xmlns:a16="http://schemas.microsoft.com/office/drawing/2014/main" id="{E247A3DC-CD06-4ED0-8B04-3E23F2C0834C}"/>
                  </a:ext>
                </a:extLst>
              </p:cNvPr>
              <p:cNvSpPr/>
              <p:nvPr/>
            </p:nvSpPr>
            <p:spPr>
              <a:xfrm>
                <a:off x="16392076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27" name="Oval 926">
                <a:extLst>
                  <a:ext uri="{FF2B5EF4-FFF2-40B4-BE49-F238E27FC236}">
                    <a16:creationId xmlns:a16="http://schemas.microsoft.com/office/drawing/2014/main" id="{BDC008A2-AB75-4367-A65E-10B1FC71C628}"/>
                  </a:ext>
                </a:extLst>
              </p:cNvPr>
              <p:cNvSpPr/>
              <p:nvPr/>
            </p:nvSpPr>
            <p:spPr>
              <a:xfrm>
                <a:off x="16392076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28" name="Oval 927">
                <a:extLst>
                  <a:ext uri="{FF2B5EF4-FFF2-40B4-BE49-F238E27FC236}">
                    <a16:creationId xmlns:a16="http://schemas.microsoft.com/office/drawing/2014/main" id="{C05F266D-8FF3-4B1D-BFD4-A78DADC8DA99}"/>
                  </a:ext>
                </a:extLst>
              </p:cNvPr>
              <p:cNvSpPr/>
              <p:nvPr/>
            </p:nvSpPr>
            <p:spPr>
              <a:xfrm>
                <a:off x="16392076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29" name="Oval 928">
                <a:extLst>
                  <a:ext uri="{FF2B5EF4-FFF2-40B4-BE49-F238E27FC236}">
                    <a16:creationId xmlns:a16="http://schemas.microsoft.com/office/drawing/2014/main" id="{46EC015E-F94F-4643-8A53-B65CB1C8399A}"/>
                  </a:ext>
                </a:extLst>
              </p:cNvPr>
              <p:cNvSpPr/>
              <p:nvPr/>
            </p:nvSpPr>
            <p:spPr>
              <a:xfrm>
                <a:off x="16392076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30" name="Oval 929">
                <a:extLst>
                  <a:ext uri="{FF2B5EF4-FFF2-40B4-BE49-F238E27FC236}">
                    <a16:creationId xmlns:a16="http://schemas.microsoft.com/office/drawing/2014/main" id="{5ABF1CAF-795A-493E-8224-0855F6452EDE}"/>
                  </a:ext>
                </a:extLst>
              </p:cNvPr>
              <p:cNvSpPr/>
              <p:nvPr/>
            </p:nvSpPr>
            <p:spPr>
              <a:xfrm>
                <a:off x="16392076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31" name="Oval 930">
                <a:extLst>
                  <a:ext uri="{FF2B5EF4-FFF2-40B4-BE49-F238E27FC236}">
                    <a16:creationId xmlns:a16="http://schemas.microsoft.com/office/drawing/2014/main" id="{1564CE6C-CE9B-4B38-92A7-64AD3A09E344}"/>
                  </a:ext>
                </a:extLst>
              </p:cNvPr>
              <p:cNvSpPr/>
              <p:nvPr/>
            </p:nvSpPr>
            <p:spPr>
              <a:xfrm>
                <a:off x="16392076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32" name="Oval 931">
                <a:extLst>
                  <a:ext uri="{FF2B5EF4-FFF2-40B4-BE49-F238E27FC236}">
                    <a16:creationId xmlns:a16="http://schemas.microsoft.com/office/drawing/2014/main" id="{7D798B5E-6FE5-45FF-BCCD-24B9B6605781}"/>
                  </a:ext>
                </a:extLst>
              </p:cNvPr>
              <p:cNvSpPr/>
              <p:nvPr/>
            </p:nvSpPr>
            <p:spPr>
              <a:xfrm>
                <a:off x="16392076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33" name="Oval 932">
                <a:extLst>
                  <a:ext uri="{FF2B5EF4-FFF2-40B4-BE49-F238E27FC236}">
                    <a16:creationId xmlns:a16="http://schemas.microsoft.com/office/drawing/2014/main" id="{7850CFB3-98C6-4F3B-84C4-D17CB1D5984A}"/>
                  </a:ext>
                </a:extLst>
              </p:cNvPr>
              <p:cNvSpPr/>
              <p:nvPr/>
            </p:nvSpPr>
            <p:spPr>
              <a:xfrm>
                <a:off x="16392076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34" name="Oval 933">
                <a:extLst>
                  <a:ext uri="{FF2B5EF4-FFF2-40B4-BE49-F238E27FC236}">
                    <a16:creationId xmlns:a16="http://schemas.microsoft.com/office/drawing/2014/main" id="{78825765-1A80-4D81-B999-081F972AA2A0}"/>
                  </a:ext>
                </a:extLst>
              </p:cNvPr>
              <p:cNvSpPr/>
              <p:nvPr/>
            </p:nvSpPr>
            <p:spPr>
              <a:xfrm>
                <a:off x="16392076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35" name="Oval 934">
                <a:extLst>
                  <a:ext uri="{FF2B5EF4-FFF2-40B4-BE49-F238E27FC236}">
                    <a16:creationId xmlns:a16="http://schemas.microsoft.com/office/drawing/2014/main" id="{B92ECCB3-25C1-4E06-BDA8-1C1627A266F6}"/>
                  </a:ext>
                </a:extLst>
              </p:cNvPr>
              <p:cNvSpPr/>
              <p:nvPr/>
            </p:nvSpPr>
            <p:spPr>
              <a:xfrm>
                <a:off x="16392076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36" name="Oval 935">
                <a:extLst>
                  <a:ext uri="{FF2B5EF4-FFF2-40B4-BE49-F238E27FC236}">
                    <a16:creationId xmlns:a16="http://schemas.microsoft.com/office/drawing/2014/main" id="{1D567AEF-B231-4551-9837-A37E0AF35E61}"/>
                  </a:ext>
                </a:extLst>
              </p:cNvPr>
              <p:cNvSpPr/>
              <p:nvPr/>
            </p:nvSpPr>
            <p:spPr>
              <a:xfrm>
                <a:off x="16978998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37" name="Oval 936">
                <a:extLst>
                  <a:ext uri="{FF2B5EF4-FFF2-40B4-BE49-F238E27FC236}">
                    <a16:creationId xmlns:a16="http://schemas.microsoft.com/office/drawing/2014/main" id="{1A2E2CC3-9E9E-4561-A4D1-0C7930760676}"/>
                  </a:ext>
                </a:extLst>
              </p:cNvPr>
              <p:cNvSpPr/>
              <p:nvPr/>
            </p:nvSpPr>
            <p:spPr>
              <a:xfrm>
                <a:off x="16978998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38" name="Oval 937">
                <a:extLst>
                  <a:ext uri="{FF2B5EF4-FFF2-40B4-BE49-F238E27FC236}">
                    <a16:creationId xmlns:a16="http://schemas.microsoft.com/office/drawing/2014/main" id="{5249CF7D-D676-4F30-96F1-22BF11506AFC}"/>
                  </a:ext>
                </a:extLst>
              </p:cNvPr>
              <p:cNvSpPr/>
              <p:nvPr/>
            </p:nvSpPr>
            <p:spPr>
              <a:xfrm>
                <a:off x="16978998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39" name="Oval 938">
                <a:extLst>
                  <a:ext uri="{FF2B5EF4-FFF2-40B4-BE49-F238E27FC236}">
                    <a16:creationId xmlns:a16="http://schemas.microsoft.com/office/drawing/2014/main" id="{62D2D37F-BC3B-458C-9EE1-ED7BE66BD9D5}"/>
                  </a:ext>
                </a:extLst>
              </p:cNvPr>
              <p:cNvSpPr/>
              <p:nvPr/>
            </p:nvSpPr>
            <p:spPr>
              <a:xfrm>
                <a:off x="16978998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40" name="Oval 939">
                <a:extLst>
                  <a:ext uri="{FF2B5EF4-FFF2-40B4-BE49-F238E27FC236}">
                    <a16:creationId xmlns:a16="http://schemas.microsoft.com/office/drawing/2014/main" id="{1E56BE4E-B84F-46E3-A0A0-D4797D8D82D0}"/>
                  </a:ext>
                </a:extLst>
              </p:cNvPr>
              <p:cNvSpPr/>
              <p:nvPr/>
            </p:nvSpPr>
            <p:spPr>
              <a:xfrm>
                <a:off x="16978998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41" name="Oval 940">
                <a:extLst>
                  <a:ext uri="{FF2B5EF4-FFF2-40B4-BE49-F238E27FC236}">
                    <a16:creationId xmlns:a16="http://schemas.microsoft.com/office/drawing/2014/main" id="{8ED85791-D5C3-4AE0-83A7-3B1F1EDE376B}"/>
                  </a:ext>
                </a:extLst>
              </p:cNvPr>
              <p:cNvSpPr/>
              <p:nvPr/>
            </p:nvSpPr>
            <p:spPr>
              <a:xfrm>
                <a:off x="16978998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42" name="Oval 941">
                <a:extLst>
                  <a:ext uri="{FF2B5EF4-FFF2-40B4-BE49-F238E27FC236}">
                    <a16:creationId xmlns:a16="http://schemas.microsoft.com/office/drawing/2014/main" id="{1E08A491-44DF-4AA3-8101-F97BF29D626A}"/>
                  </a:ext>
                </a:extLst>
              </p:cNvPr>
              <p:cNvSpPr/>
              <p:nvPr/>
            </p:nvSpPr>
            <p:spPr>
              <a:xfrm>
                <a:off x="16978998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43" name="Oval 942">
                <a:extLst>
                  <a:ext uri="{FF2B5EF4-FFF2-40B4-BE49-F238E27FC236}">
                    <a16:creationId xmlns:a16="http://schemas.microsoft.com/office/drawing/2014/main" id="{3300825D-EC17-43E3-839B-F11CA29BD152}"/>
                  </a:ext>
                </a:extLst>
              </p:cNvPr>
              <p:cNvSpPr/>
              <p:nvPr/>
            </p:nvSpPr>
            <p:spPr>
              <a:xfrm>
                <a:off x="16978998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44" name="Oval 943">
                <a:extLst>
                  <a:ext uri="{FF2B5EF4-FFF2-40B4-BE49-F238E27FC236}">
                    <a16:creationId xmlns:a16="http://schemas.microsoft.com/office/drawing/2014/main" id="{6C784A28-F692-4D45-A567-1CAF242DE120}"/>
                  </a:ext>
                </a:extLst>
              </p:cNvPr>
              <p:cNvSpPr/>
              <p:nvPr/>
            </p:nvSpPr>
            <p:spPr>
              <a:xfrm>
                <a:off x="16978998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45" name="Oval 944">
                <a:extLst>
                  <a:ext uri="{FF2B5EF4-FFF2-40B4-BE49-F238E27FC236}">
                    <a16:creationId xmlns:a16="http://schemas.microsoft.com/office/drawing/2014/main" id="{A152F6CA-9A41-41C0-B09F-D3AE46035B0B}"/>
                  </a:ext>
                </a:extLst>
              </p:cNvPr>
              <p:cNvSpPr/>
              <p:nvPr/>
            </p:nvSpPr>
            <p:spPr>
              <a:xfrm>
                <a:off x="16978998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46" name="Oval 945">
                <a:extLst>
                  <a:ext uri="{FF2B5EF4-FFF2-40B4-BE49-F238E27FC236}">
                    <a16:creationId xmlns:a16="http://schemas.microsoft.com/office/drawing/2014/main" id="{07918545-D809-4D65-9BD2-F7D378463B82}"/>
                  </a:ext>
                </a:extLst>
              </p:cNvPr>
              <p:cNvSpPr/>
              <p:nvPr/>
            </p:nvSpPr>
            <p:spPr>
              <a:xfrm>
                <a:off x="16978998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47" name="Oval 946">
                <a:extLst>
                  <a:ext uri="{FF2B5EF4-FFF2-40B4-BE49-F238E27FC236}">
                    <a16:creationId xmlns:a16="http://schemas.microsoft.com/office/drawing/2014/main" id="{232915E9-F11A-4FE5-B757-9E42C8B942D9}"/>
                  </a:ext>
                </a:extLst>
              </p:cNvPr>
              <p:cNvSpPr/>
              <p:nvPr/>
            </p:nvSpPr>
            <p:spPr>
              <a:xfrm>
                <a:off x="16978998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</p:grpSp>
        <p:grpSp>
          <p:nvGrpSpPr>
            <p:cNvPr id="948" name="Group 947">
              <a:extLst>
                <a:ext uri="{FF2B5EF4-FFF2-40B4-BE49-F238E27FC236}">
                  <a16:creationId xmlns:a16="http://schemas.microsoft.com/office/drawing/2014/main" id="{C33C2967-5D09-4202-AB1E-61795F3F8CF3}"/>
                </a:ext>
              </a:extLst>
            </p:cNvPr>
            <p:cNvGrpSpPr/>
            <p:nvPr/>
          </p:nvGrpSpPr>
          <p:grpSpPr>
            <a:xfrm rot="8034554" flipH="1">
              <a:off x="26231511" y="27146599"/>
              <a:ext cx="5164805" cy="4981494"/>
              <a:chOff x="9753600" y="4267200"/>
              <a:chExt cx="7718884" cy="7444920"/>
            </a:xfrm>
            <a:grpFill/>
          </p:grpSpPr>
          <p:sp>
            <p:nvSpPr>
              <p:cNvPr id="949" name="Oval 948">
                <a:extLst>
                  <a:ext uri="{FF2B5EF4-FFF2-40B4-BE49-F238E27FC236}">
                    <a16:creationId xmlns:a16="http://schemas.microsoft.com/office/drawing/2014/main" id="{EBA2E42D-A7DF-4C13-BD4B-3D86DFBC0710}"/>
                  </a:ext>
                </a:extLst>
              </p:cNvPr>
              <p:cNvSpPr/>
              <p:nvPr/>
            </p:nvSpPr>
            <p:spPr>
              <a:xfrm>
                <a:off x="97536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50" name="Oval 949">
                <a:extLst>
                  <a:ext uri="{FF2B5EF4-FFF2-40B4-BE49-F238E27FC236}">
                    <a16:creationId xmlns:a16="http://schemas.microsoft.com/office/drawing/2014/main" id="{491C3F11-C295-4B49-B5BE-1514438133D8}"/>
                  </a:ext>
                </a:extLst>
              </p:cNvPr>
              <p:cNvSpPr/>
              <p:nvPr/>
            </p:nvSpPr>
            <p:spPr>
              <a:xfrm>
                <a:off x="97536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51" name="Oval 950">
                <a:extLst>
                  <a:ext uri="{FF2B5EF4-FFF2-40B4-BE49-F238E27FC236}">
                    <a16:creationId xmlns:a16="http://schemas.microsoft.com/office/drawing/2014/main" id="{FC30E9F8-20C7-4767-B8F1-7D832D6C3B92}"/>
                  </a:ext>
                </a:extLst>
              </p:cNvPr>
              <p:cNvSpPr/>
              <p:nvPr/>
            </p:nvSpPr>
            <p:spPr>
              <a:xfrm>
                <a:off x="97536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52" name="Oval 951">
                <a:extLst>
                  <a:ext uri="{FF2B5EF4-FFF2-40B4-BE49-F238E27FC236}">
                    <a16:creationId xmlns:a16="http://schemas.microsoft.com/office/drawing/2014/main" id="{A43EE66C-D3CF-418F-AF32-F9A5EC25B87E}"/>
                  </a:ext>
                </a:extLst>
              </p:cNvPr>
              <p:cNvSpPr/>
              <p:nvPr/>
            </p:nvSpPr>
            <p:spPr>
              <a:xfrm>
                <a:off x="97536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53" name="Oval 952">
                <a:extLst>
                  <a:ext uri="{FF2B5EF4-FFF2-40B4-BE49-F238E27FC236}">
                    <a16:creationId xmlns:a16="http://schemas.microsoft.com/office/drawing/2014/main" id="{78A830E8-F7D4-49DA-BC17-59E8AF33C3DD}"/>
                  </a:ext>
                </a:extLst>
              </p:cNvPr>
              <p:cNvSpPr/>
              <p:nvPr/>
            </p:nvSpPr>
            <p:spPr>
              <a:xfrm>
                <a:off x="97536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54" name="Oval 953">
                <a:extLst>
                  <a:ext uri="{FF2B5EF4-FFF2-40B4-BE49-F238E27FC236}">
                    <a16:creationId xmlns:a16="http://schemas.microsoft.com/office/drawing/2014/main" id="{B1214AAA-F8D5-4F44-9A5F-5C886CCA3158}"/>
                  </a:ext>
                </a:extLst>
              </p:cNvPr>
              <p:cNvSpPr/>
              <p:nvPr/>
            </p:nvSpPr>
            <p:spPr>
              <a:xfrm>
                <a:off x="97536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55" name="Oval 954">
                <a:extLst>
                  <a:ext uri="{FF2B5EF4-FFF2-40B4-BE49-F238E27FC236}">
                    <a16:creationId xmlns:a16="http://schemas.microsoft.com/office/drawing/2014/main" id="{41A72D52-FC0C-4445-9533-A0BCE8549A42}"/>
                  </a:ext>
                </a:extLst>
              </p:cNvPr>
              <p:cNvSpPr/>
              <p:nvPr/>
            </p:nvSpPr>
            <p:spPr>
              <a:xfrm>
                <a:off x="97536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56" name="Oval 955">
                <a:extLst>
                  <a:ext uri="{FF2B5EF4-FFF2-40B4-BE49-F238E27FC236}">
                    <a16:creationId xmlns:a16="http://schemas.microsoft.com/office/drawing/2014/main" id="{4D363729-85E6-44A9-82FF-B152BA09C7F2}"/>
                  </a:ext>
                </a:extLst>
              </p:cNvPr>
              <p:cNvSpPr/>
              <p:nvPr/>
            </p:nvSpPr>
            <p:spPr>
              <a:xfrm>
                <a:off x="97536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57" name="Oval 956">
                <a:extLst>
                  <a:ext uri="{FF2B5EF4-FFF2-40B4-BE49-F238E27FC236}">
                    <a16:creationId xmlns:a16="http://schemas.microsoft.com/office/drawing/2014/main" id="{5FB0650D-8B7B-4B1D-8565-E82A86E97F91}"/>
                  </a:ext>
                </a:extLst>
              </p:cNvPr>
              <p:cNvSpPr/>
              <p:nvPr/>
            </p:nvSpPr>
            <p:spPr>
              <a:xfrm>
                <a:off x="97536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58" name="Oval 957">
                <a:extLst>
                  <a:ext uri="{FF2B5EF4-FFF2-40B4-BE49-F238E27FC236}">
                    <a16:creationId xmlns:a16="http://schemas.microsoft.com/office/drawing/2014/main" id="{4AE38F76-3EFA-4801-88D0-2F9812D327DE}"/>
                  </a:ext>
                </a:extLst>
              </p:cNvPr>
              <p:cNvSpPr/>
              <p:nvPr/>
            </p:nvSpPr>
            <p:spPr>
              <a:xfrm>
                <a:off x="97536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59" name="Oval 958">
                <a:extLst>
                  <a:ext uri="{FF2B5EF4-FFF2-40B4-BE49-F238E27FC236}">
                    <a16:creationId xmlns:a16="http://schemas.microsoft.com/office/drawing/2014/main" id="{0F965E95-F413-4639-99B8-4CAC14A02954}"/>
                  </a:ext>
                </a:extLst>
              </p:cNvPr>
              <p:cNvSpPr/>
              <p:nvPr/>
            </p:nvSpPr>
            <p:spPr>
              <a:xfrm>
                <a:off x="97536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60" name="Oval 959">
                <a:extLst>
                  <a:ext uri="{FF2B5EF4-FFF2-40B4-BE49-F238E27FC236}">
                    <a16:creationId xmlns:a16="http://schemas.microsoft.com/office/drawing/2014/main" id="{8BDDBF56-C85B-4C71-9B8A-30B9F8791BBC}"/>
                  </a:ext>
                </a:extLst>
              </p:cNvPr>
              <p:cNvSpPr/>
              <p:nvPr/>
            </p:nvSpPr>
            <p:spPr>
              <a:xfrm>
                <a:off x="97536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61" name="Oval 960">
                <a:extLst>
                  <a:ext uri="{FF2B5EF4-FFF2-40B4-BE49-F238E27FC236}">
                    <a16:creationId xmlns:a16="http://schemas.microsoft.com/office/drawing/2014/main" id="{F99351B2-59F3-4F50-82BB-0D057CC5AA89}"/>
                  </a:ext>
                </a:extLst>
              </p:cNvPr>
              <p:cNvSpPr/>
              <p:nvPr/>
            </p:nvSpPr>
            <p:spPr>
              <a:xfrm>
                <a:off x="104013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62" name="Oval 961">
                <a:extLst>
                  <a:ext uri="{FF2B5EF4-FFF2-40B4-BE49-F238E27FC236}">
                    <a16:creationId xmlns:a16="http://schemas.microsoft.com/office/drawing/2014/main" id="{C54CCD4F-5ECB-4901-9E65-10C35CBCE3DE}"/>
                  </a:ext>
                </a:extLst>
              </p:cNvPr>
              <p:cNvSpPr/>
              <p:nvPr/>
            </p:nvSpPr>
            <p:spPr>
              <a:xfrm>
                <a:off x="104013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63" name="Oval 962">
                <a:extLst>
                  <a:ext uri="{FF2B5EF4-FFF2-40B4-BE49-F238E27FC236}">
                    <a16:creationId xmlns:a16="http://schemas.microsoft.com/office/drawing/2014/main" id="{8A3A4661-D4CE-4047-8064-6229B823A5B9}"/>
                  </a:ext>
                </a:extLst>
              </p:cNvPr>
              <p:cNvSpPr/>
              <p:nvPr/>
            </p:nvSpPr>
            <p:spPr>
              <a:xfrm>
                <a:off x="104013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64" name="Oval 963">
                <a:extLst>
                  <a:ext uri="{FF2B5EF4-FFF2-40B4-BE49-F238E27FC236}">
                    <a16:creationId xmlns:a16="http://schemas.microsoft.com/office/drawing/2014/main" id="{94A7AFAD-6B92-4993-9EE4-407B702E0106}"/>
                  </a:ext>
                </a:extLst>
              </p:cNvPr>
              <p:cNvSpPr/>
              <p:nvPr/>
            </p:nvSpPr>
            <p:spPr>
              <a:xfrm>
                <a:off x="104013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65" name="Oval 964">
                <a:extLst>
                  <a:ext uri="{FF2B5EF4-FFF2-40B4-BE49-F238E27FC236}">
                    <a16:creationId xmlns:a16="http://schemas.microsoft.com/office/drawing/2014/main" id="{99D27F2F-4DB6-4890-B654-610AF305ADDC}"/>
                  </a:ext>
                </a:extLst>
              </p:cNvPr>
              <p:cNvSpPr/>
              <p:nvPr/>
            </p:nvSpPr>
            <p:spPr>
              <a:xfrm>
                <a:off x="104013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FCB863F6-1C22-463C-8642-98C09D8A0296}"/>
                  </a:ext>
                </a:extLst>
              </p:cNvPr>
              <p:cNvSpPr/>
              <p:nvPr/>
            </p:nvSpPr>
            <p:spPr>
              <a:xfrm>
                <a:off x="104013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67" name="Oval 966">
                <a:extLst>
                  <a:ext uri="{FF2B5EF4-FFF2-40B4-BE49-F238E27FC236}">
                    <a16:creationId xmlns:a16="http://schemas.microsoft.com/office/drawing/2014/main" id="{268022D7-804B-4E61-9B40-81C891C582A2}"/>
                  </a:ext>
                </a:extLst>
              </p:cNvPr>
              <p:cNvSpPr/>
              <p:nvPr/>
            </p:nvSpPr>
            <p:spPr>
              <a:xfrm>
                <a:off x="104013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00A274F4-A6AD-415B-8C24-9963AEAB9415}"/>
                  </a:ext>
                </a:extLst>
              </p:cNvPr>
              <p:cNvSpPr/>
              <p:nvPr/>
            </p:nvSpPr>
            <p:spPr>
              <a:xfrm>
                <a:off x="104013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69" name="Oval 968">
                <a:extLst>
                  <a:ext uri="{FF2B5EF4-FFF2-40B4-BE49-F238E27FC236}">
                    <a16:creationId xmlns:a16="http://schemas.microsoft.com/office/drawing/2014/main" id="{E48CA5A8-94FA-4332-A1EE-C5E1F6CB3BAC}"/>
                  </a:ext>
                </a:extLst>
              </p:cNvPr>
              <p:cNvSpPr/>
              <p:nvPr/>
            </p:nvSpPr>
            <p:spPr>
              <a:xfrm>
                <a:off x="104013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FC220E67-2D85-4E12-81B5-D4C1B7AC9228}"/>
                  </a:ext>
                </a:extLst>
              </p:cNvPr>
              <p:cNvSpPr/>
              <p:nvPr/>
            </p:nvSpPr>
            <p:spPr>
              <a:xfrm>
                <a:off x="104013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71" name="Oval 970">
                <a:extLst>
                  <a:ext uri="{FF2B5EF4-FFF2-40B4-BE49-F238E27FC236}">
                    <a16:creationId xmlns:a16="http://schemas.microsoft.com/office/drawing/2014/main" id="{CE52B51D-409E-4DC6-8925-E195800AC5F5}"/>
                  </a:ext>
                </a:extLst>
              </p:cNvPr>
              <p:cNvSpPr/>
              <p:nvPr/>
            </p:nvSpPr>
            <p:spPr>
              <a:xfrm>
                <a:off x="104013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72" name="Oval 971">
                <a:extLst>
                  <a:ext uri="{FF2B5EF4-FFF2-40B4-BE49-F238E27FC236}">
                    <a16:creationId xmlns:a16="http://schemas.microsoft.com/office/drawing/2014/main" id="{9303566C-D045-44AE-99D9-7E71996B9BFF}"/>
                  </a:ext>
                </a:extLst>
              </p:cNvPr>
              <p:cNvSpPr/>
              <p:nvPr/>
            </p:nvSpPr>
            <p:spPr>
              <a:xfrm>
                <a:off x="104013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73" name="Oval 972">
                <a:extLst>
                  <a:ext uri="{FF2B5EF4-FFF2-40B4-BE49-F238E27FC236}">
                    <a16:creationId xmlns:a16="http://schemas.microsoft.com/office/drawing/2014/main" id="{E858C89A-674D-4BE4-9D4A-FF58C9D5FFA5}"/>
                  </a:ext>
                </a:extLst>
              </p:cNvPr>
              <p:cNvSpPr/>
              <p:nvPr/>
            </p:nvSpPr>
            <p:spPr>
              <a:xfrm>
                <a:off x="110490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74" name="Oval 973">
                <a:extLst>
                  <a:ext uri="{FF2B5EF4-FFF2-40B4-BE49-F238E27FC236}">
                    <a16:creationId xmlns:a16="http://schemas.microsoft.com/office/drawing/2014/main" id="{F2166580-209C-48BD-8C2E-0640955DF36F}"/>
                  </a:ext>
                </a:extLst>
              </p:cNvPr>
              <p:cNvSpPr/>
              <p:nvPr/>
            </p:nvSpPr>
            <p:spPr>
              <a:xfrm>
                <a:off x="110490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75" name="Oval 974">
                <a:extLst>
                  <a:ext uri="{FF2B5EF4-FFF2-40B4-BE49-F238E27FC236}">
                    <a16:creationId xmlns:a16="http://schemas.microsoft.com/office/drawing/2014/main" id="{DEFD8F8D-923B-464F-BC56-33F7D8332E2A}"/>
                  </a:ext>
                </a:extLst>
              </p:cNvPr>
              <p:cNvSpPr/>
              <p:nvPr/>
            </p:nvSpPr>
            <p:spPr>
              <a:xfrm>
                <a:off x="110490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76" name="Oval 975">
                <a:extLst>
                  <a:ext uri="{FF2B5EF4-FFF2-40B4-BE49-F238E27FC236}">
                    <a16:creationId xmlns:a16="http://schemas.microsoft.com/office/drawing/2014/main" id="{B884A453-8C4F-4002-A4E0-807F1D819AE6}"/>
                  </a:ext>
                </a:extLst>
              </p:cNvPr>
              <p:cNvSpPr/>
              <p:nvPr/>
            </p:nvSpPr>
            <p:spPr>
              <a:xfrm>
                <a:off x="110490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77" name="Oval 976">
                <a:extLst>
                  <a:ext uri="{FF2B5EF4-FFF2-40B4-BE49-F238E27FC236}">
                    <a16:creationId xmlns:a16="http://schemas.microsoft.com/office/drawing/2014/main" id="{2E711CEC-68A7-45A2-B690-0F265AB16522}"/>
                  </a:ext>
                </a:extLst>
              </p:cNvPr>
              <p:cNvSpPr/>
              <p:nvPr/>
            </p:nvSpPr>
            <p:spPr>
              <a:xfrm>
                <a:off x="110490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78" name="Oval 977">
                <a:extLst>
                  <a:ext uri="{FF2B5EF4-FFF2-40B4-BE49-F238E27FC236}">
                    <a16:creationId xmlns:a16="http://schemas.microsoft.com/office/drawing/2014/main" id="{CD52CF55-8ABD-4348-8BFC-5F13D0108F50}"/>
                  </a:ext>
                </a:extLst>
              </p:cNvPr>
              <p:cNvSpPr/>
              <p:nvPr/>
            </p:nvSpPr>
            <p:spPr>
              <a:xfrm>
                <a:off x="110490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79" name="Oval 978">
                <a:extLst>
                  <a:ext uri="{FF2B5EF4-FFF2-40B4-BE49-F238E27FC236}">
                    <a16:creationId xmlns:a16="http://schemas.microsoft.com/office/drawing/2014/main" id="{E8C8C9D4-5260-4B19-B352-653F96C28E94}"/>
                  </a:ext>
                </a:extLst>
              </p:cNvPr>
              <p:cNvSpPr/>
              <p:nvPr/>
            </p:nvSpPr>
            <p:spPr>
              <a:xfrm>
                <a:off x="110490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80" name="Oval 979">
                <a:extLst>
                  <a:ext uri="{FF2B5EF4-FFF2-40B4-BE49-F238E27FC236}">
                    <a16:creationId xmlns:a16="http://schemas.microsoft.com/office/drawing/2014/main" id="{F7E55E5A-2146-4BA2-AAF6-A9664D4ED3D5}"/>
                  </a:ext>
                </a:extLst>
              </p:cNvPr>
              <p:cNvSpPr/>
              <p:nvPr/>
            </p:nvSpPr>
            <p:spPr>
              <a:xfrm>
                <a:off x="110490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81" name="Oval 980">
                <a:extLst>
                  <a:ext uri="{FF2B5EF4-FFF2-40B4-BE49-F238E27FC236}">
                    <a16:creationId xmlns:a16="http://schemas.microsoft.com/office/drawing/2014/main" id="{EBC71C8C-3C7E-4619-AF12-5DC956A4AAF3}"/>
                  </a:ext>
                </a:extLst>
              </p:cNvPr>
              <p:cNvSpPr/>
              <p:nvPr/>
            </p:nvSpPr>
            <p:spPr>
              <a:xfrm>
                <a:off x="110490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9E197354-F04F-4F6F-999E-D5D834CF1576}"/>
                  </a:ext>
                </a:extLst>
              </p:cNvPr>
              <p:cNvSpPr/>
              <p:nvPr/>
            </p:nvSpPr>
            <p:spPr>
              <a:xfrm>
                <a:off x="110490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83" name="Oval 982">
                <a:extLst>
                  <a:ext uri="{FF2B5EF4-FFF2-40B4-BE49-F238E27FC236}">
                    <a16:creationId xmlns:a16="http://schemas.microsoft.com/office/drawing/2014/main" id="{6FF8E811-A0A3-4298-BE60-92066678AC6F}"/>
                  </a:ext>
                </a:extLst>
              </p:cNvPr>
              <p:cNvSpPr/>
              <p:nvPr/>
            </p:nvSpPr>
            <p:spPr>
              <a:xfrm>
                <a:off x="110490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84" name="Oval 983">
                <a:extLst>
                  <a:ext uri="{FF2B5EF4-FFF2-40B4-BE49-F238E27FC236}">
                    <a16:creationId xmlns:a16="http://schemas.microsoft.com/office/drawing/2014/main" id="{7EF98746-DEFD-4424-BF68-56CCCC8131B4}"/>
                  </a:ext>
                </a:extLst>
              </p:cNvPr>
              <p:cNvSpPr/>
              <p:nvPr/>
            </p:nvSpPr>
            <p:spPr>
              <a:xfrm>
                <a:off x="110490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85" name="Oval 984">
                <a:extLst>
                  <a:ext uri="{FF2B5EF4-FFF2-40B4-BE49-F238E27FC236}">
                    <a16:creationId xmlns:a16="http://schemas.microsoft.com/office/drawing/2014/main" id="{015A5A06-8C72-400C-886F-054EE0BB90FA}"/>
                  </a:ext>
                </a:extLst>
              </p:cNvPr>
              <p:cNvSpPr/>
              <p:nvPr/>
            </p:nvSpPr>
            <p:spPr>
              <a:xfrm>
                <a:off x="116967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86" name="Oval 985">
                <a:extLst>
                  <a:ext uri="{FF2B5EF4-FFF2-40B4-BE49-F238E27FC236}">
                    <a16:creationId xmlns:a16="http://schemas.microsoft.com/office/drawing/2014/main" id="{FA799697-5116-4378-A79E-3CDE9B847A3F}"/>
                  </a:ext>
                </a:extLst>
              </p:cNvPr>
              <p:cNvSpPr/>
              <p:nvPr/>
            </p:nvSpPr>
            <p:spPr>
              <a:xfrm>
                <a:off x="116967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87" name="Oval 986">
                <a:extLst>
                  <a:ext uri="{FF2B5EF4-FFF2-40B4-BE49-F238E27FC236}">
                    <a16:creationId xmlns:a16="http://schemas.microsoft.com/office/drawing/2014/main" id="{BCC27970-5C40-4DB5-817D-7070F6C83BC3}"/>
                  </a:ext>
                </a:extLst>
              </p:cNvPr>
              <p:cNvSpPr/>
              <p:nvPr/>
            </p:nvSpPr>
            <p:spPr>
              <a:xfrm>
                <a:off x="116967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88" name="Oval 987">
                <a:extLst>
                  <a:ext uri="{FF2B5EF4-FFF2-40B4-BE49-F238E27FC236}">
                    <a16:creationId xmlns:a16="http://schemas.microsoft.com/office/drawing/2014/main" id="{15B1E376-E6CB-4637-A47D-BF7C3DF4848B}"/>
                  </a:ext>
                </a:extLst>
              </p:cNvPr>
              <p:cNvSpPr/>
              <p:nvPr/>
            </p:nvSpPr>
            <p:spPr>
              <a:xfrm>
                <a:off x="116967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89" name="Oval 988">
                <a:extLst>
                  <a:ext uri="{FF2B5EF4-FFF2-40B4-BE49-F238E27FC236}">
                    <a16:creationId xmlns:a16="http://schemas.microsoft.com/office/drawing/2014/main" id="{B6DE0804-27B0-4AD8-9B7A-9C004E7E1D39}"/>
                  </a:ext>
                </a:extLst>
              </p:cNvPr>
              <p:cNvSpPr/>
              <p:nvPr/>
            </p:nvSpPr>
            <p:spPr>
              <a:xfrm>
                <a:off x="116967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90" name="Oval 989">
                <a:extLst>
                  <a:ext uri="{FF2B5EF4-FFF2-40B4-BE49-F238E27FC236}">
                    <a16:creationId xmlns:a16="http://schemas.microsoft.com/office/drawing/2014/main" id="{DFBC33A5-A546-44B0-BCE7-B16DE6E39789}"/>
                  </a:ext>
                </a:extLst>
              </p:cNvPr>
              <p:cNvSpPr/>
              <p:nvPr/>
            </p:nvSpPr>
            <p:spPr>
              <a:xfrm>
                <a:off x="116967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91" name="Oval 990">
                <a:extLst>
                  <a:ext uri="{FF2B5EF4-FFF2-40B4-BE49-F238E27FC236}">
                    <a16:creationId xmlns:a16="http://schemas.microsoft.com/office/drawing/2014/main" id="{DB6B8157-214E-44D2-B9F1-81EFE9456C04}"/>
                  </a:ext>
                </a:extLst>
              </p:cNvPr>
              <p:cNvSpPr/>
              <p:nvPr/>
            </p:nvSpPr>
            <p:spPr>
              <a:xfrm>
                <a:off x="116967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92" name="Oval 991">
                <a:extLst>
                  <a:ext uri="{FF2B5EF4-FFF2-40B4-BE49-F238E27FC236}">
                    <a16:creationId xmlns:a16="http://schemas.microsoft.com/office/drawing/2014/main" id="{5885A505-13E6-4890-9489-E3363F197693}"/>
                  </a:ext>
                </a:extLst>
              </p:cNvPr>
              <p:cNvSpPr/>
              <p:nvPr/>
            </p:nvSpPr>
            <p:spPr>
              <a:xfrm>
                <a:off x="116967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93" name="Oval 992">
                <a:extLst>
                  <a:ext uri="{FF2B5EF4-FFF2-40B4-BE49-F238E27FC236}">
                    <a16:creationId xmlns:a16="http://schemas.microsoft.com/office/drawing/2014/main" id="{2256D1AD-718C-4AD9-B686-E22387AB509C}"/>
                  </a:ext>
                </a:extLst>
              </p:cNvPr>
              <p:cNvSpPr/>
              <p:nvPr/>
            </p:nvSpPr>
            <p:spPr>
              <a:xfrm>
                <a:off x="116967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94" name="Oval 993">
                <a:extLst>
                  <a:ext uri="{FF2B5EF4-FFF2-40B4-BE49-F238E27FC236}">
                    <a16:creationId xmlns:a16="http://schemas.microsoft.com/office/drawing/2014/main" id="{FC0E0EA4-7BF7-44C3-B5AE-8E40D78BD2E6}"/>
                  </a:ext>
                </a:extLst>
              </p:cNvPr>
              <p:cNvSpPr/>
              <p:nvPr/>
            </p:nvSpPr>
            <p:spPr>
              <a:xfrm>
                <a:off x="116967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95" name="Oval 994">
                <a:extLst>
                  <a:ext uri="{FF2B5EF4-FFF2-40B4-BE49-F238E27FC236}">
                    <a16:creationId xmlns:a16="http://schemas.microsoft.com/office/drawing/2014/main" id="{880DB397-75CF-4713-BF03-FBAD15543FD4}"/>
                  </a:ext>
                </a:extLst>
              </p:cNvPr>
              <p:cNvSpPr/>
              <p:nvPr/>
            </p:nvSpPr>
            <p:spPr>
              <a:xfrm>
                <a:off x="116967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96" name="Oval 995">
                <a:extLst>
                  <a:ext uri="{FF2B5EF4-FFF2-40B4-BE49-F238E27FC236}">
                    <a16:creationId xmlns:a16="http://schemas.microsoft.com/office/drawing/2014/main" id="{6B271B0D-FE79-4594-8167-C692F8D76644}"/>
                  </a:ext>
                </a:extLst>
              </p:cNvPr>
              <p:cNvSpPr/>
              <p:nvPr/>
            </p:nvSpPr>
            <p:spPr>
              <a:xfrm>
                <a:off x="116967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97" name="Oval 996">
                <a:extLst>
                  <a:ext uri="{FF2B5EF4-FFF2-40B4-BE49-F238E27FC236}">
                    <a16:creationId xmlns:a16="http://schemas.microsoft.com/office/drawing/2014/main" id="{F2994016-BC95-42ED-B73B-C3F5AAD7A7D5}"/>
                  </a:ext>
                </a:extLst>
              </p:cNvPr>
              <p:cNvSpPr/>
              <p:nvPr/>
            </p:nvSpPr>
            <p:spPr>
              <a:xfrm>
                <a:off x="12283622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98" name="Oval 997">
                <a:extLst>
                  <a:ext uri="{FF2B5EF4-FFF2-40B4-BE49-F238E27FC236}">
                    <a16:creationId xmlns:a16="http://schemas.microsoft.com/office/drawing/2014/main" id="{D1E8C94A-432E-4452-871D-E96E5BFA84CC}"/>
                  </a:ext>
                </a:extLst>
              </p:cNvPr>
              <p:cNvSpPr/>
              <p:nvPr/>
            </p:nvSpPr>
            <p:spPr>
              <a:xfrm>
                <a:off x="12283622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999" name="Oval 998">
                <a:extLst>
                  <a:ext uri="{FF2B5EF4-FFF2-40B4-BE49-F238E27FC236}">
                    <a16:creationId xmlns:a16="http://schemas.microsoft.com/office/drawing/2014/main" id="{14BC2F23-A4CC-4E89-A218-59B888648C13}"/>
                  </a:ext>
                </a:extLst>
              </p:cNvPr>
              <p:cNvSpPr/>
              <p:nvPr/>
            </p:nvSpPr>
            <p:spPr>
              <a:xfrm>
                <a:off x="12283622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00" name="Oval 999">
                <a:extLst>
                  <a:ext uri="{FF2B5EF4-FFF2-40B4-BE49-F238E27FC236}">
                    <a16:creationId xmlns:a16="http://schemas.microsoft.com/office/drawing/2014/main" id="{9B807E57-B8ED-498C-BBB9-D4D90CF4A5A0}"/>
                  </a:ext>
                </a:extLst>
              </p:cNvPr>
              <p:cNvSpPr/>
              <p:nvPr/>
            </p:nvSpPr>
            <p:spPr>
              <a:xfrm>
                <a:off x="12283622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01" name="Oval 1000">
                <a:extLst>
                  <a:ext uri="{FF2B5EF4-FFF2-40B4-BE49-F238E27FC236}">
                    <a16:creationId xmlns:a16="http://schemas.microsoft.com/office/drawing/2014/main" id="{2BE87EDC-8EA1-4758-BB99-7CD5F207B00D}"/>
                  </a:ext>
                </a:extLst>
              </p:cNvPr>
              <p:cNvSpPr/>
              <p:nvPr/>
            </p:nvSpPr>
            <p:spPr>
              <a:xfrm>
                <a:off x="12283622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02" name="Oval 1001">
                <a:extLst>
                  <a:ext uri="{FF2B5EF4-FFF2-40B4-BE49-F238E27FC236}">
                    <a16:creationId xmlns:a16="http://schemas.microsoft.com/office/drawing/2014/main" id="{B2618AA7-ABE4-4B90-9663-A4B34074AABB}"/>
                  </a:ext>
                </a:extLst>
              </p:cNvPr>
              <p:cNvSpPr/>
              <p:nvPr/>
            </p:nvSpPr>
            <p:spPr>
              <a:xfrm>
                <a:off x="12283622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03" name="Oval 1002">
                <a:extLst>
                  <a:ext uri="{FF2B5EF4-FFF2-40B4-BE49-F238E27FC236}">
                    <a16:creationId xmlns:a16="http://schemas.microsoft.com/office/drawing/2014/main" id="{5B17A869-5A0A-4722-81B0-4D3B4C0240DA}"/>
                  </a:ext>
                </a:extLst>
              </p:cNvPr>
              <p:cNvSpPr/>
              <p:nvPr/>
            </p:nvSpPr>
            <p:spPr>
              <a:xfrm>
                <a:off x="12283622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04" name="Oval 1003">
                <a:extLst>
                  <a:ext uri="{FF2B5EF4-FFF2-40B4-BE49-F238E27FC236}">
                    <a16:creationId xmlns:a16="http://schemas.microsoft.com/office/drawing/2014/main" id="{67478C3B-3727-409E-835E-F471D06F7951}"/>
                  </a:ext>
                </a:extLst>
              </p:cNvPr>
              <p:cNvSpPr/>
              <p:nvPr/>
            </p:nvSpPr>
            <p:spPr>
              <a:xfrm>
                <a:off x="12283622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05" name="Oval 1004">
                <a:extLst>
                  <a:ext uri="{FF2B5EF4-FFF2-40B4-BE49-F238E27FC236}">
                    <a16:creationId xmlns:a16="http://schemas.microsoft.com/office/drawing/2014/main" id="{3010E185-1891-4475-A387-093CA8E10B1F}"/>
                  </a:ext>
                </a:extLst>
              </p:cNvPr>
              <p:cNvSpPr/>
              <p:nvPr/>
            </p:nvSpPr>
            <p:spPr>
              <a:xfrm>
                <a:off x="12283622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06" name="Oval 1005">
                <a:extLst>
                  <a:ext uri="{FF2B5EF4-FFF2-40B4-BE49-F238E27FC236}">
                    <a16:creationId xmlns:a16="http://schemas.microsoft.com/office/drawing/2014/main" id="{5B282A5D-9618-4867-8616-3F2CB7F824EF}"/>
                  </a:ext>
                </a:extLst>
              </p:cNvPr>
              <p:cNvSpPr/>
              <p:nvPr/>
            </p:nvSpPr>
            <p:spPr>
              <a:xfrm>
                <a:off x="12283622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07" name="Oval 1006">
                <a:extLst>
                  <a:ext uri="{FF2B5EF4-FFF2-40B4-BE49-F238E27FC236}">
                    <a16:creationId xmlns:a16="http://schemas.microsoft.com/office/drawing/2014/main" id="{9D214B11-D867-4F85-AB73-DBB3A023896F}"/>
                  </a:ext>
                </a:extLst>
              </p:cNvPr>
              <p:cNvSpPr/>
              <p:nvPr/>
            </p:nvSpPr>
            <p:spPr>
              <a:xfrm>
                <a:off x="12283622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08" name="Oval 1007">
                <a:extLst>
                  <a:ext uri="{FF2B5EF4-FFF2-40B4-BE49-F238E27FC236}">
                    <a16:creationId xmlns:a16="http://schemas.microsoft.com/office/drawing/2014/main" id="{BB1DD72A-8237-4649-947E-E214124BB2C0}"/>
                  </a:ext>
                </a:extLst>
              </p:cNvPr>
              <p:cNvSpPr/>
              <p:nvPr/>
            </p:nvSpPr>
            <p:spPr>
              <a:xfrm>
                <a:off x="12283622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09" name="Oval 1008">
                <a:extLst>
                  <a:ext uri="{FF2B5EF4-FFF2-40B4-BE49-F238E27FC236}">
                    <a16:creationId xmlns:a16="http://schemas.microsoft.com/office/drawing/2014/main" id="{3D958EDC-3E26-4AE1-8624-0D3DDBF8714D}"/>
                  </a:ext>
                </a:extLst>
              </p:cNvPr>
              <p:cNvSpPr/>
              <p:nvPr/>
            </p:nvSpPr>
            <p:spPr>
              <a:xfrm>
                <a:off x="12870544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10" name="Oval 1009">
                <a:extLst>
                  <a:ext uri="{FF2B5EF4-FFF2-40B4-BE49-F238E27FC236}">
                    <a16:creationId xmlns:a16="http://schemas.microsoft.com/office/drawing/2014/main" id="{BEF4E055-CE3D-4967-B696-AFDC35051CBB}"/>
                  </a:ext>
                </a:extLst>
              </p:cNvPr>
              <p:cNvSpPr/>
              <p:nvPr/>
            </p:nvSpPr>
            <p:spPr>
              <a:xfrm>
                <a:off x="12870544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11" name="Oval 1010">
                <a:extLst>
                  <a:ext uri="{FF2B5EF4-FFF2-40B4-BE49-F238E27FC236}">
                    <a16:creationId xmlns:a16="http://schemas.microsoft.com/office/drawing/2014/main" id="{DAF7BC69-5EA7-4772-BF94-47729826C9A0}"/>
                  </a:ext>
                </a:extLst>
              </p:cNvPr>
              <p:cNvSpPr/>
              <p:nvPr/>
            </p:nvSpPr>
            <p:spPr>
              <a:xfrm>
                <a:off x="12870544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12" name="Oval 1011">
                <a:extLst>
                  <a:ext uri="{FF2B5EF4-FFF2-40B4-BE49-F238E27FC236}">
                    <a16:creationId xmlns:a16="http://schemas.microsoft.com/office/drawing/2014/main" id="{4F51ACB5-A99B-4D84-988A-90E81E787337}"/>
                  </a:ext>
                </a:extLst>
              </p:cNvPr>
              <p:cNvSpPr/>
              <p:nvPr/>
            </p:nvSpPr>
            <p:spPr>
              <a:xfrm>
                <a:off x="12870544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13" name="Oval 1012">
                <a:extLst>
                  <a:ext uri="{FF2B5EF4-FFF2-40B4-BE49-F238E27FC236}">
                    <a16:creationId xmlns:a16="http://schemas.microsoft.com/office/drawing/2014/main" id="{08394857-C069-40B9-9E9D-EB455D942E1A}"/>
                  </a:ext>
                </a:extLst>
              </p:cNvPr>
              <p:cNvSpPr/>
              <p:nvPr/>
            </p:nvSpPr>
            <p:spPr>
              <a:xfrm>
                <a:off x="12870544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14" name="Oval 1013">
                <a:extLst>
                  <a:ext uri="{FF2B5EF4-FFF2-40B4-BE49-F238E27FC236}">
                    <a16:creationId xmlns:a16="http://schemas.microsoft.com/office/drawing/2014/main" id="{323C4729-9C47-44E8-A61D-7ABBADA6D165}"/>
                  </a:ext>
                </a:extLst>
              </p:cNvPr>
              <p:cNvSpPr/>
              <p:nvPr/>
            </p:nvSpPr>
            <p:spPr>
              <a:xfrm>
                <a:off x="12870544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15" name="Oval 1014">
                <a:extLst>
                  <a:ext uri="{FF2B5EF4-FFF2-40B4-BE49-F238E27FC236}">
                    <a16:creationId xmlns:a16="http://schemas.microsoft.com/office/drawing/2014/main" id="{C5026C63-E70C-4610-8D29-65C1951C69DA}"/>
                  </a:ext>
                </a:extLst>
              </p:cNvPr>
              <p:cNvSpPr/>
              <p:nvPr/>
            </p:nvSpPr>
            <p:spPr>
              <a:xfrm>
                <a:off x="12870544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16" name="Oval 1015">
                <a:extLst>
                  <a:ext uri="{FF2B5EF4-FFF2-40B4-BE49-F238E27FC236}">
                    <a16:creationId xmlns:a16="http://schemas.microsoft.com/office/drawing/2014/main" id="{F02C0037-9AE8-4A4F-AB64-9AB679148640}"/>
                  </a:ext>
                </a:extLst>
              </p:cNvPr>
              <p:cNvSpPr/>
              <p:nvPr/>
            </p:nvSpPr>
            <p:spPr>
              <a:xfrm>
                <a:off x="12870544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17" name="Oval 1016">
                <a:extLst>
                  <a:ext uri="{FF2B5EF4-FFF2-40B4-BE49-F238E27FC236}">
                    <a16:creationId xmlns:a16="http://schemas.microsoft.com/office/drawing/2014/main" id="{3735BF08-8C8E-44B0-8790-C55D97488623}"/>
                  </a:ext>
                </a:extLst>
              </p:cNvPr>
              <p:cNvSpPr/>
              <p:nvPr/>
            </p:nvSpPr>
            <p:spPr>
              <a:xfrm>
                <a:off x="12870544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18" name="Oval 1017">
                <a:extLst>
                  <a:ext uri="{FF2B5EF4-FFF2-40B4-BE49-F238E27FC236}">
                    <a16:creationId xmlns:a16="http://schemas.microsoft.com/office/drawing/2014/main" id="{7F172F4C-BA77-4D2A-A814-A99796C4E38E}"/>
                  </a:ext>
                </a:extLst>
              </p:cNvPr>
              <p:cNvSpPr/>
              <p:nvPr/>
            </p:nvSpPr>
            <p:spPr>
              <a:xfrm>
                <a:off x="12870544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19" name="Oval 1018">
                <a:extLst>
                  <a:ext uri="{FF2B5EF4-FFF2-40B4-BE49-F238E27FC236}">
                    <a16:creationId xmlns:a16="http://schemas.microsoft.com/office/drawing/2014/main" id="{0A936C3B-0F21-4596-B3E6-52F63378E080}"/>
                  </a:ext>
                </a:extLst>
              </p:cNvPr>
              <p:cNvSpPr/>
              <p:nvPr/>
            </p:nvSpPr>
            <p:spPr>
              <a:xfrm>
                <a:off x="12870544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20" name="Oval 1019">
                <a:extLst>
                  <a:ext uri="{FF2B5EF4-FFF2-40B4-BE49-F238E27FC236}">
                    <a16:creationId xmlns:a16="http://schemas.microsoft.com/office/drawing/2014/main" id="{F92BE161-464F-4DA4-BDCC-C10D021E669A}"/>
                  </a:ext>
                </a:extLst>
              </p:cNvPr>
              <p:cNvSpPr/>
              <p:nvPr/>
            </p:nvSpPr>
            <p:spPr>
              <a:xfrm>
                <a:off x="12870544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21" name="Oval 1020">
                <a:extLst>
                  <a:ext uri="{FF2B5EF4-FFF2-40B4-BE49-F238E27FC236}">
                    <a16:creationId xmlns:a16="http://schemas.microsoft.com/office/drawing/2014/main" id="{902FA72A-2567-4FBA-BD54-3443E874E51D}"/>
                  </a:ext>
                </a:extLst>
              </p:cNvPr>
              <p:cNvSpPr/>
              <p:nvPr/>
            </p:nvSpPr>
            <p:spPr>
              <a:xfrm>
                <a:off x="13457466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22" name="Oval 1021">
                <a:extLst>
                  <a:ext uri="{FF2B5EF4-FFF2-40B4-BE49-F238E27FC236}">
                    <a16:creationId xmlns:a16="http://schemas.microsoft.com/office/drawing/2014/main" id="{08C8A5DE-A310-4A2E-B82F-E23529CF83AA}"/>
                  </a:ext>
                </a:extLst>
              </p:cNvPr>
              <p:cNvSpPr/>
              <p:nvPr/>
            </p:nvSpPr>
            <p:spPr>
              <a:xfrm>
                <a:off x="13457466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23" name="Oval 1022">
                <a:extLst>
                  <a:ext uri="{FF2B5EF4-FFF2-40B4-BE49-F238E27FC236}">
                    <a16:creationId xmlns:a16="http://schemas.microsoft.com/office/drawing/2014/main" id="{3FC224A1-0767-4EAB-9C41-2D6ED5FC6370}"/>
                  </a:ext>
                </a:extLst>
              </p:cNvPr>
              <p:cNvSpPr/>
              <p:nvPr/>
            </p:nvSpPr>
            <p:spPr>
              <a:xfrm>
                <a:off x="13457466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9E58BF9D-8376-494C-8658-0CBACFD95922}"/>
                  </a:ext>
                </a:extLst>
              </p:cNvPr>
              <p:cNvSpPr/>
              <p:nvPr/>
            </p:nvSpPr>
            <p:spPr>
              <a:xfrm>
                <a:off x="13457466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304754FA-E573-473B-B692-1EB7DFC1C75D}"/>
                  </a:ext>
                </a:extLst>
              </p:cNvPr>
              <p:cNvSpPr/>
              <p:nvPr/>
            </p:nvSpPr>
            <p:spPr>
              <a:xfrm>
                <a:off x="13457466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AFC76D05-5BBD-4761-80E2-F1B9BC93A461}"/>
                  </a:ext>
                </a:extLst>
              </p:cNvPr>
              <p:cNvSpPr/>
              <p:nvPr/>
            </p:nvSpPr>
            <p:spPr>
              <a:xfrm>
                <a:off x="13457466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28" name="Oval 1027">
                <a:extLst>
                  <a:ext uri="{FF2B5EF4-FFF2-40B4-BE49-F238E27FC236}">
                    <a16:creationId xmlns:a16="http://schemas.microsoft.com/office/drawing/2014/main" id="{06729983-0704-48FC-B96F-55BA7BA16E6B}"/>
                  </a:ext>
                </a:extLst>
              </p:cNvPr>
              <p:cNvSpPr/>
              <p:nvPr/>
            </p:nvSpPr>
            <p:spPr>
              <a:xfrm>
                <a:off x="13457466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1C74C1FC-1FAE-449C-9177-310086755C44}"/>
                  </a:ext>
                </a:extLst>
              </p:cNvPr>
              <p:cNvSpPr/>
              <p:nvPr/>
            </p:nvSpPr>
            <p:spPr>
              <a:xfrm>
                <a:off x="13457466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530A72BC-4F27-43F1-8A6B-113FACE422E4}"/>
                  </a:ext>
                </a:extLst>
              </p:cNvPr>
              <p:cNvSpPr/>
              <p:nvPr/>
            </p:nvSpPr>
            <p:spPr>
              <a:xfrm>
                <a:off x="13457466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882459A9-D773-4AD6-A350-72A94C009B83}"/>
                  </a:ext>
                </a:extLst>
              </p:cNvPr>
              <p:cNvSpPr/>
              <p:nvPr/>
            </p:nvSpPr>
            <p:spPr>
              <a:xfrm>
                <a:off x="13457466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F2A6CBF7-1E01-44FE-8EC3-E4F6CABD8C0B}"/>
                  </a:ext>
                </a:extLst>
              </p:cNvPr>
              <p:cNvSpPr/>
              <p:nvPr/>
            </p:nvSpPr>
            <p:spPr>
              <a:xfrm>
                <a:off x="13457466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BEF973A8-2225-4A8E-A3C3-BEDDBF917E75}"/>
                  </a:ext>
                </a:extLst>
              </p:cNvPr>
              <p:cNvSpPr/>
              <p:nvPr/>
            </p:nvSpPr>
            <p:spPr>
              <a:xfrm>
                <a:off x="13457466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622B2057-71C9-4F14-8193-020A10D99E6F}"/>
                  </a:ext>
                </a:extLst>
              </p:cNvPr>
              <p:cNvSpPr/>
              <p:nvPr/>
            </p:nvSpPr>
            <p:spPr>
              <a:xfrm>
                <a:off x="14044388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D6E6FA85-DD8F-47C2-AAA1-C04447908134}"/>
                  </a:ext>
                </a:extLst>
              </p:cNvPr>
              <p:cNvSpPr/>
              <p:nvPr/>
            </p:nvSpPr>
            <p:spPr>
              <a:xfrm>
                <a:off x="14044388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46AD58DE-2F07-4868-AF54-DB14CD9F2FC0}"/>
                  </a:ext>
                </a:extLst>
              </p:cNvPr>
              <p:cNvSpPr/>
              <p:nvPr/>
            </p:nvSpPr>
            <p:spPr>
              <a:xfrm>
                <a:off x="14044388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A7599B3C-92D7-46FF-9B2A-67E94AF2056B}"/>
                  </a:ext>
                </a:extLst>
              </p:cNvPr>
              <p:cNvSpPr/>
              <p:nvPr/>
            </p:nvSpPr>
            <p:spPr>
              <a:xfrm>
                <a:off x="14044388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BE39406F-580D-427B-B481-E755D84F0AB5}"/>
                  </a:ext>
                </a:extLst>
              </p:cNvPr>
              <p:cNvSpPr/>
              <p:nvPr/>
            </p:nvSpPr>
            <p:spPr>
              <a:xfrm>
                <a:off x="14044388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4EF592FD-DBB2-41F2-AECE-DF55D641F8A2}"/>
                  </a:ext>
                </a:extLst>
              </p:cNvPr>
              <p:cNvSpPr/>
              <p:nvPr/>
            </p:nvSpPr>
            <p:spPr>
              <a:xfrm>
                <a:off x="14044388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6EF36D19-9FFD-47D7-B46E-875225F3462F}"/>
                  </a:ext>
                </a:extLst>
              </p:cNvPr>
              <p:cNvSpPr/>
              <p:nvPr/>
            </p:nvSpPr>
            <p:spPr>
              <a:xfrm>
                <a:off x="14044388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7B43A214-2C08-4397-9135-87219D6F5DD5}"/>
                  </a:ext>
                </a:extLst>
              </p:cNvPr>
              <p:cNvSpPr/>
              <p:nvPr/>
            </p:nvSpPr>
            <p:spPr>
              <a:xfrm>
                <a:off x="14044388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86CE3502-D8D4-4163-9414-83E448615D88}"/>
                  </a:ext>
                </a:extLst>
              </p:cNvPr>
              <p:cNvSpPr/>
              <p:nvPr/>
            </p:nvSpPr>
            <p:spPr>
              <a:xfrm>
                <a:off x="14044388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F106E395-BA46-4630-B6D8-E66F73D8F0ED}"/>
                  </a:ext>
                </a:extLst>
              </p:cNvPr>
              <p:cNvSpPr/>
              <p:nvPr/>
            </p:nvSpPr>
            <p:spPr>
              <a:xfrm>
                <a:off x="14044388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44" name="Oval 1043">
                <a:extLst>
                  <a:ext uri="{FF2B5EF4-FFF2-40B4-BE49-F238E27FC236}">
                    <a16:creationId xmlns:a16="http://schemas.microsoft.com/office/drawing/2014/main" id="{2850CC7C-D04D-4C9B-987A-E0862695CB60}"/>
                  </a:ext>
                </a:extLst>
              </p:cNvPr>
              <p:cNvSpPr/>
              <p:nvPr/>
            </p:nvSpPr>
            <p:spPr>
              <a:xfrm>
                <a:off x="14044388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45" name="Oval 1044">
                <a:extLst>
                  <a:ext uri="{FF2B5EF4-FFF2-40B4-BE49-F238E27FC236}">
                    <a16:creationId xmlns:a16="http://schemas.microsoft.com/office/drawing/2014/main" id="{15AD12ED-AC91-498C-8F8E-E3F1C62EC17C}"/>
                  </a:ext>
                </a:extLst>
              </p:cNvPr>
              <p:cNvSpPr/>
              <p:nvPr/>
            </p:nvSpPr>
            <p:spPr>
              <a:xfrm>
                <a:off x="14044388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46" name="Oval 1045">
                <a:extLst>
                  <a:ext uri="{FF2B5EF4-FFF2-40B4-BE49-F238E27FC236}">
                    <a16:creationId xmlns:a16="http://schemas.microsoft.com/office/drawing/2014/main" id="{677E37BD-A6CC-4352-A612-C58C94667D31}"/>
                  </a:ext>
                </a:extLst>
              </p:cNvPr>
              <p:cNvSpPr/>
              <p:nvPr/>
            </p:nvSpPr>
            <p:spPr>
              <a:xfrm>
                <a:off x="1463131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47" name="Oval 1046">
                <a:extLst>
                  <a:ext uri="{FF2B5EF4-FFF2-40B4-BE49-F238E27FC236}">
                    <a16:creationId xmlns:a16="http://schemas.microsoft.com/office/drawing/2014/main" id="{240E996E-FF1F-4145-940F-EBA799A8E12B}"/>
                  </a:ext>
                </a:extLst>
              </p:cNvPr>
              <p:cNvSpPr/>
              <p:nvPr/>
            </p:nvSpPr>
            <p:spPr>
              <a:xfrm>
                <a:off x="1463131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48" name="Oval 1047">
                <a:extLst>
                  <a:ext uri="{FF2B5EF4-FFF2-40B4-BE49-F238E27FC236}">
                    <a16:creationId xmlns:a16="http://schemas.microsoft.com/office/drawing/2014/main" id="{F4964FFF-3802-4E71-AF39-01D30D548DA6}"/>
                  </a:ext>
                </a:extLst>
              </p:cNvPr>
              <p:cNvSpPr/>
              <p:nvPr/>
            </p:nvSpPr>
            <p:spPr>
              <a:xfrm>
                <a:off x="1463131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E1BC8B2C-213A-435D-A29A-4383066885CF}"/>
                  </a:ext>
                </a:extLst>
              </p:cNvPr>
              <p:cNvSpPr/>
              <p:nvPr/>
            </p:nvSpPr>
            <p:spPr>
              <a:xfrm>
                <a:off x="1463131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2292C7B8-0EC6-4661-BFFB-9E2159E3D133}"/>
                  </a:ext>
                </a:extLst>
              </p:cNvPr>
              <p:cNvSpPr/>
              <p:nvPr/>
            </p:nvSpPr>
            <p:spPr>
              <a:xfrm>
                <a:off x="1463131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51" name="Oval 1050">
                <a:extLst>
                  <a:ext uri="{FF2B5EF4-FFF2-40B4-BE49-F238E27FC236}">
                    <a16:creationId xmlns:a16="http://schemas.microsoft.com/office/drawing/2014/main" id="{DB1DDD14-9A09-4808-8697-6E60F22A155B}"/>
                  </a:ext>
                </a:extLst>
              </p:cNvPr>
              <p:cNvSpPr/>
              <p:nvPr/>
            </p:nvSpPr>
            <p:spPr>
              <a:xfrm>
                <a:off x="1463131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52" name="Oval 1051">
                <a:extLst>
                  <a:ext uri="{FF2B5EF4-FFF2-40B4-BE49-F238E27FC236}">
                    <a16:creationId xmlns:a16="http://schemas.microsoft.com/office/drawing/2014/main" id="{D2C6D5D0-01EF-42DD-93CD-D02CC69AA87B}"/>
                  </a:ext>
                </a:extLst>
              </p:cNvPr>
              <p:cNvSpPr/>
              <p:nvPr/>
            </p:nvSpPr>
            <p:spPr>
              <a:xfrm>
                <a:off x="1463131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53" name="Oval 1052">
                <a:extLst>
                  <a:ext uri="{FF2B5EF4-FFF2-40B4-BE49-F238E27FC236}">
                    <a16:creationId xmlns:a16="http://schemas.microsoft.com/office/drawing/2014/main" id="{ECAEDFC5-BEEC-40B0-9D4C-AD55B1B42274}"/>
                  </a:ext>
                </a:extLst>
              </p:cNvPr>
              <p:cNvSpPr/>
              <p:nvPr/>
            </p:nvSpPr>
            <p:spPr>
              <a:xfrm>
                <a:off x="1463131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54" name="Oval 1053">
                <a:extLst>
                  <a:ext uri="{FF2B5EF4-FFF2-40B4-BE49-F238E27FC236}">
                    <a16:creationId xmlns:a16="http://schemas.microsoft.com/office/drawing/2014/main" id="{ACC4DF26-65A8-463A-8B1E-AC330E6FDD68}"/>
                  </a:ext>
                </a:extLst>
              </p:cNvPr>
              <p:cNvSpPr/>
              <p:nvPr/>
            </p:nvSpPr>
            <p:spPr>
              <a:xfrm>
                <a:off x="1463131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55" name="Oval 1054">
                <a:extLst>
                  <a:ext uri="{FF2B5EF4-FFF2-40B4-BE49-F238E27FC236}">
                    <a16:creationId xmlns:a16="http://schemas.microsoft.com/office/drawing/2014/main" id="{E290678F-CE7A-40C2-9D5F-969462211634}"/>
                  </a:ext>
                </a:extLst>
              </p:cNvPr>
              <p:cNvSpPr/>
              <p:nvPr/>
            </p:nvSpPr>
            <p:spPr>
              <a:xfrm>
                <a:off x="1463131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56" name="Oval 1055">
                <a:extLst>
                  <a:ext uri="{FF2B5EF4-FFF2-40B4-BE49-F238E27FC236}">
                    <a16:creationId xmlns:a16="http://schemas.microsoft.com/office/drawing/2014/main" id="{0D04AEB1-8855-4C80-9E62-3BAF837CE207}"/>
                  </a:ext>
                </a:extLst>
              </p:cNvPr>
              <p:cNvSpPr/>
              <p:nvPr/>
            </p:nvSpPr>
            <p:spPr>
              <a:xfrm>
                <a:off x="1463131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57" name="Oval 1056">
                <a:extLst>
                  <a:ext uri="{FF2B5EF4-FFF2-40B4-BE49-F238E27FC236}">
                    <a16:creationId xmlns:a16="http://schemas.microsoft.com/office/drawing/2014/main" id="{070672B3-EF24-420F-B2CA-E2E1FFC4645A}"/>
                  </a:ext>
                </a:extLst>
              </p:cNvPr>
              <p:cNvSpPr/>
              <p:nvPr/>
            </p:nvSpPr>
            <p:spPr>
              <a:xfrm>
                <a:off x="1463131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58" name="Oval 1057">
                <a:extLst>
                  <a:ext uri="{FF2B5EF4-FFF2-40B4-BE49-F238E27FC236}">
                    <a16:creationId xmlns:a16="http://schemas.microsoft.com/office/drawing/2014/main" id="{154BA2D9-EE94-4539-B3BC-4657F9CC77BF}"/>
                  </a:ext>
                </a:extLst>
              </p:cNvPr>
              <p:cNvSpPr/>
              <p:nvPr/>
            </p:nvSpPr>
            <p:spPr>
              <a:xfrm>
                <a:off x="15218232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59" name="Oval 1058">
                <a:extLst>
                  <a:ext uri="{FF2B5EF4-FFF2-40B4-BE49-F238E27FC236}">
                    <a16:creationId xmlns:a16="http://schemas.microsoft.com/office/drawing/2014/main" id="{7A9FEC64-C767-4326-BD58-CE8B88710350}"/>
                  </a:ext>
                </a:extLst>
              </p:cNvPr>
              <p:cNvSpPr/>
              <p:nvPr/>
            </p:nvSpPr>
            <p:spPr>
              <a:xfrm>
                <a:off x="15218232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60" name="Oval 1059">
                <a:extLst>
                  <a:ext uri="{FF2B5EF4-FFF2-40B4-BE49-F238E27FC236}">
                    <a16:creationId xmlns:a16="http://schemas.microsoft.com/office/drawing/2014/main" id="{3F988A9E-56D4-4EA4-A02B-16D4B86A460B}"/>
                  </a:ext>
                </a:extLst>
              </p:cNvPr>
              <p:cNvSpPr/>
              <p:nvPr/>
            </p:nvSpPr>
            <p:spPr>
              <a:xfrm>
                <a:off x="15218232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61" name="Oval 1060">
                <a:extLst>
                  <a:ext uri="{FF2B5EF4-FFF2-40B4-BE49-F238E27FC236}">
                    <a16:creationId xmlns:a16="http://schemas.microsoft.com/office/drawing/2014/main" id="{24CB1E1C-E2B8-4A30-86E1-B53B9823F291}"/>
                  </a:ext>
                </a:extLst>
              </p:cNvPr>
              <p:cNvSpPr/>
              <p:nvPr/>
            </p:nvSpPr>
            <p:spPr>
              <a:xfrm>
                <a:off x="15218232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62" name="Oval 1061">
                <a:extLst>
                  <a:ext uri="{FF2B5EF4-FFF2-40B4-BE49-F238E27FC236}">
                    <a16:creationId xmlns:a16="http://schemas.microsoft.com/office/drawing/2014/main" id="{F4EAE279-C8C3-4F07-9675-AFFAC8107372}"/>
                  </a:ext>
                </a:extLst>
              </p:cNvPr>
              <p:cNvSpPr/>
              <p:nvPr/>
            </p:nvSpPr>
            <p:spPr>
              <a:xfrm>
                <a:off x="15218232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63" name="Oval 1062">
                <a:extLst>
                  <a:ext uri="{FF2B5EF4-FFF2-40B4-BE49-F238E27FC236}">
                    <a16:creationId xmlns:a16="http://schemas.microsoft.com/office/drawing/2014/main" id="{AF37F391-BBBE-46A7-968E-A93C7FE69653}"/>
                  </a:ext>
                </a:extLst>
              </p:cNvPr>
              <p:cNvSpPr/>
              <p:nvPr/>
            </p:nvSpPr>
            <p:spPr>
              <a:xfrm>
                <a:off x="15218232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64" name="Oval 1063">
                <a:extLst>
                  <a:ext uri="{FF2B5EF4-FFF2-40B4-BE49-F238E27FC236}">
                    <a16:creationId xmlns:a16="http://schemas.microsoft.com/office/drawing/2014/main" id="{F2F38603-CFB8-462F-8A55-A80C33802E3D}"/>
                  </a:ext>
                </a:extLst>
              </p:cNvPr>
              <p:cNvSpPr/>
              <p:nvPr/>
            </p:nvSpPr>
            <p:spPr>
              <a:xfrm>
                <a:off x="15218232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65" name="Oval 1064">
                <a:extLst>
                  <a:ext uri="{FF2B5EF4-FFF2-40B4-BE49-F238E27FC236}">
                    <a16:creationId xmlns:a16="http://schemas.microsoft.com/office/drawing/2014/main" id="{2AAB0C90-088E-47B6-BCB4-71B3EAEC05F0}"/>
                  </a:ext>
                </a:extLst>
              </p:cNvPr>
              <p:cNvSpPr/>
              <p:nvPr/>
            </p:nvSpPr>
            <p:spPr>
              <a:xfrm>
                <a:off x="15218232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66" name="Oval 1065">
                <a:extLst>
                  <a:ext uri="{FF2B5EF4-FFF2-40B4-BE49-F238E27FC236}">
                    <a16:creationId xmlns:a16="http://schemas.microsoft.com/office/drawing/2014/main" id="{57AB60FB-DD60-4737-8006-7FB9368EA116}"/>
                  </a:ext>
                </a:extLst>
              </p:cNvPr>
              <p:cNvSpPr/>
              <p:nvPr/>
            </p:nvSpPr>
            <p:spPr>
              <a:xfrm>
                <a:off x="15218232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67" name="Oval 1066">
                <a:extLst>
                  <a:ext uri="{FF2B5EF4-FFF2-40B4-BE49-F238E27FC236}">
                    <a16:creationId xmlns:a16="http://schemas.microsoft.com/office/drawing/2014/main" id="{98DEC776-1185-4464-82A8-CCD5863606DA}"/>
                  </a:ext>
                </a:extLst>
              </p:cNvPr>
              <p:cNvSpPr/>
              <p:nvPr/>
            </p:nvSpPr>
            <p:spPr>
              <a:xfrm>
                <a:off x="15218232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559118C9-D62A-4BC1-B236-F43F9FEB1BF8}"/>
                  </a:ext>
                </a:extLst>
              </p:cNvPr>
              <p:cNvSpPr/>
              <p:nvPr/>
            </p:nvSpPr>
            <p:spPr>
              <a:xfrm>
                <a:off x="15218232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91AFBF3D-7989-4093-B9C3-D0A16032F288}"/>
                  </a:ext>
                </a:extLst>
              </p:cNvPr>
              <p:cNvSpPr/>
              <p:nvPr/>
            </p:nvSpPr>
            <p:spPr>
              <a:xfrm>
                <a:off x="15218232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6EC30508-41A2-4EEC-B17B-A5AFE34FDE4C}"/>
                  </a:ext>
                </a:extLst>
              </p:cNvPr>
              <p:cNvSpPr/>
              <p:nvPr/>
            </p:nvSpPr>
            <p:spPr>
              <a:xfrm>
                <a:off x="15805154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852BABB3-61C8-4E06-B33D-DA8CB9B77C5F}"/>
                  </a:ext>
                </a:extLst>
              </p:cNvPr>
              <p:cNvSpPr/>
              <p:nvPr/>
            </p:nvSpPr>
            <p:spPr>
              <a:xfrm>
                <a:off x="15805154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94210368-0885-41A0-B273-FD6EEBF1DF30}"/>
                  </a:ext>
                </a:extLst>
              </p:cNvPr>
              <p:cNvSpPr/>
              <p:nvPr/>
            </p:nvSpPr>
            <p:spPr>
              <a:xfrm>
                <a:off x="15805154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3BF3D123-68EF-4A98-935E-AA05F315644C}"/>
                  </a:ext>
                </a:extLst>
              </p:cNvPr>
              <p:cNvSpPr/>
              <p:nvPr/>
            </p:nvSpPr>
            <p:spPr>
              <a:xfrm>
                <a:off x="15805154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74" name="Oval 1073">
                <a:extLst>
                  <a:ext uri="{FF2B5EF4-FFF2-40B4-BE49-F238E27FC236}">
                    <a16:creationId xmlns:a16="http://schemas.microsoft.com/office/drawing/2014/main" id="{F1FB0C6D-C367-4329-999F-D52203B70B1B}"/>
                  </a:ext>
                </a:extLst>
              </p:cNvPr>
              <p:cNvSpPr/>
              <p:nvPr/>
            </p:nvSpPr>
            <p:spPr>
              <a:xfrm>
                <a:off x="15805154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75" name="Oval 1074">
                <a:extLst>
                  <a:ext uri="{FF2B5EF4-FFF2-40B4-BE49-F238E27FC236}">
                    <a16:creationId xmlns:a16="http://schemas.microsoft.com/office/drawing/2014/main" id="{AC57E606-71D2-4836-87E1-F283B18DA3A5}"/>
                  </a:ext>
                </a:extLst>
              </p:cNvPr>
              <p:cNvSpPr/>
              <p:nvPr/>
            </p:nvSpPr>
            <p:spPr>
              <a:xfrm>
                <a:off x="15805154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76" name="Oval 1075">
                <a:extLst>
                  <a:ext uri="{FF2B5EF4-FFF2-40B4-BE49-F238E27FC236}">
                    <a16:creationId xmlns:a16="http://schemas.microsoft.com/office/drawing/2014/main" id="{B78BBEC0-8D2E-4911-BF6A-E9E7E67C9C88}"/>
                  </a:ext>
                </a:extLst>
              </p:cNvPr>
              <p:cNvSpPr/>
              <p:nvPr/>
            </p:nvSpPr>
            <p:spPr>
              <a:xfrm>
                <a:off x="15805154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77" name="Oval 1076">
                <a:extLst>
                  <a:ext uri="{FF2B5EF4-FFF2-40B4-BE49-F238E27FC236}">
                    <a16:creationId xmlns:a16="http://schemas.microsoft.com/office/drawing/2014/main" id="{ABF924BD-DB3C-44E6-B3C5-C764D212DE67}"/>
                  </a:ext>
                </a:extLst>
              </p:cNvPr>
              <p:cNvSpPr/>
              <p:nvPr/>
            </p:nvSpPr>
            <p:spPr>
              <a:xfrm>
                <a:off x="15805154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78" name="Oval 1077">
                <a:extLst>
                  <a:ext uri="{FF2B5EF4-FFF2-40B4-BE49-F238E27FC236}">
                    <a16:creationId xmlns:a16="http://schemas.microsoft.com/office/drawing/2014/main" id="{B2BE8F24-A7C1-4CFC-B739-B838F926C1AC}"/>
                  </a:ext>
                </a:extLst>
              </p:cNvPr>
              <p:cNvSpPr/>
              <p:nvPr/>
            </p:nvSpPr>
            <p:spPr>
              <a:xfrm>
                <a:off x="15805154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79" name="Oval 1078">
                <a:extLst>
                  <a:ext uri="{FF2B5EF4-FFF2-40B4-BE49-F238E27FC236}">
                    <a16:creationId xmlns:a16="http://schemas.microsoft.com/office/drawing/2014/main" id="{19DFFA7A-3DFF-47A2-8218-B26772674E19}"/>
                  </a:ext>
                </a:extLst>
              </p:cNvPr>
              <p:cNvSpPr/>
              <p:nvPr/>
            </p:nvSpPr>
            <p:spPr>
              <a:xfrm>
                <a:off x="15805154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80" name="Oval 1079">
                <a:extLst>
                  <a:ext uri="{FF2B5EF4-FFF2-40B4-BE49-F238E27FC236}">
                    <a16:creationId xmlns:a16="http://schemas.microsoft.com/office/drawing/2014/main" id="{D63D26A1-2A72-444A-B6BE-E2ABE246B3CE}"/>
                  </a:ext>
                </a:extLst>
              </p:cNvPr>
              <p:cNvSpPr/>
              <p:nvPr/>
            </p:nvSpPr>
            <p:spPr>
              <a:xfrm>
                <a:off x="15805154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81" name="Oval 1080">
                <a:extLst>
                  <a:ext uri="{FF2B5EF4-FFF2-40B4-BE49-F238E27FC236}">
                    <a16:creationId xmlns:a16="http://schemas.microsoft.com/office/drawing/2014/main" id="{46C2E061-B3B6-4FCF-A38D-8A4B954D24A9}"/>
                  </a:ext>
                </a:extLst>
              </p:cNvPr>
              <p:cNvSpPr/>
              <p:nvPr/>
            </p:nvSpPr>
            <p:spPr>
              <a:xfrm>
                <a:off x="15805154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82" name="Oval 1081">
                <a:extLst>
                  <a:ext uri="{FF2B5EF4-FFF2-40B4-BE49-F238E27FC236}">
                    <a16:creationId xmlns:a16="http://schemas.microsoft.com/office/drawing/2014/main" id="{156A4391-E9F0-4A8E-9073-91B8748E6DD0}"/>
                  </a:ext>
                </a:extLst>
              </p:cNvPr>
              <p:cNvSpPr/>
              <p:nvPr/>
            </p:nvSpPr>
            <p:spPr>
              <a:xfrm>
                <a:off x="16392076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83" name="Oval 1082">
                <a:extLst>
                  <a:ext uri="{FF2B5EF4-FFF2-40B4-BE49-F238E27FC236}">
                    <a16:creationId xmlns:a16="http://schemas.microsoft.com/office/drawing/2014/main" id="{1947F1C6-545A-490F-AAFE-D962B3ED083C}"/>
                  </a:ext>
                </a:extLst>
              </p:cNvPr>
              <p:cNvSpPr/>
              <p:nvPr/>
            </p:nvSpPr>
            <p:spPr>
              <a:xfrm>
                <a:off x="16392076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84" name="Oval 1083">
                <a:extLst>
                  <a:ext uri="{FF2B5EF4-FFF2-40B4-BE49-F238E27FC236}">
                    <a16:creationId xmlns:a16="http://schemas.microsoft.com/office/drawing/2014/main" id="{C519E3E1-7FFE-4C41-90A0-F9C6584CA2DB}"/>
                  </a:ext>
                </a:extLst>
              </p:cNvPr>
              <p:cNvSpPr/>
              <p:nvPr/>
            </p:nvSpPr>
            <p:spPr>
              <a:xfrm>
                <a:off x="16392076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85" name="Oval 1084">
                <a:extLst>
                  <a:ext uri="{FF2B5EF4-FFF2-40B4-BE49-F238E27FC236}">
                    <a16:creationId xmlns:a16="http://schemas.microsoft.com/office/drawing/2014/main" id="{9CDF4D45-4978-4FE9-9CE3-57FF3BC3B950}"/>
                  </a:ext>
                </a:extLst>
              </p:cNvPr>
              <p:cNvSpPr/>
              <p:nvPr/>
            </p:nvSpPr>
            <p:spPr>
              <a:xfrm>
                <a:off x="16392076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86" name="Oval 1085">
                <a:extLst>
                  <a:ext uri="{FF2B5EF4-FFF2-40B4-BE49-F238E27FC236}">
                    <a16:creationId xmlns:a16="http://schemas.microsoft.com/office/drawing/2014/main" id="{8351DC51-1E17-4125-95DE-ABA67D0B4E91}"/>
                  </a:ext>
                </a:extLst>
              </p:cNvPr>
              <p:cNvSpPr/>
              <p:nvPr/>
            </p:nvSpPr>
            <p:spPr>
              <a:xfrm>
                <a:off x="16392076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87" name="Oval 1086">
                <a:extLst>
                  <a:ext uri="{FF2B5EF4-FFF2-40B4-BE49-F238E27FC236}">
                    <a16:creationId xmlns:a16="http://schemas.microsoft.com/office/drawing/2014/main" id="{56345379-05EE-49E5-BA3F-8BC3A6F6CD47}"/>
                  </a:ext>
                </a:extLst>
              </p:cNvPr>
              <p:cNvSpPr/>
              <p:nvPr/>
            </p:nvSpPr>
            <p:spPr>
              <a:xfrm>
                <a:off x="16392076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88" name="Oval 1087">
                <a:extLst>
                  <a:ext uri="{FF2B5EF4-FFF2-40B4-BE49-F238E27FC236}">
                    <a16:creationId xmlns:a16="http://schemas.microsoft.com/office/drawing/2014/main" id="{C5312D34-71A6-4C13-AB5F-E6BAF1D89047}"/>
                  </a:ext>
                </a:extLst>
              </p:cNvPr>
              <p:cNvSpPr/>
              <p:nvPr/>
            </p:nvSpPr>
            <p:spPr>
              <a:xfrm>
                <a:off x="16392076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89" name="Oval 1088">
                <a:extLst>
                  <a:ext uri="{FF2B5EF4-FFF2-40B4-BE49-F238E27FC236}">
                    <a16:creationId xmlns:a16="http://schemas.microsoft.com/office/drawing/2014/main" id="{76A216E2-2B92-4439-8B8C-03102209D5E0}"/>
                  </a:ext>
                </a:extLst>
              </p:cNvPr>
              <p:cNvSpPr/>
              <p:nvPr/>
            </p:nvSpPr>
            <p:spPr>
              <a:xfrm>
                <a:off x="16392076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90" name="Oval 1089">
                <a:extLst>
                  <a:ext uri="{FF2B5EF4-FFF2-40B4-BE49-F238E27FC236}">
                    <a16:creationId xmlns:a16="http://schemas.microsoft.com/office/drawing/2014/main" id="{E90A2DC1-D72E-4E65-B744-18FE38A9124C}"/>
                  </a:ext>
                </a:extLst>
              </p:cNvPr>
              <p:cNvSpPr/>
              <p:nvPr/>
            </p:nvSpPr>
            <p:spPr>
              <a:xfrm>
                <a:off x="16392076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91" name="Oval 1090">
                <a:extLst>
                  <a:ext uri="{FF2B5EF4-FFF2-40B4-BE49-F238E27FC236}">
                    <a16:creationId xmlns:a16="http://schemas.microsoft.com/office/drawing/2014/main" id="{91A9AC37-D36E-45EE-B24E-D25B7C8FD246}"/>
                  </a:ext>
                </a:extLst>
              </p:cNvPr>
              <p:cNvSpPr/>
              <p:nvPr/>
            </p:nvSpPr>
            <p:spPr>
              <a:xfrm>
                <a:off x="16392076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92" name="Oval 1091">
                <a:extLst>
                  <a:ext uri="{FF2B5EF4-FFF2-40B4-BE49-F238E27FC236}">
                    <a16:creationId xmlns:a16="http://schemas.microsoft.com/office/drawing/2014/main" id="{EDA228A2-3CB2-4225-9D9E-05E0FCB8AD80}"/>
                  </a:ext>
                </a:extLst>
              </p:cNvPr>
              <p:cNvSpPr/>
              <p:nvPr/>
            </p:nvSpPr>
            <p:spPr>
              <a:xfrm>
                <a:off x="16392076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93" name="Oval 1092">
                <a:extLst>
                  <a:ext uri="{FF2B5EF4-FFF2-40B4-BE49-F238E27FC236}">
                    <a16:creationId xmlns:a16="http://schemas.microsoft.com/office/drawing/2014/main" id="{EC21E813-915A-4405-A7DC-F1B85C51BCB8}"/>
                  </a:ext>
                </a:extLst>
              </p:cNvPr>
              <p:cNvSpPr/>
              <p:nvPr/>
            </p:nvSpPr>
            <p:spPr>
              <a:xfrm>
                <a:off x="16392076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94" name="Oval 1093">
                <a:extLst>
                  <a:ext uri="{FF2B5EF4-FFF2-40B4-BE49-F238E27FC236}">
                    <a16:creationId xmlns:a16="http://schemas.microsoft.com/office/drawing/2014/main" id="{52E07362-A44B-4BAB-8F85-903B53D41784}"/>
                  </a:ext>
                </a:extLst>
              </p:cNvPr>
              <p:cNvSpPr/>
              <p:nvPr/>
            </p:nvSpPr>
            <p:spPr>
              <a:xfrm>
                <a:off x="16978998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95" name="Oval 1094">
                <a:extLst>
                  <a:ext uri="{FF2B5EF4-FFF2-40B4-BE49-F238E27FC236}">
                    <a16:creationId xmlns:a16="http://schemas.microsoft.com/office/drawing/2014/main" id="{81E1028C-DF4E-40AF-9CD6-0B4CDE8DC05B}"/>
                  </a:ext>
                </a:extLst>
              </p:cNvPr>
              <p:cNvSpPr/>
              <p:nvPr/>
            </p:nvSpPr>
            <p:spPr>
              <a:xfrm>
                <a:off x="16978998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96" name="Oval 1095">
                <a:extLst>
                  <a:ext uri="{FF2B5EF4-FFF2-40B4-BE49-F238E27FC236}">
                    <a16:creationId xmlns:a16="http://schemas.microsoft.com/office/drawing/2014/main" id="{5D9BEFA2-3CE0-4E8A-B67A-6582B649A692}"/>
                  </a:ext>
                </a:extLst>
              </p:cNvPr>
              <p:cNvSpPr/>
              <p:nvPr/>
            </p:nvSpPr>
            <p:spPr>
              <a:xfrm>
                <a:off x="16978998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97" name="Oval 1096">
                <a:extLst>
                  <a:ext uri="{FF2B5EF4-FFF2-40B4-BE49-F238E27FC236}">
                    <a16:creationId xmlns:a16="http://schemas.microsoft.com/office/drawing/2014/main" id="{9207B2A9-28CB-4907-B9AC-BF12540B7CF3}"/>
                  </a:ext>
                </a:extLst>
              </p:cNvPr>
              <p:cNvSpPr/>
              <p:nvPr/>
            </p:nvSpPr>
            <p:spPr>
              <a:xfrm>
                <a:off x="16978998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98" name="Oval 1097">
                <a:extLst>
                  <a:ext uri="{FF2B5EF4-FFF2-40B4-BE49-F238E27FC236}">
                    <a16:creationId xmlns:a16="http://schemas.microsoft.com/office/drawing/2014/main" id="{EB98A548-875E-4D9F-B14E-C51133E2A98B}"/>
                  </a:ext>
                </a:extLst>
              </p:cNvPr>
              <p:cNvSpPr/>
              <p:nvPr/>
            </p:nvSpPr>
            <p:spPr>
              <a:xfrm>
                <a:off x="16978998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099" name="Oval 1098">
                <a:extLst>
                  <a:ext uri="{FF2B5EF4-FFF2-40B4-BE49-F238E27FC236}">
                    <a16:creationId xmlns:a16="http://schemas.microsoft.com/office/drawing/2014/main" id="{6C4FAE54-09F7-4710-B5A7-F539A52FCF17}"/>
                  </a:ext>
                </a:extLst>
              </p:cNvPr>
              <p:cNvSpPr/>
              <p:nvPr/>
            </p:nvSpPr>
            <p:spPr>
              <a:xfrm>
                <a:off x="16978998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00" name="Oval 1099">
                <a:extLst>
                  <a:ext uri="{FF2B5EF4-FFF2-40B4-BE49-F238E27FC236}">
                    <a16:creationId xmlns:a16="http://schemas.microsoft.com/office/drawing/2014/main" id="{F76A531A-0D61-46B3-BC69-701719B4075E}"/>
                  </a:ext>
                </a:extLst>
              </p:cNvPr>
              <p:cNvSpPr/>
              <p:nvPr/>
            </p:nvSpPr>
            <p:spPr>
              <a:xfrm>
                <a:off x="16978998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01" name="Oval 1100">
                <a:extLst>
                  <a:ext uri="{FF2B5EF4-FFF2-40B4-BE49-F238E27FC236}">
                    <a16:creationId xmlns:a16="http://schemas.microsoft.com/office/drawing/2014/main" id="{D7C66A2A-D4BA-430A-A910-C861BA3BF082}"/>
                  </a:ext>
                </a:extLst>
              </p:cNvPr>
              <p:cNvSpPr/>
              <p:nvPr/>
            </p:nvSpPr>
            <p:spPr>
              <a:xfrm>
                <a:off x="16978998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02" name="Oval 1101">
                <a:extLst>
                  <a:ext uri="{FF2B5EF4-FFF2-40B4-BE49-F238E27FC236}">
                    <a16:creationId xmlns:a16="http://schemas.microsoft.com/office/drawing/2014/main" id="{B7CC134B-EBFA-41A0-8737-AAD383AB6E5B}"/>
                  </a:ext>
                </a:extLst>
              </p:cNvPr>
              <p:cNvSpPr/>
              <p:nvPr/>
            </p:nvSpPr>
            <p:spPr>
              <a:xfrm>
                <a:off x="16978998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03" name="Oval 1102">
                <a:extLst>
                  <a:ext uri="{FF2B5EF4-FFF2-40B4-BE49-F238E27FC236}">
                    <a16:creationId xmlns:a16="http://schemas.microsoft.com/office/drawing/2014/main" id="{E4841323-9906-4BCF-BBE9-F63D7110EEFD}"/>
                  </a:ext>
                </a:extLst>
              </p:cNvPr>
              <p:cNvSpPr/>
              <p:nvPr/>
            </p:nvSpPr>
            <p:spPr>
              <a:xfrm>
                <a:off x="16978998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04" name="Oval 1103">
                <a:extLst>
                  <a:ext uri="{FF2B5EF4-FFF2-40B4-BE49-F238E27FC236}">
                    <a16:creationId xmlns:a16="http://schemas.microsoft.com/office/drawing/2014/main" id="{54FF827E-9F50-4C6E-944D-074FE7E99A03}"/>
                  </a:ext>
                </a:extLst>
              </p:cNvPr>
              <p:cNvSpPr/>
              <p:nvPr/>
            </p:nvSpPr>
            <p:spPr>
              <a:xfrm>
                <a:off x="16978998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05" name="Oval 1104">
                <a:extLst>
                  <a:ext uri="{FF2B5EF4-FFF2-40B4-BE49-F238E27FC236}">
                    <a16:creationId xmlns:a16="http://schemas.microsoft.com/office/drawing/2014/main" id="{D08E1C4B-0B8D-4567-B9BD-9BD9BADE1FF5}"/>
                  </a:ext>
                </a:extLst>
              </p:cNvPr>
              <p:cNvSpPr/>
              <p:nvPr/>
            </p:nvSpPr>
            <p:spPr>
              <a:xfrm>
                <a:off x="16978998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</p:grpSp>
        <p:grpSp>
          <p:nvGrpSpPr>
            <p:cNvPr id="1106" name="Group 1105">
              <a:extLst>
                <a:ext uri="{FF2B5EF4-FFF2-40B4-BE49-F238E27FC236}">
                  <a16:creationId xmlns:a16="http://schemas.microsoft.com/office/drawing/2014/main" id="{F45BF78A-E0F1-46D3-A0E3-72619F30E0FF}"/>
                </a:ext>
              </a:extLst>
            </p:cNvPr>
            <p:cNvGrpSpPr/>
            <p:nvPr/>
          </p:nvGrpSpPr>
          <p:grpSpPr>
            <a:xfrm rot="8034554" flipH="1">
              <a:off x="22578827" y="30897606"/>
              <a:ext cx="5164805" cy="4981494"/>
              <a:chOff x="9753600" y="4267200"/>
              <a:chExt cx="7718884" cy="7444920"/>
            </a:xfrm>
            <a:grpFill/>
          </p:grpSpPr>
          <p:sp>
            <p:nvSpPr>
              <p:cNvPr id="1107" name="Oval 1106">
                <a:extLst>
                  <a:ext uri="{FF2B5EF4-FFF2-40B4-BE49-F238E27FC236}">
                    <a16:creationId xmlns:a16="http://schemas.microsoft.com/office/drawing/2014/main" id="{FFF7E04B-88FE-48B5-8C50-F504BDF40494}"/>
                  </a:ext>
                </a:extLst>
              </p:cNvPr>
              <p:cNvSpPr/>
              <p:nvPr/>
            </p:nvSpPr>
            <p:spPr>
              <a:xfrm>
                <a:off x="97536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08" name="Oval 1107">
                <a:extLst>
                  <a:ext uri="{FF2B5EF4-FFF2-40B4-BE49-F238E27FC236}">
                    <a16:creationId xmlns:a16="http://schemas.microsoft.com/office/drawing/2014/main" id="{9F8FC13C-45D9-474C-89E5-62B85DF1FC3C}"/>
                  </a:ext>
                </a:extLst>
              </p:cNvPr>
              <p:cNvSpPr/>
              <p:nvPr/>
            </p:nvSpPr>
            <p:spPr>
              <a:xfrm>
                <a:off x="97536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09" name="Oval 1108">
                <a:extLst>
                  <a:ext uri="{FF2B5EF4-FFF2-40B4-BE49-F238E27FC236}">
                    <a16:creationId xmlns:a16="http://schemas.microsoft.com/office/drawing/2014/main" id="{8BDD6F11-639A-408C-B8EF-48B2F0DB5B87}"/>
                  </a:ext>
                </a:extLst>
              </p:cNvPr>
              <p:cNvSpPr/>
              <p:nvPr/>
            </p:nvSpPr>
            <p:spPr>
              <a:xfrm>
                <a:off x="97536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10" name="Oval 1109">
                <a:extLst>
                  <a:ext uri="{FF2B5EF4-FFF2-40B4-BE49-F238E27FC236}">
                    <a16:creationId xmlns:a16="http://schemas.microsoft.com/office/drawing/2014/main" id="{DC7C9C5E-1A21-4F63-887D-EA2EFBF164BD}"/>
                  </a:ext>
                </a:extLst>
              </p:cNvPr>
              <p:cNvSpPr/>
              <p:nvPr/>
            </p:nvSpPr>
            <p:spPr>
              <a:xfrm>
                <a:off x="97536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11" name="Oval 1110">
                <a:extLst>
                  <a:ext uri="{FF2B5EF4-FFF2-40B4-BE49-F238E27FC236}">
                    <a16:creationId xmlns:a16="http://schemas.microsoft.com/office/drawing/2014/main" id="{7502D2BE-C3CE-4508-B3AE-7C641788E21E}"/>
                  </a:ext>
                </a:extLst>
              </p:cNvPr>
              <p:cNvSpPr/>
              <p:nvPr/>
            </p:nvSpPr>
            <p:spPr>
              <a:xfrm>
                <a:off x="97536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12" name="Oval 1111">
                <a:extLst>
                  <a:ext uri="{FF2B5EF4-FFF2-40B4-BE49-F238E27FC236}">
                    <a16:creationId xmlns:a16="http://schemas.microsoft.com/office/drawing/2014/main" id="{267CD348-6DEB-454B-B484-E4D5CECE4165}"/>
                  </a:ext>
                </a:extLst>
              </p:cNvPr>
              <p:cNvSpPr/>
              <p:nvPr/>
            </p:nvSpPr>
            <p:spPr>
              <a:xfrm>
                <a:off x="97536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13" name="Oval 1112">
                <a:extLst>
                  <a:ext uri="{FF2B5EF4-FFF2-40B4-BE49-F238E27FC236}">
                    <a16:creationId xmlns:a16="http://schemas.microsoft.com/office/drawing/2014/main" id="{6BFCE04F-53FF-4BAF-BD5F-E44F4F58A08D}"/>
                  </a:ext>
                </a:extLst>
              </p:cNvPr>
              <p:cNvSpPr/>
              <p:nvPr/>
            </p:nvSpPr>
            <p:spPr>
              <a:xfrm>
                <a:off x="97536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14" name="Oval 1113">
                <a:extLst>
                  <a:ext uri="{FF2B5EF4-FFF2-40B4-BE49-F238E27FC236}">
                    <a16:creationId xmlns:a16="http://schemas.microsoft.com/office/drawing/2014/main" id="{F0EEFAFE-E576-430F-B673-7C9F1B3F531A}"/>
                  </a:ext>
                </a:extLst>
              </p:cNvPr>
              <p:cNvSpPr/>
              <p:nvPr/>
            </p:nvSpPr>
            <p:spPr>
              <a:xfrm>
                <a:off x="97536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15" name="Oval 1114">
                <a:extLst>
                  <a:ext uri="{FF2B5EF4-FFF2-40B4-BE49-F238E27FC236}">
                    <a16:creationId xmlns:a16="http://schemas.microsoft.com/office/drawing/2014/main" id="{E18AF98A-D08E-413F-93FB-18E554D88A75}"/>
                  </a:ext>
                </a:extLst>
              </p:cNvPr>
              <p:cNvSpPr/>
              <p:nvPr/>
            </p:nvSpPr>
            <p:spPr>
              <a:xfrm>
                <a:off x="97536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16" name="Oval 1115">
                <a:extLst>
                  <a:ext uri="{FF2B5EF4-FFF2-40B4-BE49-F238E27FC236}">
                    <a16:creationId xmlns:a16="http://schemas.microsoft.com/office/drawing/2014/main" id="{75328F66-4B1B-419F-9F9C-8BC555F1925A}"/>
                  </a:ext>
                </a:extLst>
              </p:cNvPr>
              <p:cNvSpPr/>
              <p:nvPr/>
            </p:nvSpPr>
            <p:spPr>
              <a:xfrm>
                <a:off x="97536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17" name="Oval 1116">
                <a:extLst>
                  <a:ext uri="{FF2B5EF4-FFF2-40B4-BE49-F238E27FC236}">
                    <a16:creationId xmlns:a16="http://schemas.microsoft.com/office/drawing/2014/main" id="{DAD68067-F3FF-439B-9760-6CC2ADC21AB9}"/>
                  </a:ext>
                </a:extLst>
              </p:cNvPr>
              <p:cNvSpPr/>
              <p:nvPr/>
            </p:nvSpPr>
            <p:spPr>
              <a:xfrm>
                <a:off x="97536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18" name="Oval 1117">
                <a:extLst>
                  <a:ext uri="{FF2B5EF4-FFF2-40B4-BE49-F238E27FC236}">
                    <a16:creationId xmlns:a16="http://schemas.microsoft.com/office/drawing/2014/main" id="{6E58BF7B-B328-464A-87AE-1847AF2E9042}"/>
                  </a:ext>
                </a:extLst>
              </p:cNvPr>
              <p:cNvSpPr/>
              <p:nvPr/>
            </p:nvSpPr>
            <p:spPr>
              <a:xfrm>
                <a:off x="97536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19" name="Oval 1118">
                <a:extLst>
                  <a:ext uri="{FF2B5EF4-FFF2-40B4-BE49-F238E27FC236}">
                    <a16:creationId xmlns:a16="http://schemas.microsoft.com/office/drawing/2014/main" id="{91A8B2DF-E304-4B75-BCF2-44CC2E488615}"/>
                  </a:ext>
                </a:extLst>
              </p:cNvPr>
              <p:cNvSpPr/>
              <p:nvPr/>
            </p:nvSpPr>
            <p:spPr>
              <a:xfrm>
                <a:off x="104013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20" name="Oval 1119">
                <a:extLst>
                  <a:ext uri="{FF2B5EF4-FFF2-40B4-BE49-F238E27FC236}">
                    <a16:creationId xmlns:a16="http://schemas.microsoft.com/office/drawing/2014/main" id="{4DA95131-A7A8-44B5-985C-3E59C033600C}"/>
                  </a:ext>
                </a:extLst>
              </p:cNvPr>
              <p:cNvSpPr/>
              <p:nvPr/>
            </p:nvSpPr>
            <p:spPr>
              <a:xfrm>
                <a:off x="104013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21" name="Oval 1120">
                <a:extLst>
                  <a:ext uri="{FF2B5EF4-FFF2-40B4-BE49-F238E27FC236}">
                    <a16:creationId xmlns:a16="http://schemas.microsoft.com/office/drawing/2014/main" id="{FBCE026C-B479-42CE-9748-67B4B0B4619F}"/>
                  </a:ext>
                </a:extLst>
              </p:cNvPr>
              <p:cNvSpPr/>
              <p:nvPr/>
            </p:nvSpPr>
            <p:spPr>
              <a:xfrm>
                <a:off x="104013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22" name="Oval 1121">
                <a:extLst>
                  <a:ext uri="{FF2B5EF4-FFF2-40B4-BE49-F238E27FC236}">
                    <a16:creationId xmlns:a16="http://schemas.microsoft.com/office/drawing/2014/main" id="{2FC1B7B6-9A71-441C-9200-C26380042FCB}"/>
                  </a:ext>
                </a:extLst>
              </p:cNvPr>
              <p:cNvSpPr/>
              <p:nvPr/>
            </p:nvSpPr>
            <p:spPr>
              <a:xfrm>
                <a:off x="104013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23" name="Oval 1122">
                <a:extLst>
                  <a:ext uri="{FF2B5EF4-FFF2-40B4-BE49-F238E27FC236}">
                    <a16:creationId xmlns:a16="http://schemas.microsoft.com/office/drawing/2014/main" id="{09A4BADE-D678-4DFF-8E65-45CA5A6EE836}"/>
                  </a:ext>
                </a:extLst>
              </p:cNvPr>
              <p:cNvSpPr/>
              <p:nvPr/>
            </p:nvSpPr>
            <p:spPr>
              <a:xfrm>
                <a:off x="104013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24" name="Oval 1123">
                <a:extLst>
                  <a:ext uri="{FF2B5EF4-FFF2-40B4-BE49-F238E27FC236}">
                    <a16:creationId xmlns:a16="http://schemas.microsoft.com/office/drawing/2014/main" id="{61322682-25D1-4AB7-84A7-6C7C80E3A751}"/>
                  </a:ext>
                </a:extLst>
              </p:cNvPr>
              <p:cNvSpPr/>
              <p:nvPr/>
            </p:nvSpPr>
            <p:spPr>
              <a:xfrm>
                <a:off x="104013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25" name="Oval 1124">
                <a:extLst>
                  <a:ext uri="{FF2B5EF4-FFF2-40B4-BE49-F238E27FC236}">
                    <a16:creationId xmlns:a16="http://schemas.microsoft.com/office/drawing/2014/main" id="{4CEB34E8-0A3A-4CC4-AD40-D35674A5BDA2}"/>
                  </a:ext>
                </a:extLst>
              </p:cNvPr>
              <p:cNvSpPr/>
              <p:nvPr/>
            </p:nvSpPr>
            <p:spPr>
              <a:xfrm>
                <a:off x="104013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26" name="Oval 1125">
                <a:extLst>
                  <a:ext uri="{FF2B5EF4-FFF2-40B4-BE49-F238E27FC236}">
                    <a16:creationId xmlns:a16="http://schemas.microsoft.com/office/drawing/2014/main" id="{1974BBA3-B997-4279-B189-AD0F97436E72}"/>
                  </a:ext>
                </a:extLst>
              </p:cNvPr>
              <p:cNvSpPr/>
              <p:nvPr/>
            </p:nvSpPr>
            <p:spPr>
              <a:xfrm>
                <a:off x="104013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27" name="Oval 1126">
                <a:extLst>
                  <a:ext uri="{FF2B5EF4-FFF2-40B4-BE49-F238E27FC236}">
                    <a16:creationId xmlns:a16="http://schemas.microsoft.com/office/drawing/2014/main" id="{39BB6A0D-C467-4DAB-A545-A0A845483C35}"/>
                  </a:ext>
                </a:extLst>
              </p:cNvPr>
              <p:cNvSpPr/>
              <p:nvPr/>
            </p:nvSpPr>
            <p:spPr>
              <a:xfrm>
                <a:off x="104013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28" name="Oval 1127">
                <a:extLst>
                  <a:ext uri="{FF2B5EF4-FFF2-40B4-BE49-F238E27FC236}">
                    <a16:creationId xmlns:a16="http://schemas.microsoft.com/office/drawing/2014/main" id="{81E6BF98-611C-4C2C-AD35-C48FFD321AF0}"/>
                  </a:ext>
                </a:extLst>
              </p:cNvPr>
              <p:cNvSpPr/>
              <p:nvPr/>
            </p:nvSpPr>
            <p:spPr>
              <a:xfrm>
                <a:off x="104013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29" name="Oval 1128">
                <a:extLst>
                  <a:ext uri="{FF2B5EF4-FFF2-40B4-BE49-F238E27FC236}">
                    <a16:creationId xmlns:a16="http://schemas.microsoft.com/office/drawing/2014/main" id="{F9A3CC3E-AEDF-4793-9B7A-FE41CB788228}"/>
                  </a:ext>
                </a:extLst>
              </p:cNvPr>
              <p:cNvSpPr/>
              <p:nvPr/>
            </p:nvSpPr>
            <p:spPr>
              <a:xfrm>
                <a:off x="104013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30" name="Oval 1129">
                <a:extLst>
                  <a:ext uri="{FF2B5EF4-FFF2-40B4-BE49-F238E27FC236}">
                    <a16:creationId xmlns:a16="http://schemas.microsoft.com/office/drawing/2014/main" id="{784285B4-9ABD-4975-9361-A352F559EA5F}"/>
                  </a:ext>
                </a:extLst>
              </p:cNvPr>
              <p:cNvSpPr/>
              <p:nvPr/>
            </p:nvSpPr>
            <p:spPr>
              <a:xfrm>
                <a:off x="104013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31" name="Oval 1130">
                <a:extLst>
                  <a:ext uri="{FF2B5EF4-FFF2-40B4-BE49-F238E27FC236}">
                    <a16:creationId xmlns:a16="http://schemas.microsoft.com/office/drawing/2014/main" id="{FD285FB1-FD6F-4036-881B-DAF6291D0CDB}"/>
                  </a:ext>
                </a:extLst>
              </p:cNvPr>
              <p:cNvSpPr/>
              <p:nvPr/>
            </p:nvSpPr>
            <p:spPr>
              <a:xfrm>
                <a:off x="110490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34EEFCB3-F1EB-4BFE-8632-C9630A332398}"/>
                  </a:ext>
                </a:extLst>
              </p:cNvPr>
              <p:cNvSpPr/>
              <p:nvPr/>
            </p:nvSpPr>
            <p:spPr>
              <a:xfrm>
                <a:off x="110490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FC7FB6EC-99C1-48B4-B5A6-9F152E8C33CD}"/>
                  </a:ext>
                </a:extLst>
              </p:cNvPr>
              <p:cNvSpPr/>
              <p:nvPr/>
            </p:nvSpPr>
            <p:spPr>
              <a:xfrm>
                <a:off x="110490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34" name="Oval 1133">
                <a:extLst>
                  <a:ext uri="{FF2B5EF4-FFF2-40B4-BE49-F238E27FC236}">
                    <a16:creationId xmlns:a16="http://schemas.microsoft.com/office/drawing/2014/main" id="{86DE88AD-F9F6-4DD8-BFC1-10D0C3E309FF}"/>
                  </a:ext>
                </a:extLst>
              </p:cNvPr>
              <p:cNvSpPr/>
              <p:nvPr/>
            </p:nvSpPr>
            <p:spPr>
              <a:xfrm>
                <a:off x="110490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35" name="Oval 1134">
                <a:extLst>
                  <a:ext uri="{FF2B5EF4-FFF2-40B4-BE49-F238E27FC236}">
                    <a16:creationId xmlns:a16="http://schemas.microsoft.com/office/drawing/2014/main" id="{430ADA38-F568-422F-B857-5919834C3415}"/>
                  </a:ext>
                </a:extLst>
              </p:cNvPr>
              <p:cNvSpPr/>
              <p:nvPr/>
            </p:nvSpPr>
            <p:spPr>
              <a:xfrm>
                <a:off x="110490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36" name="Oval 1135">
                <a:extLst>
                  <a:ext uri="{FF2B5EF4-FFF2-40B4-BE49-F238E27FC236}">
                    <a16:creationId xmlns:a16="http://schemas.microsoft.com/office/drawing/2014/main" id="{4C7B682D-FDD7-4F64-A1A8-8C29B099195B}"/>
                  </a:ext>
                </a:extLst>
              </p:cNvPr>
              <p:cNvSpPr/>
              <p:nvPr/>
            </p:nvSpPr>
            <p:spPr>
              <a:xfrm>
                <a:off x="110490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37" name="Oval 1136">
                <a:extLst>
                  <a:ext uri="{FF2B5EF4-FFF2-40B4-BE49-F238E27FC236}">
                    <a16:creationId xmlns:a16="http://schemas.microsoft.com/office/drawing/2014/main" id="{1AC1E58B-E35A-4BD9-A534-6C81C2005687}"/>
                  </a:ext>
                </a:extLst>
              </p:cNvPr>
              <p:cNvSpPr/>
              <p:nvPr/>
            </p:nvSpPr>
            <p:spPr>
              <a:xfrm>
                <a:off x="110490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38" name="Oval 1137">
                <a:extLst>
                  <a:ext uri="{FF2B5EF4-FFF2-40B4-BE49-F238E27FC236}">
                    <a16:creationId xmlns:a16="http://schemas.microsoft.com/office/drawing/2014/main" id="{C9F28FE9-40CC-4AB9-AA77-7EA03565CC04}"/>
                  </a:ext>
                </a:extLst>
              </p:cNvPr>
              <p:cNvSpPr/>
              <p:nvPr/>
            </p:nvSpPr>
            <p:spPr>
              <a:xfrm>
                <a:off x="110490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39" name="Oval 1138">
                <a:extLst>
                  <a:ext uri="{FF2B5EF4-FFF2-40B4-BE49-F238E27FC236}">
                    <a16:creationId xmlns:a16="http://schemas.microsoft.com/office/drawing/2014/main" id="{0F1555BB-C856-4AB3-BE4B-BC1BE9859198}"/>
                  </a:ext>
                </a:extLst>
              </p:cNvPr>
              <p:cNvSpPr/>
              <p:nvPr/>
            </p:nvSpPr>
            <p:spPr>
              <a:xfrm>
                <a:off x="110490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40" name="Oval 1139">
                <a:extLst>
                  <a:ext uri="{FF2B5EF4-FFF2-40B4-BE49-F238E27FC236}">
                    <a16:creationId xmlns:a16="http://schemas.microsoft.com/office/drawing/2014/main" id="{34023E80-AC8C-4F53-8854-F6EC0BA506C3}"/>
                  </a:ext>
                </a:extLst>
              </p:cNvPr>
              <p:cNvSpPr/>
              <p:nvPr/>
            </p:nvSpPr>
            <p:spPr>
              <a:xfrm>
                <a:off x="110490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41" name="Oval 1140">
                <a:extLst>
                  <a:ext uri="{FF2B5EF4-FFF2-40B4-BE49-F238E27FC236}">
                    <a16:creationId xmlns:a16="http://schemas.microsoft.com/office/drawing/2014/main" id="{F4D6F43D-4A6B-424C-8B75-7249926F99B4}"/>
                  </a:ext>
                </a:extLst>
              </p:cNvPr>
              <p:cNvSpPr/>
              <p:nvPr/>
            </p:nvSpPr>
            <p:spPr>
              <a:xfrm>
                <a:off x="110490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42" name="Oval 1141">
                <a:extLst>
                  <a:ext uri="{FF2B5EF4-FFF2-40B4-BE49-F238E27FC236}">
                    <a16:creationId xmlns:a16="http://schemas.microsoft.com/office/drawing/2014/main" id="{9D08A291-3C97-44E3-8BBA-3F4233455B52}"/>
                  </a:ext>
                </a:extLst>
              </p:cNvPr>
              <p:cNvSpPr/>
              <p:nvPr/>
            </p:nvSpPr>
            <p:spPr>
              <a:xfrm>
                <a:off x="110490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43" name="Oval 1142">
                <a:extLst>
                  <a:ext uri="{FF2B5EF4-FFF2-40B4-BE49-F238E27FC236}">
                    <a16:creationId xmlns:a16="http://schemas.microsoft.com/office/drawing/2014/main" id="{E9B6BCC6-F0BB-47DB-A702-1906BF6786C2}"/>
                  </a:ext>
                </a:extLst>
              </p:cNvPr>
              <p:cNvSpPr/>
              <p:nvPr/>
            </p:nvSpPr>
            <p:spPr>
              <a:xfrm>
                <a:off x="1169670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44" name="Oval 1143">
                <a:extLst>
                  <a:ext uri="{FF2B5EF4-FFF2-40B4-BE49-F238E27FC236}">
                    <a16:creationId xmlns:a16="http://schemas.microsoft.com/office/drawing/2014/main" id="{5FD69E2A-2DC5-4C5C-8A9A-6D2EAC15B67C}"/>
                  </a:ext>
                </a:extLst>
              </p:cNvPr>
              <p:cNvSpPr/>
              <p:nvPr/>
            </p:nvSpPr>
            <p:spPr>
              <a:xfrm>
                <a:off x="1169670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45" name="Oval 1144">
                <a:extLst>
                  <a:ext uri="{FF2B5EF4-FFF2-40B4-BE49-F238E27FC236}">
                    <a16:creationId xmlns:a16="http://schemas.microsoft.com/office/drawing/2014/main" id="{9E065652-455B-4CF1-BB53-F7ECBCE5DE46}"/>
                  </a:ext>
                </a:extLst>
              </p:cNvPr>
              <p:cNvSpPr/>
              <p:nvPr/>
            </p:nvSpPr>
            <p:spPr>
              <a:xfrm>
                <a:off x="1169670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46" name="Oval 1145">
                <a:extLst>
                  <a:ext uri="{FF2B5EF4-FFF2-40B4-BE49-F238E27FC236}">
                    <a16:creationId xmlns:a16="http://schemas.microsoft.com/office/drawing/2014/main" id="{B3DEB9FF-EA9F-4978-8DC2-8331082D18FC}"/>
                  </a:ext>
                </a:extLst>
              </p:cNvPr>
              <p:cNvSpPr/>
              <p:nvPr/>
            </p:nvSpPr>
            <p:spPr>
              <a:xfrm>
                <a:off x="1169670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8F405F41-DE9B-4FB2-9927-123278947919}"/>
                  </a:ext>
                </a:extLst>
              </p:cNvPr>
              <p:cNvSpPr/>
              <p:nvPr/>
            </p:nvSpPr>
            <p:spPr>
              <a:xfrm>
                <a:off x="1169670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48" name="Oval 1147">
                <a:extLst>
                  <a:ext uri="{FF2B5EF4-FFF2-40B4-BE49-F238E27FC236}">
                    <a16:creationId xmlns:a16="http://schemas.microsoft.com/office/drawing/2014/main" id="{03863A96-48E7-40AE-9732-93A6A0559CBF}"/>
                  </a:ext>
                </a:extLst>
              </p:cNvPr>
              <p:cNvSpPr/>
              <p:nvPr/>
            </p:nvSpPr>
            <p:spPr>
              <a:xfrm>
                <a:off x="1169670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7176CB49-36E6-4FD8-83DA-9756A5D090E2}"/>
                  </a:ext>
                </a:extLst>
              </p:cNvPr>
              <p:cNvSpPr/>
              <p:nvPr/>
            </p:nvSpPr>
            <p:spPr>
              <a:xfrm>
                <a:off x="1169670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50" name="Oval 1149">
                <a:extLst>
                  <a:ext uri="{FF2B5EF4-FFF2-40B4-BE49-F238E27FC236}">
                    <a16:creationId xmlns:a16="http://schemas.microsoft.com/office/drawing/2014/main" id="{FA773F00-94EC-4D48-87BE-04436196BCD9}"/>
                  </a:ext>
                </a:extLst>
              </p:cNvPr>
              <p:cNvSpPr/>
              <p:nvPr/>
            </p:nvSpPr>
            <p:spPr>
              <a:xfrm>
                <a:off x="1169670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51" name="Oval 1150">
                <a:extLst>
                  <a:ext uri="{FF2B5EF4-FFF2-40B4-BE49-F238E27FC236}">
                    <a16:creationId xmlns:a16="http://schemas.microsoft.com/office/drawing/2014/main" id="{5363C158-E8F6-496B-8C1C-AC8C444C5B93}"/>
                  </a:ext>
                </a:extLst>
              </p:cNvPr>
              <p:cNvSpPr/>
              <p:nvPr/>
            </p:nvSpPr>
            <p:spPr>
              <a:xfrm>
                <a:off x="1169670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52" name="Oval 1151">
                <a:extLst>
                  <a:ext uri="{FF2B5EF4-FFF2-40B4-BE49-F238E27FC236}">
                    <a16:creationId xmlns:a16="http://schemas.microsoft.com/office/drawing/2014/main" id="{BDE54D84-64B5-4EDC-A529-147BD5BDB955}"/>
                  </a:ext>
                </a:extLst>
              </p:cNvPr>
              <p:cNvSpPr/>
              <p:nvPr/>
            </p:nvSpPr>
            <p:spPr>
              <a:xfrm>
                <a:off x="1169670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53" name="Oval 1152">
                <a:extLst>
                  <a:ext uri="{FF2B5EF4-FFF2-40B4-BE49-F238E27FC236}">
                    <a16:creationId xmlns:a16="http://schemas.microsoft.com/office/drawing/2014/main" id="{440E8FD4-D757-48D4-A99E-1006F3171C70}"/>
                  </a:ext>
                </a:extLst>
              </p:cNvPr>
              <p:cNvSpPr/>
              <p:nvPr/>
            </p:nvSpPr>
            <p:spPr>
              <a:xfrm>
                <a:off x="1169670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54" name="Oval 1153">
                <a:extLst>
                  <a:ext uri="{FF2B5EF4-FFF2-40B4-BE49-F238E27FC236}">
                    <a16:creationId xmlns:a16="http://schemas.microsoft.com/office/drawing/2014/main" id="{554EA337-C3A1-4DB2-A11D-B7CDA3B11A30}"/>
                  </a:ext>
                </a:extLst>
              </p:cNvPr>
              <p:cNvSpPr/>
              <p:nvPr/>
            </p:nvSpPr>
            <p:spPr>
              <a:xfrm>
                <a:off x="1169670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55" name="Oval 1154">
                <a:extLst>
                  <a:ext uri="{FF2B5EF4-FFF2-40B4-BE49-F238E27FC236}">
                    <a16:creationId xmlns:a16="http://schemas.microsoft.com/office/drawing/2014/main" id="{3DC264E4-7F58-4335-A4AE-B944EF95A670}"/>
                  </a:ext>
                </a:extLst>
              </p:cNvPr>
              <p:cNvSpPr/>
              <p:nvPr/>
            </p:nvSpPr>
            <p:spPr>
              <a:xfrm>
                <a:off x="12283622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56" name="Oval 1155">
                <a:extLst>
                  <a:ext uri="{FF2B5EF4-FFF2-40B4-BE49-F238E27FC236}">
                    <a16:creationId xmlns:a16="http://schemas.microsoft.com/office/drawing/2014/main" id="{FE62828B-7074-4DE0-9BB0-6D5B5DC06BC1}"/>
                  </a:ext>
                </a:extLst>
              </p:cNvPr>
              <p:cNvSpPr/>
              <p:nvPr/>
            </p:nvSpPr>
            <p:spPr>
              <a:xfrm>
                <a:off x="12283622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57" name="Oval 1156">
                <a:extLst>
                  <a:ext uri="{FF2B5EF4-FFF2-40B4-BE49-F238E27FC236}">
                    <a16:creationId xmlns:a16="http://schemas.microsoft.com/office/drawing/2014/main" id="{931115E3-C4EB-4BBF-8CE5-F915E50D854F}"/>
                  </a:ext>
                </a:extLst>
              </p:cNvPr>
              <p:cNvSpPr/>
              <p:nvPr/>
            </p:nvSpPr>
            <p:spPr>
              <a:xfrm>
                <a:off x="12283622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58" name="Oval 1157">
                <a:extLst>
                  <a:ext uri="{FF2B5EF4-FFF2-40B4-BE49-F238E27FC236}">
                    <a16:creationId xmlns:a16="http://schemas.microsoft.com/office/drawing/2014/main" id="{D5803168-B890-42C5-AC71-6744F0E8C94A}"/>
                  </a:ext>
                </a:extLst>
              </p:cNvPr>
              <p:cNvSpPr/>
              <p:nvPr/>
            </p:nvSpPr>
            <p:spPr>
              <a:xfrm>
                <a:off x="12283622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59" name="Oval 1158">
                <a:extLst>
                  <a:ext uri="{FF2B5EF4-FFF2-40B4-BE49-F238E27FC236}">
                    <a16:creationId xmlns:a16="http://schemas.microsoft.com/office/drawing/2014/main" id="{AC700B73-79E9-407E-BF0A-977447DAB270}"/>
                  </a:ext>
                </a:extLst>
              </p:cNvPr>
              <p:cNvSpPr/>
              <p:nvPr/>
            </p:nvSpPr>
            <p:spPr>
              <a:xfrm>
                <a:off x="12283622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60" name="Oval 1159">
                <a:extLst>
                  <a:ext uri="{FF2B5EF4-FFF2-40B4-BE49-F238E27FC236}">
                    <a16:creationId xmlns:a16="http://schemas.microsoft.com/office/drawing/2014/main" id="{DC5EBDB4-797B-4592-8E65-4D85D0DE53C5}"/>
                  </a:ext>
                </a:extLst>
              </p:cNvPr>
              <p:cNvSpPr/>
              <p:nvPr/>
            </p:nvSpPr>
            <p:spPr>
              <a:xfrm>
                <a:off x="12283622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61" name="Oval 1160">
                <a:extLst>
                  <a:ext uri="{FF2B5EF4-FFF2-40B4-BE49-F238E27FC236}">
                    <a16:creationId xmlns:a16="http://schemas.microsoft.com/office/drawing/2014/main" id="{E5CDCEEF-0DA6-496B-9979-F8C72AD64DB7}"/>
                  </a:ext>
                </a:extLst>
              </p:cNvPr>
              <p:cNvSpPr/>
              <p:nvPr/>
            </p:nvSpPr>
            <p:spPr>
              <a:xfrm>
                <a:off x="12283622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62" name="Oval 1161">
                <a:extLst>
                  <a:ext uri="{FF2B5EF4-FFF2-40B4-BE49-F238E27FC236}">
                    <a16:creationId xmlns:a16="http://schemas.microsoft.com/office/drawing/2014/main" id="{7FC4357B-2B24-4D36-9471-0C1A9218C2E9}"/>
                  </a:ext>
                </a:extLst>
              </p:cNvPr>
              <p:cNvSpPr/>
              <p:nvPr/>
            </p:nvSpPr>
            <p:spPr>
              <a:xfrm>
                <a:off x="12283622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63" name="Oval 1162">
                <a:extLst>
                  <a:ext uri="{FF2B5EF4-FFF2-40B4-BE49-F238E27FC236}">
                    <a16:creationId xmlns:a16="http://schemas.microsoft.com/office/drawing/2014/main" id="{72E34932-943D-4ABF-B68D-B4A497CE9A5B}"/>
                  </a:ext>
                </a:extLst>
              </p:cNvPr>
              <p:cNvSpPr/>
              <p:nvPr/>
            </p:nvSpPr>
            <p:spPr>
              <a:xfrm>
                <a:off x="12283622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64" name="Oval 1163">
                <a:extLst>
                  <a:ext uri="{FF2B5EF4-FFF2-40B4-BE49-F238E27FC236}">
                    <a16:creationId xmlns:a16="http://schemas.microsoft.com/office/drawing/2014/main" id="{FB9C5DC1-CBC1-491F-B0A4-C7ABD6FCC105}"/>
                  </a:ext>
                </a:extLst>
              </p:cNvPr>
              <p:cNvSpPr/>
              <p:nvPr/>
            </p:nvSpPr>
            <p:spPr>
              <a:xfrm>
                <a:off x="12283622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65" name="Oval 1164">
                <a:extLst>
                  <a:ext uri="{FF2B5EF4-FFF2-40B4-BE49-F238E27FC236}">
                    <a16:creationId xmlns:a16="http://schemas.microsoft.com/office/drawing/2014/main" id="{F5935B48-253D-4365-A7FE-FBCF34365B01}"/>
                  </a:ext>
                </a:extLst>
              </p:cNvPr>
              <p:cNvSpPr/>
              <p:nvPr/>
            </p:nvSpPr>
            <p:spPr>
              <a:xfrm>
                <a:off x="12283622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66" name="Oval 1165">
                <a:extLst>
                  <a:ext uri="{FF2B5EF4-FFF2-40B4-BE49-F238E27FC236}">
                    <a16:creationId xmlns:a16="http://schemas.microsoft.com/office/drawing/2014/main" id="{959B9E8F-FE95-4721-9895-27282645F9D1}"/>
                  </a:ext>
                </a:extLst>
              </p:cNvPr>
              <p:cNvSpPr/>
              <p:nvPr/>
            </p:nvSpPr>
            <p:spPr>
              <a:xfrm>
                <a:off x="12283622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67" name="Oval 1166">
                <a:extLst>
                  <a:ext uri="{FF2B5EF4-FFF2-40B4-BE49-F238E27FC236}">
                    <a16:creationId xmlns:a16="http://schemas.microsoft.com/office/drawing/2014/main" id="{2FBE2BF4-2E9B-4669-86D6-9F894293E2D1}"/>
                  </a:ext>
                </a:extLst>
              </p:cNvPr>
              <p:cNvSpPr/>
              <p:nvPr/>
            </p:nvSpPr>
            <p:spPr>
              <a:xfrm>
                <a:off x="12870544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68" name="Oval 1167">
                <a:extLst>
                  <a:ext uri="{FF2B5EF4-FFF2-40B4-BE49-F238E27FC236}">
                    <a16:creationId xmlns:a16="http://schemas.microsoft.com/office/drawing/2014/main" id="{41DE1230-77BC-40F8-85FB-5073FA54C6E3}"/>
                  </a:ext>
                </a:extLst>
              </p:cNvPr>
              <p:cNvSpPr/>
              <p:nvPr/>
            </p:nvSpPr>
            <p:spPr>
              <a:xfrm>
                <a:off x="12870544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69" name="Oval 1168">
                <a:extLst>
                  <a:ext uri="{FF2B5EF4-FFF2-40B4-BE49-F238E27FC236}">
                    <a16:creationId xmlns:a16="http://schemas.microsoft.com/office/drawing/2014/main" id="{23B13E66-BB9B-4C8B-9735-91B0E4E07CF1}"/>
                  </a:ext>
                </a:extLst>
              </p:cNvPr>
              <p:cNvSpPr/>
              <p:nvPr/>
            </p:nvSpPr>
            <p:spPr>
              <a:xfrm>
                <a:off x="12870544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70" name="Oval 1169">
                <a:extLst>
                  <a:ext uri="{FF2B5EF4-FFF2-40B4-BE49-F238E27FC236}">
                    <a16:creationId xmlns:a16="http://schemas.microsoft.com/office/drawing/2014/main" id="{12DA4ED6-621B-4581-92FB-92C3B6E4EDF2}"/>
                  </a:ext>
                </a:extLst>
              </p:cNvPr>
              <p:cNvSpPr/>
              <p:nvPr/>
            </p:nvSpPr>
            <p:spPr>
              <a:xfrm>
                <a:off x="12870544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71" name="Oval 1170">
                <a:extLst>
                  <a:ext uri="{FF2B5EF4-FFF2-40B4-BE49-F238E27FC236}">
                    <a16:creationId xmlns:a16="http://schemas.microsoft.com/office/drawing/2014/main" id="{6D9C4D61-1A86-4E51-88DB-E1952416C5D0}"/>
                  </a:ext>
                </a:extLst>
              </p:cNvPr>
              <p:cNvSpPr/>
              <p:nvPr/>
            </p:nvSpPr>
            <p:spPr>
              <a:xfrm>
                <a:off x="12870544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72" name="Oval 1171">
                <a:extLst>
                  <a:ext uri="{FF2B5EF4-FFF2-40B4-BE49-F238E27FC236}">
                    <a16:creationId xmlns:a16="http://schemas.microsoft.com/office/drawing/2014/main" id="{488378C1-4C9C-4148-864E-D2B7512213A1}"/>
                  </a:ext>
                </a:extLst>
              </p:cNvPr>
              <p:cNvSpPr/>
              <p:nvPr/>
            </p:nvSpPr>
            <p:spPr>
              <a:xfrm>
                <a:off x="12870544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73" name="Oval 1172">
                <a:extLst>
                  <a:ext uri="{FF2B5EF4-FFF2-40B4-BE49-F238E27FC236}">
                    <a16:creationId xmlns:a16="http://schemas.microsoft.com/office/drawing/2014/main" id="{202D03EF-067A-42E2-900F-E39CC4684BEE}"/>
                  </a:ext>
                </a:extLst>
              </p:cNvPr>
              <p:cNvSpPr/>
              <p:nvPr/>
            </p:nvSpPr>
            <p:spPr>
              <a:xfrm>
                <a:off x="12870544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74" name="Oval 1173">
                <a:extLst>
                  <a:ext uri="{FF2B5EF4-FFF2-40B4-BE49-F238E27FC236}">
                    <a16:creationId xmlns:a16="http://schemas.microsoft.com/office/drawing/2014/main" id="{11DDB816-9D1D-4A11-B331-5516E6F31051}"/>
                  </a:ext>
                </a:extLst>
              </p:cNvPr>
              <p:cNvSpPr/>
              <p:nvPr/>
            </p:nvSpPr>
            <p:spPr>
              <a:xfrm>
                <a:off x="12870544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75" name="Oval 1174">
                <a:extLst>
                  <a:ext uri="{FF2B5EF4-FFF2-40B4-BE49-F238E27FC236}">
                    <a16:creationId xmlns:a16="http://schemas.microsoft.com/office/drawing/2014/main" id="{D2DD8C13-0F54-4228-B262-B48CDFF5E378}"/>
                  </a:ext>
                </a:extLst>
              </p:cNvPr>
              <p:cNvSpPr/>
              <p:nvPr/>
            </p:nvSpPr>
            <p:spPr>
              <a:xfrm>
                <a:off x="12870544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76" name="Oval 1175">
                <a:extLst>
                  <a:ext uri="{FF2B5EF4-FFF2-40B4-BE49-F238E27FC236}">
                    <a16:creationId xmlns:a16="http://schemas.microsoft.com/office/drawing/2014/main" id="{0540F4D4-2870-4F60-9509-F7A9F8AF7883}"/>
                  </a:ext>
                </a:extLst>
              </p:cNvPr>
              <p:cNvSpPr/>
              <p:nvPr/>
            </p:nvSpPr>
            <p:spPr>
              <a:xfrm>
                <a:off x="12870544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77" name="Oval 1176">
                <a:extLst>
                  <a:ext uri="{FF2B5EF4-FFF2-40B4-BE49-F238E27FC236}">
                    <a16:creationId xmlns:a16="http://schemas.microsoft.com/office/drawing/2014/main" id="{39C0AC0B-4EB0-4F03-BB5B-6A850FF9FBEC}"/>
                  </a:ext>
                </a:extLst>
              </p:cNvPr>
              <p:cNvSpPr/>
              <p:nvPr/>
            </p:nvSpPr>
            <p:spPr>
              <a:xfrm>
                <a:off x="12870544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78" name="Oval 1177">
                <a:extLst>
                  <a:ext uri="{FF2B5EF4-FFF2-40B4-BE49-F238E27FC236}">
                    <a16:creationId xmlns:a16="http://schemas.microsoft.com/office/drawing/2014/main" id="{169801F9-EA36-4E56-8BE2-62167ACB6608}"/>
                  </a:ext>
                </a:extLst>
              </p:cNvPr>
              <p:cNvSpPr/>
              <p:nvPr/>
            </p:nvSpPr>
            <p:spPr>
              <a:xfrm>
                <a:off x="12870544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79" name="Oval 1178">
                <a:extLst>
                  <a:ext uri="{FF2B5EF4-FFF2-40B4-BE49-F238E27FC236}">
                    <a16:creationId xmlns:a16="http://schemas.microsoft.com/office/drawing/2014/main" id="{85B6789A-3179-44A7-AE1B-79DBB5937021}"/>
                  </a:ext>
                </a:extLst>
              </p:cNvPr>
              <p:cNvSpPr/>
              <p:nvPr/>
            </p:nvSpPr>
            <p:spPr>
              <a:xfrm>
                <a:off x="13457466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80" name="Oval 1179">
                <a:extLst>
                  <a:ext uri="{FF2B5EF4-FFF2-40B4-BE49-F238E27FC236}">
                    <a16:creationId xmlns:a16="http://schemas.microsoft.com/office/drawing/2014/main" id="{518CD5C1-378A-4904-B00E-5621FF37182F}"/>
                  </a:ext>
                </a:extLst>
              </p:cNvPr>
              <p:cNvSpPr/>
              <p:nvPr/>
            </p:nvSpPr>
            <p:spPr>
              <a:xfrm>
                <a:off x="13457466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81" name="Oval 1180">
                <a:extLst>
                  <a:ext uri="{FF2B5EF4-FFF2-40B4-BE49-F238E27FC236}">
                    <a16:creationId xmlns:a16="http://schemas.microsoft.com/office/drawing/2014/main" id="{5BA40A5C-39DB-44AB-BF4D-3611F513DBCD}"/>
                  </a:ext>
                </a:extLst>
              </p:cNvPr>
              <p:cNvSpPr/>
              <p:nvPr/>
            </p:nvSpPr>
            <p:spPr>
              <a:xfrm>
                <a:off x="13457466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82" name="Oval 1181">
                <a:extLst>
                  <a:ext uri="{FF2B5EF4-FFF2-40B4-BE49-F238E27FC236}">
                    <a16:creationId xmlns:a16="http://schemas.microsoft.com/office/drawing/2014/main" id="{9ACCC309-93E7-4908-9002-8AF3B5A8A33E}"/>
                  </a:ext>
                </a:extLst>
              </p:cNvPr>
              <p:cNvSpPr/>
              <p:nvPr/>
            </p:nvSpPr>
            <p:spPr>
              <a:xfrm>
                <a:off x="13457466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83" name="Oval 1182">
                <a:extLst>
                  <a:ext uri="{FF2B5EF4-FFF2-40B4-BE49-F238E27FC236}">
                    <a16:creationId xmlns:a16="http://schemas.microsoft.com/office/drawing/2014/main" id="{8ADF7F15-3DFC-40F5-A45B-1F60101CE77C}"/>
                  </a:ext>
                </a:extLst>
              </p:cNvPr>
              <p:cNvSpPr/>
              <p:nvPr/>
            </p:nvSpPr>
            <p:spPr>
              <a:xfrm>
                <a:off x="13457466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84" name="Oval 1183">
                <a:extLst>
                  <a:ext uri="{FF2B5EF4-FFF2-40B4-BE49-F238E27FC236}">
                    <a16:creationId xmlns:a16="http://schemas.microsoft.com/office/drawing/2014/main" id="{8296B1C7-F77F-4024-9C90-05E31DC284E3}"/>
                  </a:ext>
                </a:extLst>
              </p:cNvPr>
              <p:cNvSpPr/>
              <p:nvPr/>
            </p:nvSpPr>
            <p:spPr>
              <a:xfrm>
                <a:off x="13457466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85" name="Oval 1184">
                <a:extLst>
                  <a:ext uri="{FF2B5EF4-FFF2-40B4-BE49-F238E27FC236}">
                    <a16:creationId xmlns:a16="http://schemas.microsoft.com/office/drawing/2014/main" id="{1693EF72-B1AA-4105-B767-5E610BBFBA03}"/>
                  </a:ext>
                </a:extLst>
              </p:cNvPr>
              <p:cNvSpPr/>
              <p:nvPr/>
            </p:nvSpPr>
            <p:spPr>
              <a:xfrm>
                <a:off x="13457466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86" name="Oval 1185">
                <a:extLst>
                  <a:ext uri="{FF2B5EF4-FFF2-40B4-BE49-F238E27FC236}">
                    <a16:creationId xmlns:a16="http://schemas.microsoft.com/office/drawing/2014/main" id="{F7735A91-CB8C-406E-A5AE-52093BA914C3}"/>
                  </a:ext>
                </a:extLst>
              </p:cNvPr>
              <p:cNvSpPr/>
              <p:nvPr/>
            </p:nvSpPr>
            <p:spPr>
              <a:xfrm>
                <a:off x="13457466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87" name="Oval 1186">
                <a:extLst>
                  <a:ext uri="{FF2B5EF4-FFF2-40B4-BE49-F238E27FC236}">
                    <a16:creationId xmlns:a16="http://schemas.microsoft.com/office/drawing/2014/main" id="{7077CDF3-14BE-435E-BDE0-9155C8CFE307}"/>
                  </a:ext>
                </a:extLst>
              </p:cNvPr>
              <p:cNvSpPr/>
              <p:nvPr/>
            </p:nvSpPr>
            <p:spPr>
              <a:xfrm>
                <a:off x="13457466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88" name="Oval 1187">
                <a:extLst>
                  <a:ext uri="{FF2B5EF4-FFF2-40B4-BE49-F238E27FC236}">
                    <a16:creationId xmlns:a16="http://schemas.microsoft.com/office/drawing/2014/main" id="{824A9B9F-8BAE-432E-8730-15C9AD7DE729}"/>
                  </a:ext>
                </a:extLst>
              </p:cNvPr>
              <p:cNvSpPr/>
              <p:nvPr/>
            </p:nvSpPr>
            <p:spPr>
              <a:xfrm>
                <a:off x="13457466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89" name="Oval 1188">
                <a:extLst>
                  <a:ext uri="{FF2B5EF4-FFF2-40B4-BE49-F238E27FC236}">
                    <a16:creationId xmlns:a16="http://schemas.microsoft.com/office/drawing/2014/main" id="{EA8B055E-C004-4A55-9630-6A267A649D49}"/>
                  </a:ext>
                </a:extLst>
              </p:cNvPr>
              <p:cNvSpPr/>
              <p:nvPr/>
            </p:nvSpPr>
            <p:spPr>
              <a:xfrm>
                <a:off x="13457466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90" name="Oval 1189">
                <a:extLst>
                  <a:ext uri="{FF2B5EF4-FFF2-40B4-BE49-F238E27FC236}">
                    <a16:creationId xmlns:a16="http://schemas.microsoft.com/office/drawing/2014/main" id="{30044C62-6A52-4A35-AD66-E5B92BF16D1B}"/>
                  </a:ext>
                </a:extLst>
              </p:cNvPr>
              <p:cNvSpPr/>
              <p:nvPr/>
            </p:nvSpPr>
            <p:spPr>
              <a:xfrm>
                <a:off x="13457466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91" name="Oval 1190">
                <a:extLst>
                  <a:ext uri="{FF2B5EF4-FFF2-40B4-BE49-F238E27FC236}">
                    <a16:creationId xmlns:a16="http://schemas.microsoft.com/office/drawing/2014/main" id="{A9A34D0D-D9B3-49AC-8336-97729894EED2}"/>
                  </a:ext>
                </a:extLst>
              </p:cNvPr>
              <p:cNvSpPr/>
              <p:nvPr/>
            </p:nvSpPr>
            <p:spPr>
              <a:xfrm>
                <a:off x="14044388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92" name="Oval 1191">
                <a:extLst>
                  <a:ext uri="{FF2B5EF4-FFF2-40B4-BE49-F238E27FC236}">
                    <a16:creationId xmlns:a16="http://schemas.microsoft.com/office/drawing/2014/main" id="{EAD9E683-707B-49D1-8B86-18DD3220E725}"/>
                  </a:ext>
                </a:extLst>
              </p:cNvPr>
              <p:cNvSpPr/>
              <p:nvPr/>
            </p:nvSpPr>
            <p:spPr>
              <a:xfrm>
                <a:off x="14044388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93" name="Oval 1192">
                <a:extLst>
                  <a:ext uri="{FF2B5EF4-FFF2-40B4-BE49-F238E27FC236}">
                    <a16:creationId xmlns:a16="http://schemas.microsoft.com/office/drawing/2014/main" id="{114D2B7B-0511-4F80-A9B6-A86ED3CADB85}"/>
                  </a:ext>
                </a:extLst>
              </p:cNvPr>
              <p:cNvSpPr/>
              <p:nvPr/>
            </p:nvSpPr>
            <p:spPr>
              <a:xfrm>
                <a:off x="14044388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94" name="Oval 1193">
                <a:extLst>
                  <a:ext uri="{FF2B5EF4-FFF2-40B4-BE49-F238E27FC236}">
                    <a16:creationId xmlns:a16="http://schemas.microsoft.com/office/drawing/2014/main" id="{65E74A7C-DBC6-427D-B1FF-A14803D964C4}"/>
                  </a:ext>
                </a:extLst>
              </p:cNvPr>
              <p:cNvSpPr/>
              <p:nvPr/>
            </p:nvSpPr>
            <p:spPr>
              <a:xfrm>
                <a:off x="14044388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95" name="Oval 1194">
                <a:extLst>
                  <a:ext uri="{FF2B5EF4-FFF2-40B4-BE49-F238E27FC236}">
                    <a16:creationId xmlns:a16="http://schemas.microsoft.com/office/drawing/2014/main" id="{C596F34F-0B0A-4B23-A044-948BC9BF2AF9}"/>
                  </a:ext>
                </a:extLst>
              </p:cNvPr>
              <p:cNvSpPr/>
              <p:nvPr/>
            </p:nvSpPr>
            <p:spPr>
              <a:xfrm>
                <a:off x="14044388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96" name="Oval 1195">
                <a:extLst>
                  <a:ext uri="{FF2B5EF4-FFF2-40B4-BE49-F238E27FC236}">
                    <a16:creationId xmlns:a16="http://schemas.microsoft.com/office/drawing/2014/main" id="{B65D8313-7CF9-4878-A324-B6F3B528E4F8}"/>
                  </a:ext>
                </a:extLst>
              </p:cNvPr>
              <p:cNvSpPr/>
              <p:nvPr/>
            </p:nvSpPr>
            <p:spPr>
              <a:xfrm>
                <a:off x="14044388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97" name="Oval 1196">
                <a:extLst>
                  <a:ext uri="{FF2B5EF4-FFF2-40B4-BE49-F238E27FC236}">
                    <a16:creationId xmlns:a16="http://schemas.microsoft.com/office/drawing/2014/main" id="{DDFB3328-6BFE-4099-88E9-E98A13D336E9}"/>
                  </a:ext>
                </a:extLst>
              </p:cNvPr>
              <p:cNvSpPr/>
              <p:nvPr/>
            </p:nvSpPr>
            <p:spPr>
              <a:xfrm>
                <a:off x="14044388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98" name="Oval 1197">
                <a:extLst>
                  <a:ext uri="{FF2B5EF4-FFF2-40B4-BE49-F238E27FC236}">
                    <a16:creationId xmlns:a16="http://schemas.microsoft.com/office/drawing/2014/main" id="{AA02A83F-7C46-4DD1-AD15-5402CA2F1009}"/>
                  </a:ext>
                </a:extLst>
              </p:cNvPr>
              <p:cNvSpPr/>
              <p:nvPr/>
            </p:nvSpPr>
            <p:spPr>
              <a:xfrm>
                <a:off x="14044388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199" name="Oval 1198">
                <a:extLst>
                  <a:ext uri="{FF2B5EF4-FFF2-40B4-BE49-F238E27FC236}">
                    <a16:creationId xmlns:a16="http://schemas.microsoft.com/office/drawing/2014/main" id="{A570E714-F7FF-493F-B128-E5AF5B4C23D3}"/>
                  </a:ext>
                </a:extLst>
              </p:cNvPr>
              <p:cNvSpPr/>
              <p:nvPr/>
            </p:nvSpPr>
            <p:spPr>
              <a:xfrm>
                <a:off x="14044388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00" name="Oval 1199">
                <a:extLst>
                  <a:ext uri="{FF2B5EF4-FFF2-40B4-BE49-F238E27FC236}">
                    <a16:creationId xmlns:a16="http://schemas.microsoft.com/office/drawing/2014/main" id="{0686CBEB-BA0C-4B09-A272-A793AD39FB2C}"/>
                  </a:ext>
                </a:extLst>
              </p:cNvPr>
              <p:cNvSpPr/>
              <p:nvPr/>
            </p:nvSpPr>
            <p:spPr>
              <a:xfrm>
                <a:off x="14044388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01" name="Oval 1200">
                <a:extLst>
                  <a:ext uri="{FF2B5EF4-FFF2-40B4-BE49-F238E27FC236}">
                    <a16:creationId xmlns:a16="http://schemas.microsoft.com/office/drawing/2014/main" id="{5CDC8430-354D-4983-930E-2D4977C56D40}"/>
                  </a:ext>
                </a:extLst>
              </p:cNvPr>
              <p:cNvSpPr/>
              <p:nvPr/>
            </p:nvSpPr>
            <p:spPr>
              <a:xfrm>
                <a:off x="14044388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02" name="Oval 1201">
                <a:extLst>
                  <a:ext uri="{FF2B5EF4-FFF2-40B4-BE49-F238E27FC236}">
                    <a16:creationId xmlns:a16="http://schemas.microsoft.com/office/drawing/2014/main" id="{4C75F3CC-CB09-4676-B172-3B3267B3D714}"/>
                  </a:ext>
                </a:extLst>
              </p:cNvPr>
              <p:cNvSpPr/>
              <p:nvPr/>
            </p:nvSpPr>
            <p:spPr>
              <a:xfrm>
                <a:off x="14044388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03" name="Oval 1202">
                <a:extLst>
                  <a:ext uri="{FF2B5EF4-FFF2-40B4-BE49-F238E27FC236}">
                    <a16:creationId xmlns:a16="http://schemas.microsoft.com/office/drawing/2014/main" id="{3707BF2F-0E93-4B2F-8323-2D88A1E16871}"/>
                  </a:ext>
                </a:extLst>
              </p:cNvPr>
              <p:cNvSpPr/>
              <p:nvPr/>
            </p:nvSpPr>
            <p:spPr>
              <a:xfrm>
                <a:off x="14631310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04" name="Oval 1203">
                <a:extLst>
                  <a:ext uri="{FF2B5EF4-FFF2-40B4-BE49-F238E27FC236}">
                    <a16:creationId xmlns:a16="http://schemas.microsoft.com/office/drawing/2014/main" id="{86CC2A9D-57ED-4E51-9E54-969FC2BB98CD}"/>
                  </a:ext>
                </a:extLst>
              </p:cNvPr>
              <p:cNvSpPr/>
              <p:nvPr/>
            </p:nvSpPr>
            <p:spPr>
              <a:xfrm>
                <a:off x="14631310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05" name="Oval 1204">
                <a:extLst>
                  <a:ext uri="{FF2B5EF4-FFF2-40B4-BE49-F238E27FC236}">
                    <a16:creationId xmlns:a16="http://schemas.microsoft.com/office/drawing/2014/main" id="{3B658F92-8199-407D-8DF0-6FD8A15C59D8}"/>
                  </a:ext>
                </a:extLst>
              </p:cNvPr>
              <p:cNvSpPr/>
              <p:nvPr/>
            </p:nvSpPr>
            <p:spPr>
              <a:xfrm>
                <a:off x="14631310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06" name="Oval 1205">
                <a:extLst>
                  <a:ext uri="{FF2B5EF4-FFF2-40B4-BE49-F238E27FC236}">
                    <a16:creationId xmlns:a16="http://schemas.microsoft.com/office/drawing/2014/main" id="{A8A051F4-60DA-4B28-B940-ED3B74A205AF}"/>
                  </a:ext>
                </a:extLst>
              </p:cNvPr>
              <p:cNvSpPr/>
              <p:nvPr/>
            </p:nvSpPr>
            <p:spPr>
              <a:xfrm>
                <a:off x="14631310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07" name="Oval 1206">
                <a:extLst>
                  <a:ext uri="{FF2B5EF4-FFF2-40B4-BE49-F238E27FC236}">
                    <a16:creationId xmlns:a16="http://schemas.microsoft.com/office/drawing/2014/main" id="{11DD6F56-B572-4678-82CC-9DD406CCA3B1}"/>
                  </a:ext>
                </a:extLst>
              </p:cNvPr>
              <p:cNvSpPr/>
              <p:nvPr/>
            </p:nvSpPr>
            <p:spPr>
              <a:xfrm>
                <a:off x="14631310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08" name="Oval 1207">
                <a:extLst>
                  <a:ext uri="{FF2B5EF4-FFF2-40B4-BE49-F238E27FC236}">
                    <a16:creationId xmlns:a16="http://schemas.microsoft.com/office/drawing/2014/main" id="{76D7BD31-2F6E-4C39-A8DF-D69423D334E5}"/>
                  </a:ext>
                </a:extLst>
              </p:cNvPr>
              <p:cNvSpPr/>
              <p:nvPr/>
            </p:nvSpPr>
            <p:spPr>
              <a:xfrm>
                <a:off x="14631310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09" name="Oval 1208">
                <a:extLst>
                  <a:ext uri="{FF2B5EF4-FFF2-40B4-BE49-F238E27FC236}">
                    <a16:creationId xmlns:a16="http://schemas.microsoft.com/office/drawing/2014/main" id="{CA00CFAB-46C7-406E-8739-BDF59D1F02FC}"/>
                  </a:ext>
                </a:extLst>
              </p:cNvPr>
              <p:cNvSpPr/>
              <p:nvPr/>
            </p:nvSpPr>
            <p:spPr>
              <a:xfrm>
                <a:off x="14631310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10" name="Oval 1209">
                <a:extLst>
                  <a:ext uri="{FF2B5EF4-FFF2-40B4-BE49-F238E27FC236}">
                    <a16:creationId xmlns:a16="http://schemas.microsoft.com/office/drawing/2014/main" id="{0EA3E837-82EB-4973-B90B-A43BB084F342}"/>
                  </a:ext>
                </a:extLst>
              </p:cNvPr>
              <p:cNvSpPr/>
              <p:nvPr/>
            </p:nvSpPr>
            <p:spPr>
              <a:xfrm>
                <a:off x="14631310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11" name="Oval 1210">
                <a:extLst>
                  <a:ext uri="{FF2B5EF4-FFF2-40B4-BE49-F238E27FC236}">
                    <a16:creationId xmlns:a16="http://schemas.microsoft.com/office/drawing/2014/main" id="{30AB8024-F9CA-4243-8FCF-55A26624A9E0}"/>
                  </a:ext>
                </a:extLst>
              </p:cNvPr>
              <p:cNvSpPr/>
              <p:nvPr/>
            </p:nvSpPr>
            <p:spPr>
              <a:xfrm>
                <a:off x="14631310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12" name="Oval 1211">
                <a:extLst>
                  <a:ext uri="{FF2B5EF4-FFF2-40B4-BE49-F238E27FC236}">
                    <a16:creationId xmlns:a16="http://schemas.microsoft.com/office/drawing/2014/main" id="{CCCF28FA-670E-41DA-A62E-75FF1204F1C3}"/>
                  </a:ext>
                </a:extLst>
              </p:cNvPr>
              <p:cNvSpPr/>
              <p:nvPr/>
            </p:nvSpPr>
            <p:spPr>
              <a:xfrm>
                <a:off x="14631310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13" name="Oval 1212">
                <a:extLst>
                  <a:ext uri="{FF2B5EF4-FFF2-40B4-BE49-F238E27FC236}">
                    <a16:creationId xmlns:a16="http://schemas.microsoft.com/office/drawing/2014/main" id="{251B5D82-6E58-4EBF-9784-CF0EBCC59FE5}"/>
                  </a:ext>
                </a:extLst>
              </p:cNvPr>
              <p:cNvSpPr/>
              <p:nvPr/>
            </p:nvSpPr>
            <p:spPr>
              <a:xfrm>
                <a:off x="14631310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14" name="Oval 1213">
                <a:extLst>
                  <a:ext uri="{FF2B5EF4-FFF2-40B4-BE49-F238E27FC236}">
                    <a16:creationId xmlns:a16="http://schemas.microsoft.com/office/drawing/2014/main" id="{81ABFC2D-0BC2-440C-B536-DD3DFBF9C296}"/>
                  </a:ext>
                </a:extLst>
              </p:cNvPr>
              <p:cNvSpPr/>
              <p:nvPr/>
            </p:nvSpPr>
            <p:spPr>
              <a:xfrm>
                <a:off x="14631310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15" name="Oval 1214">
                <a:extLst>
                  <a:ext uri="{FF2B5EF4-FFF2-40B4-BE49-F238E27FC236}">
                    <a16:creationId xmlns:a16="http://schemas.microsoft.com/office/drawing/2014/main" id="{48402E11-EDB5-4CD6-AA60-28936542C9B4}"/>
                  </a:ext>
                </a:extLst>
              </p:cNvPr>
              <p:cNvSpPr/>
              <p:nvPr/>
            </p:nvSpPr>
            <p:spPr>
              <a:xfrm>
                <a:off x="15218232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16" name="Oval 1215">
                <a:extLst>
                  <a:ext uri="{FF2B5EF4-FFF2-40B4-BE49-F238E27FC236}">
                    <a16:creationId xmlns:a16="http://schemas.microsoft.com/office/drawing/2014/main" id="{0BE9CF23-8214-4333-A7B6-DC8CFBF67243}"/>
                  </a:ext>
                </a:extLst>
              </p:cNvPr>
              <p:cNvSpPr/>
              <p:nvPr/>
            </p:nvSpPr>
            <p:spPr>
              <a:xfrm>
                <a:off x="15218232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17" name="Oval 1216">
                <a:extLst>
                  <a:ext uri="{FF2B5EF4-FFF2-40B4-BE49-F238E27FC236}">
                    <a16:creationId xmlns:a16="http://schemas.microsoft.com/office/drawing/2014/main" id="{E8979660-E02A-4CB6-9377-6FD3DD9BB725}"/>
                  </a:ext>
                </a:extLst>
              </p:cNvPr>
              <p:cNvSpPr/>
              <p:nvPr/>
            </p:nvSpPr>
            <p:spPr>
              <a:xfrm>
                <a:off x="15218232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18" name="Oval 1217">
                <a:extLst>
                  <a:ext uri="{FF2B5EF4-FFF2-40B4-BE49-F238E27FC236}">
                    <a16:creationId xmlns:a16="http://schemas.microsoft.com/office/drawing/2014/main" id="{756AC49D-DCB3-4EB0-B918-85EB2C0134B8}"/>
                  </a:ext>
                </a:extLst>
              </p:cNvPr>
              <p:cNvSpPr/>
              <p:nvPr/>
            </p:nvSpPr>
            <p:spPr>
              <a:xfrm>
                <a:off x="15218232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19" name="Oval 1218">
                <a:extLst>
                  <a:ext uri="{FF2B5EF4-FFF2-40B4-BE49-F238E27FC236}">
                    <a16:creationId xmlns:a16="http://schemas.microsoft.com/office/drawing/2014/main" id="{CAEE2D73-945A-4A24-B59E-628D994FD58E}"/>
                  </a:ext>
                </a:extLst>
              </p:cNvPr>
              <p:cNvSpPr/>
              <p:nvPr/>
            </p:nvSpPr>
            <p:spPr>
              <a:xfrm>
                <a:off x="15218232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20" name="Oval 1219">
                <a:extLst>
                  <a:ext uri="{FF2B5EF4-FFF2-40B4-BE49-F238E27FC236}">
                    <a16:creationId xmlns:a16="http://schemas.microsoft.com/office/drawing/2014/main" id="{183B327D-51B5-48A9-8741-3EC27CC2DB2F}"/>
                  </a:ext>
                </a:extLst>
              </p:cNvPr>
              <p:cNvSpPr/>
              <p:nvPr/>
            </p:nvSpPr>
            <p:spPr>
              <a:xfrm>
                <a:off x="15218232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21" name="Oval 1220">
                <a:extLst>
                  <a:ext uri="{FF2B5EF4-FFF2-40B4-BE49-F238E27FC236}">
                    <a16:creationId xmlns:a16="http://schemas.microsoft.com/office/drawing/2014/main" id="{907546EA-81F4-4BB4-8AC4-75B8C324F737}"/>
                  </a:ext>
                </a:extLst>
              </p:cNvPr>
              <p:cNvSpPr/>
              <p:nvPr/>
            </p:nvSpPr>
            <p:spPr>
              <a:xfrm>
                <a:off x="15218232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22" name="Oval 1221">
                <a:extLst>
                  <a:ext uri="{FF2B5EF4-FFF2-40B4-BE49-F238E27FC236}">
                    <a16:creationId xmlns:a16="http://schemas.microsoft.com/office/drawing/2014/main" id="{E5F2FE1E-ABAB-4A64-8882-9AE93321F945}"/>
                  </a:ext>
                </a:extLst>
              </p:cNvPr>
              <p:cNvSpPr/>
              <p:nvPr/>
            </p:nvSpPr>
            <p:spPr>
              <a:xfrm>
                <a:off x="15218232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23" name="Oval 1222">
                <a:extLst>
                  <a:ext uri="{FF2B5EF4-FFF2-40B4-BE49-F238E27FC236}">
                    <a16:creationId xmlns:a16="http://schemas.microsoft.com/office/drawing/2014/main" id="{9A199A6B-8855-43E8-8D11-97DEAF62C0B0}"/>
                  </a:ext>
                </a:extLst>
              </p:cNvPr>
              <p:cNvSpPr/>
              <p:nvPr/>
            </p:nvSpPr>
            <p:spPr>
              <a:xfrm>
                <a:off x="15218232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24" name="Oval 1223">
                <a:extLst>
                  <a:ext uri="{FF2B5EF4-FFF2-40B4-BE49-F238E27FC236}">
                    <a16:creationId xmlns:a16="http://schemas.microsoft.com/office/drawing/2014/main" id="{705A10B0-CFE7-495E-BB06-55B365B9079D}"/>
                  </a:ext>
                </a:extLst>
              </p:cNvPr>
              <p:cNvSpPr/>
              <p:nvPr/>
            </p:nvSpPr>
            <p:spPr>
              <a:xfrm>
                <a:off x="15218232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25" name="Oval 1224">
                <a:extLst>
                  <a:ext uri="{FF2B5EF4-FFF2-40B4-BE49-F238E27FC236}">
                    <a16:creationId xmlns:a16="http://schemas.microsoft.com/office/drawing/2014/main" id="{A70B6A32-30F0-40E1-BB0A-7A8C591381E2}"/>
                  </a:ext>
                </a:extLst>
              </p:cNvPr>
              <p:cNvSpPr/>
              <p:nvPr/>
            </p:nvSpPr>
            <p:spPr>
              <a:xfrm>
                <a:off x="15218232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26" name="Oval 1225">
                <a:extLst>
                  <a:ext uri="{FF2B5EF4-FFF2-40B4-BE49-F238E27FC236}">
                    <a16:creationId xmlns:a16="http://schemas.microsoft.com/office/drawing/2014/main" id="{42FF4C5E-B881-40EA-A809-3FF4D2977285}"/>
                  </a:ext>
                </a:extLst>
              </p:cNvPr>
              <p:cNvSpPr/>
              <p:nvPr/>
            </p:nvSpPr>
            <p:spPr>
              <a:xfrm>
                <a:off x="15218232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27" name="Oval 1226">
                <a:extLst>
                  <a:ext uri="{FF2B5EF4-FFF2-40B4-BE49-F238E27FC236}">
                    <a16:creationId xmlns:a16="http://schemas.microsoft.com/office/drawing/2014/main" id="{AA3BB469-BC15-47A2-9678-FBB9F13442E7}"/>
                  </a:ext>
                </a:extLst>
              </p:cNvPr>
              <p:cNvSpPr/>
              <p:nvPr/>
            </p:nvSpPr>
            <p:spPr>
              <a:xfrm>
                <a:off x="15805154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28" name="Oval 1227">
                <a:extLst>
                  <a:ext uri="{FF2B5EF4-FFF2-40B4-BE49-F238E27FC236}">
                    <a16:creationId xmlns:a16="http://schemas.microsoft.com/office/drawing/2014/main" id="{A6940D9B-8FF6-4514-A4E0-67E1F5DB70AE}"/>
                  </a:ext>
                </a:extLst>
              </p:cNvPr>
              <p:cNvSpPr/>
              <p:nvPr/>
            </p:nvSpPr>
            <p:spPr>
              <a:xfrm>
                <a:off x="15805154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29" name="Oval 1228">
                <a:extLst>
                  <a:ext uri="{FF2B5EF4-FFF2-40B4-BE49-F238E27FC236}">
                    <a16:creationId xmlns:a16="http://schemas.microsoft.com/office/drawing/2014/main" id="{4F48FCE0-894B-49F5-88C6-09A4D48CA98E}"/>
                  </a:ext>
                </a:extLst>
              </p:cNvPr>
              <p:cNvSpPr/>
              <p:nvPr/>
            </p:nvSpPr>
            <p:spPr>
              <a:xfrm>
                <a:off x="15805154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30" name="Oval 1229">
                <a:extLst>
                  <a:ext uri="{FF2B5EF4-FFF2-40B4-BE49-F238E27FC236}">
                    <a16:creationId xmlns:a16="http://schemas.microsoft.com/office/drawing/2014/main" id="{B3CA2FD6-9FC2-4779-90D8-8985F1C68768}"/>
                  </a:ext>
                </a:extLst>
              </p:cNvPr>
              <p:cNvSpPr/>
              <p:nvPr/>
            </p:nvSpPr>
            <p:spPr>
              <a:xfrm>
                <a:off x="15805154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31" name="Oval 1230">
                <a:extLst>
                  <a:ext uri="{FF2B5EF4-FFF2-40B4-BE49-F238E27FC236}">
                    <a16:creationId xmlns:a16="http://schemas.microsoft.com/office/drawing/2014/main" id="{56EAE3DA-44A6-44C0-BB3D-E7613D2B9D70}"/>
                  </a:ext>
                </a:extLst>
              </p:cNvPr>
              <p:cNvSpPr/>
              <p:nvPr/>
            </p:nvSpPr>
            <p:spPr>
              <a:xfrm>
                <a:off x="15805154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32" name="Oval 1231">
                <a:extLst>
                  <a:ext uri="{FF2B5EF4-FFF2-40B4-BE49-F238E27FC236}">
                    <a16:creationId xmlns:a16="http://schemas.microsoft.com/office/drawing/2014/main" id="{11AD7DC3-9B97-4617-926B-8A9B0A0BFBF3}"/>
                  </a:ext>
                </a:extLst>
              </p:cNvPr>
              <p:cNvSpPr/>
              <p:nvPr/>
            </p:nvSpPr>
            <p:spPr>
              <a:xfrm>
                <a:off x="15805154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33" name="Oval 1232">
                <a:extLst>
                  <a:ext uri="{FF2B5EF4-FFF2-40B4-BE49-F238E27FC236}">
                    <a16:creationId xmlns:a16="http://schemas.microsoft.com/office/drawing/2014/main" id="{B098D610-6C32-4C8B-B4CD-89F418CC6692}"/>
                  </a:ext>
                </a:extLst>
              </p:cNvPr>
              <p:cNvSpPr/>
              <p:nvPr/>
            </p:nvSpPr>
            <p:spPr>
              <a:xfrm>
                <a:off x="15805154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34" name="Oval 1233">
                <a:extLst>
                  <a:ext uri="{FF2B5EF4-FFF2-40B4-BE49-F238E27FC236}">
                    <a16:creationId xmlns:a16="http://schemas.microsoft.com/office/drawing/2014/main" id="{F7B49B73-2FBF-4B6A-992F-85859DF56DFC}"/>
                  </a:ext>
                </a:extLst>
              </p:cNvPr>
              <p:cNvSpPr/>
              <p:nvPr/>
            </p:nvSpPr>
            <p:spPr>
              <a:xfrm>
                <a:off x="15805154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35" name="Oval 1234">
                <a:extLst>
                  <a:ext uri="{FF2B5EF4-FFF2-40B4-BE49-F238E27FC236}">
                    <a16:creationId xmlns:a16="http://schemas.microsoft.com/office/drawing/2014/main" id="{B1DAFF37-9D18-4A88-BDAB-D8548A9B2AAB}"/>
                  </a:ext>
                </a:extLst>
              </p:cNvPr>
              <p:cNvSpPr/>
              <p:nvPr/>
            </p:nvSpPr>
            <p:spPr>
              <a:xfrm>
                <a:off x="15805154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36" name="Oval 1235">
                <a:extLst>
                  <a:ext uri="{FF2B5EF4-FFF2-40B4-BE49-F238E27FC236}">
                    <a16:creationId xmlns:a16="http://schemas.microsoft.com/office/drawing/2014/main" id="{2CDC1643-80DA-42B9-AEF6-8581DC94BDB0}"/>
                  </a:ext>
                </a:extLst>
              </p:cNvPr>
              <p:cNvSpPr/>
              <p:nvPr/>
            </p:nvSpPr>
            <p:spPr>
              <a:xfrm>
                <a:off x="15805154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37" name="Oval 1236">
                <a:extLst>
                  <a:ext uri="{FF2B5EF4-FFF2-40B4-BE49-F238E27FC236}">
                    <a16:creationId xmlns:a16="http://schemas.microsoft.com/office/drawing/2014/main" id="{0F83338E-46DB-464F-9159-B151EFA89697}"/>
                  </a:ext>
                </a:extLst>
              </p:cNvPr>
              <p:cNvSpPr/>
              <p:nvPr/>
            </p:nvSpPr>
            <p:spPr>
              <a:xfrm>
                <a:off x="15805154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38" name="Oval 1237">
                <a:extLst>
                  <a:ext uri="{FF2B5EF4-FFF2-40B4-BE49-F238E27FC236}">
                    <a16:creationId xmlns:a16="http://schemas.microsoft.com/office/drawing/2014/main" id="{A9D11498-2197-44F2-8987-E7546F8B6654}"/>
                  </a:ext>
                </a:extLst>
              </p:cNvPr>
              <p:cNvSpPr/>
              <p:nvPr/>
            </p:nvSpPr>
            <p:spPr>
              <a:xfrm>
                <a:off x="15805154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39" name="Oval 1238">
                <a:extLst>
                  <a:ext uri="{FF2B5EF4-FFF2-40B4-BE49-F238E27FC236}">
                    <a16:creationId xmlns:a16="http://schemas.microsoft.com/office/drawing/2014/main" id="{828CB995-65C9-4EAE-B243-18206EAF5C14}"/>
                  </a:ext>
                </a:extLst>
              </p:cNvPr>
              <p:cNvSpPr/>
              <p:nvPr/>
            </p:nvSpPr>
            <p:spPr>
              <a:xfrm>
                <a:off x="16392076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40" name="Oval 1239">
                <a:extLst>
                  <a:ext uri="{FF2B5EF4-FFF2-40B4-BE49-F238E27FC236}">
                    <a16:creationId xmlns:a16="http://schemas.microsoft.com/office/drawing/2014/main" id="{2B1EA6BF-CAE3-4691-A98F-71D0F997E2E8}"/>
                  </a:ext>
                </a:extLst>
              </p:cNvPr>
              <p:cNvSpPr/>
              <p:nvPr/>
            </p:nvSpPr>
            <p:spPr>
              <a:xfrm>
                <a:off x="16392076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41" name="Oval 1240">
                <a:extLst>
                  <a:ext uri="{FF2B5EF4-FFF2-40B4-BE49-F238E27FC236}">
                    <a16:creationId xmlns:a16="http://schemas.microsoft.com/office/drawing/2014/main" id="{4DC37151-CEE3-4F6E-AAC2-3B86F9A89C5E}"/>
                  </a:ext>
                </a:extLst>
              </p:cNvPr>
              <p:cNvSpPr/>
              <p:nvPr/>
            </p:nvSpPr>
            <p:spPr>
              <a:xfrm>
                <a:off x="16392076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42" name="Oval 1241">
                <a:extLst>
                  <a:ext uri="{FF2B5EF4-FFF2-40B4-BE49-F238E27FC236}">
                    <a16:creationId xmlns:a16="http://schemas.microsoft.com/office/drawing/2014/main" id="{75A3A2B8-164E-46C0-B441-B4FEDD82FECB}"/>
                  </a:ext>
                </a:extLst>
              </p:cNvPr>
              <p:cNvSpPr/>
              <p:nvPr/>
            </p:nvSpPr>
            <p:spPr>
              <a:xfrm>
                <a:off x="16392076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43" name="Oval 1242">
                <a:extLst>
                  <a:ext uri="{FF2B5EF4-FFF2-40B4-BE49-F238E27FC236}">
                    <a16:creationId xmlns:a16="http://schemas.microsoft.com/office/drawing/2014/main" id="{B07BA8C5-828B-4FDB-8854-D4EBECA98417}"/>
                  </a:ext>
                </a:extLst>
              </p:cNvPr>
              <p:cNvSpPr/>
              <p:nvPr/>
            </p:nvSpPr>
            <p:spPr>
              <a:xfrm>
                <a:off x="16392076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44" name="Oval 1243">
                <a:extLst>
                  <a:ext uri="{FF2B5EF4-FFF2-40B4-BE49-F238E27FC236}">
                    <a16:creationId xmlns:a16="http://schemas.microsoft.com/office/drawing/2014/main" id="{194C4B9B-E695-49AE-AC98-2ECDC0B54E66}"/>
                  </a:ext>
                </a:extLst>
              </p:cNvPr>
              <p:cNvSpPr/>
              <p:nvPr/>
            </p:nvSpPr>
            <p:spPr>
              <a:xfrm>
                <a:off x="16392076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45" name="Oval 1244">
                <a:extLst>
                  <a:ext uri="{FF2B5EF4-FFF2-40B4-BE49-F238E27FC236}">
                    <a16:creationId xmlns:a16="http://schemas.microsoft.com/office/drawing/2014/main" id="{434B9B35-3A7B-4D52-98FC-78D468F2B253}"/>
                  </a:ext>
                </a:extLst>
              </p:cNvPr>
              <p:cNvSpPr/>
              <p:nvPr/>
            </p:nvSpPr>
            <p:spPr>
              <a:xfrm>
                <a:off x="16392076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46" name="Oval 1245">
                <a:extLst>
                  <a:ext uri="{FF2B5EF4-FFF2-40B4-BE49-F238E27FC236}">
                    <a16:creationId xmlns:a16="http://schemas.microsoft.com/office/drawing/2014/main" id="{77ACBD08-8232-4246-9C70-F1CBEA06B805}"/>
                  </a:ext>
                </a:extLst>
              </p:cNvPr>
              <p:cNvSpPr/>
              <p:nvPr/>
            </p:nvSpPr>
            <p:spPr>
              <a:xfrm>
                <a:off x="16392076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47" name="Oval 1246">
                <a:extLst>
                  <a:ext uri="{FF2B5EF4-FFF2-40B4-BE49-F238E27FC236}">
                    <a16:creationId xmlns:a16="http://schemas.microsoft.com/office/drawing/2014/main" id="{B69164FC-E6CF-40DB-83FE-15DC7FEB8840}"/>
                  </a:ext>
                </a:extLst>
              </p:cNvPr>
              <p:cNvSpPr/>
              <p:nvPr/>
            </p:nvSpPr>
            <p:spPr>
              <a:xfrm>
                <a:off x="16392076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48" name="Oval 1247">
                <a:extLst>
                  <a:ext uri="{FF2B5EF4-FFF2-40B4-BE49-F238E27FC236}">
                    <a16:creationId xmlns:a16="http://schemas.microsoft.com/office/drawing/2014/main" id="{BB04C0E2-BF15-43F8-AB00-7442A80ACDE2}"/>
                  </a:ext>
                </a:extLst>
              </p:cNvPr>
              <p:cNvSpPr/>
              <p:nvPr/>
            </p:nvSpPr>
            <p:spPr>
              <a:xfrm>
                <a:off x="16392076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49" name="Oval 1248">
                <a:extLst>
                  <a:ext uri="{FF2B5EF4-FFF2-40B4-BE49-F238E27FC236}">
                    <a16:creationId xmlns:a16="http://schemas.microsoft.com/office/drawing/2014/main" id="{536B2495-3491-4A4F-8F7C-C3E660C14D57}"/>
                  </a:ext>
                </a:extLst>
              </p:cNvPr>
              <p:cNvSpPr/>
              <p:nvPr/>
            </p:nvSpPr>
            <p:spPr>
              <a:xfrm>
                <a:off x="16392076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50" name="Oval 1249">
                <a:extLst>
                  <a:ext uri="{FF2B5EF4-FFF2-40B4-BE49-F238E27FC236}">
                    <a16:creationId xmlns:a16="http://schemas.microsoft.com/office/drawing/2014/main" id="{7A9F258A-5A0B-4AD0-9EF6-BFC09A4A414B}"/>
                  </a:ext>
                </a:extLst>
              </p:cNvPr>
              <p:cNvSpPr/>
              <p:nvPr/>
            </p:nvSpPr>
            <p:spPr>
              <a:xfrm>
                <a:off x="16392076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51" name="Oval 1250">
                <a:extLst>
                  <a:ext uri="{FF2B5EF4-FFF2-40B4-BE49-F238E27FC236}">
                    <a16:creationId xmlns:a16="http://schemas.microsoft.com/office/drawing/2014/main" id="{E63E59E3-24C2-4B22-874A-8B6DFDD2A6D7}"/>
                  </a:ext>
                </a:extLst>
              </p:cNvPr>
              <p:cNvSpPr/>
              <p:nvPr/>
            </p:nvSpPr>
            <p:spPr>
              <a:xfrm>
                <a:off x="16978998" y="426720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52" name="Oval 1251">
                <a:extLst>
                  <a:ext uri="{FF2B5EF4-FFF2-40B4-BE49-F238E27FC236}">
                    <a16:creationId xmlns:a16="http://schemas.microsoft.com/office/drawing/2014/main" id="{36CC8F55-8B65-4A9D-B5ED-75479C5F4FF3}"/>
                  </a:ext>
                </a:extLst>
              </p:cNvPr>
              <p:cNvSpPr/>
              <p:nvPr/>
            </p:nvSpPr>
            <p:spPr>
              <a:xfrm>
                <a:off x="16978998" y="489993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53" name="Oval 1252">
                <a:extLst>
                  <a:ext uri="{FF2B5EF4-FFF2-40B4-BE49-F238E27FC236}">
                    <a16:creationId xmlns:a16="http://schemas.microsoft.com/office/drawing/2014/main" id="{A41CC23B-DB1D-4FE2-9E3C-E82682D96A14}"/>
                  </a:ext>
                </a:extLst>
              </p:cNvPr>
              <p:cNvSpPr/>
              <p:nvPr/>
            </p:nvSpPr>
            <p:spPr>
              <a:xfrm>
                <a:off x="16978998" y="553266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54" name="Oval 1253">
                <a:extLst>
                  <a:ext uri="{FF2B5EF4-FFF2-40B4-BE49-F238E27FC236}">
                    <a16:creationId xmlns:a16="http://schemas.microsoft.com/office/drawing/2014/main" id="{B60A1DBB-8E47-4990-8E7B-1D096C0E020A}"/>
                  </a:ext>
                </a:extLst>
              </p:cNvPr>
              <p:cNvSpPr/>
              <p:nvPr/>
            </p:nvSpPr>
            <p:spPr>
              <a:xfrm>
                <a:off x="16978998" y="616539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55" name="Oval 1254">
                <a:extLst>
                  <a:ext uri="{FF2B5EF4-FFF2-40B4-BE49-F238E27FC236}">
                    <a16:creationId xmlns:a16="http://schemas.microsoft.com/office/drawing/2014/main" id="{34BB8C03-78B4-41BD-899D-455D37505585}"/>
                  </a:ext>
                </a:extLst>
              </p:cNvPr>
              <p:cNvSpPr/>
              <p:nvPr/>
            </p:nvSpPr>
            <p:spPr>
              <a:xfrm>
                <a:off x="16978998" y="678951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56" name="Oval 1255">
                <a:extLst>
                  <a:ext uri="{FF2B5EF4-FFF2-40B4-BE49-F238E27FC236}">
                    <a16:creationId xmlns:a16="http://schemas.microsoft.com/office/drawing/2014/main" id="{F2912B8E-69B8-4797-BEC5-1CFE759EBE05}"/>
                  </a:ext>
                </a:extLst>
              </p:cNvPr>
              <p:cNvSpPr/>
              <p:nvPr/>
            </p:nvSpPr>
            <p:spPr>
              <a:xfrm>
                <a:off x="16978998" y="742224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57" name="Oval 1256">
                <a:extLst>
                  <a:ext uri="{FF2B5EF4-FFF2-40B4-BE49-F238E27FC236}">
                    <a16:creationId xmlns:a16="http://schemas.microsoft.com/office/drawing/2014/main" id="{38AEF526-0F73-49FB-8C1D-B76A111A9FA9}"/>
                  </a:ext>
                </a:extLst>
              </p:cNvPr>
              <p:cNvSpPr/>
              <p:nvPr/>
            </p:nvSpPr>
            <p:spPr>
              <a:xfrm>
                <a:off x="16978998" y="805497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58" name="Oval 1257">
                <a:extLst>
                  <a:ext uri="{FF2B5EF4-FFF2-40B4-BE49-F238E27FC236}">
                    <a16:creationId xmlns:a16="http://schemas.microsoft.com/office/drawing/2014/main" id="{0CBC5749-24FA-4E54-B265-68354588FA77}"/>
                  </a:ext>
                </a:extLst>
              </p:cNvPr>
              <p:cNvSpPr/>
              <p:nvPr/>
            </p:nvSpPr>
            <p:spPr>
              <a:xfrm>
                <a:off x="16978998" y="8687706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59" name="Oval 1258">
                <a:extLst>
                  <a:ext uri="{FF2B5EF4-FFF2-40B4-BE49-F238E27FC236}">
                    <a16:creationId xmlns:a16="http://schemas.microsoft.com/office/drawing/2014/main" id="{336EB5DB-A0A8-4644-BE7C-623BE27A3090}"/>
                  </a:ext>
                </a:extLst>
              </p:cNvPr>
              <p:cNvSpPr/>
              <p:nvPr/>
            </p:nvSpPr>
            <p:spPr>
              <a:xfrm>
                <a:off x="16978998" y="9320438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60" name="Oval 1259">
                <a:extLst>
                  <a:ext uri="{FF2B5EF4-FFF2-40B4-BE49-F238E27FC236}">
                    <a16:creationId xmlns:a16="http://schemas.microsoft.com/office/drawing/2014/main" id="{963B3F63-094A-4F17-89CC-CDBB05FED94B}"/>
                  </a:ext>
                </a:extLst>
              </p:cNvPr>
              <p:cNvSpPr/>
              <p:nvPr/>
            </p:nvSpPr>
            <p:spPr>
              <a:xfrm>
                <a:off x="16978998" y="9953170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61" name="Oval 1260">
                <a:extLst>
                  <a:ext uri="{FF2B5EF4-FFF2-40B4-BE49-F238E27FC236}">
                    <a16:creationId xmlns:a16="http://schemas.microsoft.com/office/drawing/2014/main" id="{9A3931B7-F4FF-4592-92B4-C8361C3DD994}"/>
                  </a:ext>
                </a:extLst>
              </p:cNvPr>
              <p:cNvSpPr/>
              <p:nvPr/>
            </p:nvSpPr>
            <p:spPr>
              <a:xfrm>
                <a:off x="16978998" y="10585902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  <p:sp>
            <p:nvSpPr>
              <p:cNvPr id="1262" name="Oval 1261">
                <a:extLst>
                  <a:ext uri="{FF2B5EF4-FFF2-40B4-BE49-F238E27FC236}">
                    <a16:creationId xmlns:a16="http://schemas.microsoft.com/office/drawing/2014/main" id="{FF0BBC99-0615-4FB6-A563-FDF3233C8726}"/>
                  </a:ext>
                </a:extLst>
              </p:cNvPr>
              <p:cNvSpPr/>
              <p:nvPr/>
            </p:nvSpPr>
            <p:spPr>
              <a:xfrm>
                <a:off x="16978998" y="11218634"/>
                <a:ext cx="493486" cy="4934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06451">
                  <a:defRPr/>
                </a:pPr>
                <a:endParaRPr lang="en-GB" sz="1600">
                  <a:solidFill>
                    <a:prstClr val="white"/>
                  </a:solidFill>
                  <a:sym typeface="+mn-lt"/>
                </a:endParaRPr>
              </a:p>
            </p:txBody>
          </p:sp>
        </p:grpSp>
      </p:grpSp>
      <p:sp>
        <p:nvSpPr>
          <p:cNvPr id="1264" name="TRIANGLE">
            <a:extLst>
              <a:ext uri="{FF2B5EF4-FFF2-40B4-BE49-F238E27FC236}">
                <a16:creationId xmlns:a16="http://schemas.microsoft.com/office/drawing/2014/main" id="{55BEEF60-D094-4EBC-9F47-1FAA92AB698C}"/>
              </a:ext>
            </a:extLst>
          </p:cNvPr>
          <p:cNvSpPr/>
          <p:nvPr/>
        </p:nvSpPr>
        <p:spPr>
          <a:xfrm rot="4792999">
            <a:off x="-31936240" y="25094692"/>
            <a:ext cx="3103870" cy="17613255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  <a:effectLst>
            <a:outerShdw blurRad="381000" dist="38100" dir="16200000" sx="103000" sy="103000" rotWithShape="0">
              <a:prstClr val="black">
                <a:alpha val="9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65" name="FRAME">
            <a:extLst>
              <a:ext uri="{FF2B5EF4-FFF2-40B4-BE49-F238E27FC236}">
                <a16:creationId xmlns:a16="http://schemas.microsoft.com/office/drawing/2014/main" id="{B06B7B32-C2B4-4FF4-8A04-D735E142F793}"/>
              </a:ext>
            </a:extLst>
          </p:cNvPr>
          <p:cNvSpPr/>
          <p:nvPr/>
        </p:nvSpPr>
        <p:spPr>
          <a:xfrm rot="600000">
            <a:off x="13030200" y="1828800"/>
            <a:ext cx="25146000" cy="25146000"/>
          </a:xfrm>
          <a:prstGeom prst="rect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66" name="TRIANGLE">
            <a:extLst>
              <a:ext uri="{FF2B5EF4-FFF2-40B4-BE49-F238E27FC236}">
                <a16:creationId xmlns:a16="http://schemas.microsoft.com/office/drawing/2014/main" id="{5F211F8F-DC1E-4658-AB19-B7261920A301}"/>
              </a:ext>
            </a:extLst>
          </p:cNvPr>
          <p:cNvSpPr/>
          <p:nvPr/>
        </p:nvSpPr>
        <p:spPr>
          <a:xfrm rot="15595450" flipH="1">
            <a:off x="66839520" y="13175946"/>
            <a:ext cx="3103870" cy="17613255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  <a:effectLst>
            <a:outerShdw blurRad="381000" dist="38100" dir="13500000" sx="103000" sy="103000" algn="br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67" name="TRIANGLE">
            <a:extLst>
              <a:ext uri="{FF2B5EF4-FFF2-40B4-BE49-F238E27FC236}">
                <a16:creationId xmlns:a16="http://schemas.microsoft.com/office/drawing/2014/main" id="{C4D33EA6-EACD-4CF0-A1F7-EEE5FF1B344F}"/>
              </a:ext>
            </a:extLst>
          </p:cNvPr>
          <p:cNvSpPr/>
          <p:nvPr/>
        </p:nvSpPr>
        <p:spPr>
          <a:xfrm rot="15595450" flipH="1">
            <a:off x="66114384" y="-2787350"/>
            <a:ext cx="1755481" cy="33766302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  <a:effectLst>
            <a:outerShdw blurRad="381000" dist="38100" dir="13500000" sx="103000" sy="103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68" name="TRIANGLE">
            <a:extLst>
              <a:ext uri="{FF2B5EF4-FFF2-40B4-BE49-F238E27FC236}">
                <a16:creationId xmlns:a16="http://schemas.microsoft.com/office/drawing/2014/main" id="{5F39039C-6527-43CD-954F-50B1EA989808}"/>
              </a:ext>
            </a:extLst>
          </p:cNvPr>
          <p:cNvSpPr/>
          <p:nvPr/>
        </p:nvSpPr>
        <p:spPr>
          <a:xfrm rot="15595450" flipH="1">
            <a:off x="65637122" y="-1583732"/>
            <a:ext cx="3152130" cy="17341647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  <a:effectLst>
            <a:outerShdw blurRad="381000" dist="38100" dir="13500000" sx="103000" sy="103000" algn="b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ym typeface="+mn-lt"/>
            </a:endParaRPr>
          </a:p>
        </p:txBody>
      </p:sp>
      <p:sp>
        <p:nvSpPr>
          <p:cNvPr id="1269" name="TRIANGLE">
            <a:extLst>
              <a:ext uri="{FF2B5EF4-FFF2-40B4-BE49-F238E27FC236}">
                <a16:creationId xmlns:a16="http://schemas.microsoft.com/office/drawing/2014/main" id="{6395D850-DA61-46E9-B2FD-E5ECE6A33C56}"/>
              </a:ext>
            </a:extLst>
          </p:cNvPr>
          <p:cNvSpPr/>
          <p:nvPr/>
        </p:nvSpPr>
        <p:spPr>
          <a:xfrm rot="4814273">
            <a:off x="-35443507" y="18750016"/>
            <a:ext cx="931561" cy="19991706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  <a:effectLst>
            <a:outerShdw blurRad="381000" dist="38100" dir="13500000" sx="103000" sy="103000" algn="br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70" name="TRIANGLE">
            <a:extLst>
              <a:ext uri="{FF2B5EF4-FFF2-40B4-BE49-F238E27FC236}">
                <a16:creationId xmlns:a16="http://schemas.microsoft.com/office/drawing/2014/main" id="{863B353E-4513-41E5-A05A-CD699DE735C2}"/>
              </a:ext>
            </a:extLst>
          </p:cNvPr>
          <p:cNvSpPr/>
          <p:nvPr/>
        </p:nvSpPr>
        <p:spPr>
          <a:xfrm rot="4667490" flipH="1">
            <a:off x="-26466936" y="3181899"/>
            <a:ext cx="4044359" cy="33432049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  <a:effectLst>
            <a:outerShdw blurRad="381000" dist="38100" dir="13500000" sx="103000" sy="103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ym typeface="+mn-lt"/>
            </a:endParaRPr>
          </a:p>
        </p:txBody>
      </p:sp>
      <p:sp>
        <p:nvSpPr>
          <p:cNvPr id="1271" name="TRIANGLE">
            <a:extLst>
              <a:ext uri="{FF2B5EF4-FFF2-40B4-BE49-F238E27FC236}">
                <a16:creationId xmlns:a16="http://schemas.microsoft.com/office/drawing/2014/main" id="{FCA4CCD1-CFA3-4EA3-8D48-E83BE9206D80}"/>
              </a:ext>
            </a:extLst>
          </p:cNvPr>
          <p:cNvSpPr/>
          <p:nvPr/>
        </p:nvSpPr>
        <p:spPr>
          <a:xfrm rot="4928991">
            <a:off x="-37887639" y="8111670"/>
            <a:ext cx="931561" cy="19991706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  <a:effectLst>
            <a:outerShdw blurRad="368300" dist="38100" dir="18900000" sx="103000" sy="103000" algn="bl" rotWithShape="0">
              <a:prstClr val="black">
                <a:alpha val="5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72" name="TRIANGLE">
            <a:extLst>
              <a:ext uri="{FF2B5EF4-FFF2-40B4-BE49-F238E27FC236}">
                <a16:creationId xmlns:a16="http://schemas.microsoft.com/office/drawing/2014/main" id="{34D30AA1-7C5D-4839-A5AA-B1E96B6C8C18}"/>
              </a:ext>
            </a:extLst>
          </p:cNvPr>
          <p:cNvSpPr/>
          <p:nvPr/>
        </p:nvSpPr>
        <p:spPr>
          <a:xfrm rot="4928991">
            <a:off x="-22621071" y="-9406348"/>
            <a:ext cx="1988038" cy="34587846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73" name="TRIANGLE">
            <a:extLst>
              <a:ext uri="{FF2B5EF4-FFF2-40B4-BE49-F238E27FC236}">
                <a16:creationId xmlns:a16="http://schemas.microsoft.com/office/drawing/2014/main" id="{8F73D4F9-608A-475E-8D39-177CDA68B156}"/>
              </a:ext>
            </a:extLst>
          </p:cNvPr>
          <p:cNvSpPr/>
          <p:nvPr/>
        </p:nvSpPr>
        <p:spPr>
          <a:xfrm rot="15595450" flipH="1">
            <a:off x="65563342" y="-7885895"/>
            <a:ext cx="3152130" cy="17341647"/>
          </a:xfrm>
          <a:prstGeom prst="triangle">
            <a:avLst/>
          </a:prstGeom>
          <a:solidFill>
            <a:schemeClr val="bg1">
              <a:alpha val="15000"/>
            </a:schemeClr>
          </a:solidFill>
          <a:ln>
            <a:noFill/>
          </a:ln>
          <a:effectLst>
            <a:outerShdw blurRad="381000" dist="38100" dir="16200000" sx="103000" sy="103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ym typeface="+mn-lt"/>
            </a:endParaRPr>
          </a:p>
        </p:txBody>
      </p:sp>
      <p:sp>
        <p:nvSpPr>
          <p:cNvPr id="1274" name="OVAL">
            <a:extLst>
              <a:ext uri="{FF2B5EF4-FFF2-40B4-BE49-F238E27FC236}">
                <a16:creationId xmlns:a16="http://schemas.microsoft.com/office/drawing/2014/main" id="{EA3BE50A-D32D-44A5-BEFD-8F5EFCE56F25}"/>
              </a:ext>
            </a:extLst>
          </p:cNvPr>
          <p:cNvSpPr/>
          <p:nvPr/>
        </p:nvSpPr>
        <p:spPr>
          <a:xfrm>
            <a:off x="37960083" y="26710343"/>
            <a:ext cx="2881434" cy="2881434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75" name="OVAL">
            <a:extLst>
              <a:ext uri="{FF2B5EF4-FFF2-40B4-BE49-F238E27FC236}">
                <a16:creationId xmlns:a16="http://schemas.microsoft.com/office/drawing/2014/main" id="{BD7CDFA9-CC73-45CD-87ED-663F9C1D1FF7}"/>
              </a:ext>
            </a:extLst>
          </p:cNvPr>
          <p:cNvSpPr/>
          <p:nvPr/>
        </p:nvSpPr>
        <p:spPr>
          <a:xfrm>
            <a:off x="37978824" y="16637514"/>
            <a:ext cx="2881434" cy="2881434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76" name="OVAL">
            <a:extLst>
              <a:ext uri="{FF2B5EF4-FFF2-40B4-BE49-F238E27FC236}">
                <a16:creationId xmlns:a16="http://schemas.microsoft.com/office/drawing/2014/main" id="{18A3AA02-05F1-471C-AB6C-B5B5FC120EF0}"/>
              </a:ext>
            </a:extLst>
          </p:cNvPr>
          <p:cNvSpPr/>
          <p:nvPr/>
        </p:nvSpPr>
        <p:spPr>
          <a:xfrm>
            <a:off x="28609947" y="24086006"/>
            <a:ext cx="2881434" cy="2881434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77" name="OVAL">
            <a:extLst>
              <a:ext uri="{FF2B5EF4-FFF2-40B4-BE49-F238E27FC236}">
                <a16:creationId xmlns:a16="http://schemas.microsoft.com/office/drawing/2014/main" id="{6E138138-7734-40C2-AF87-31E71BCB2153}"/>
              </a:ext>
            </a:extLst>
          </p:cNvPr>
          <p:cNvSpPr/>
          <p:nvPr/>
        </p:nvSpPr>
        <p:spPr>
          <a:xfrm>
            <a:off x="33063732" y="27565178"/>
            <a:ext cx="2413572" cy="2413572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78" name="OVAL">
            <a:extLst>
              <a:ext uri="{FF2B5EF4-FFF2-40B4-BE49-F238E27FC236}">
                <a16:creationId xmlns:a16="http://schemas.microsoft.com/office/drawing/2014/main" id="{224D7B59-F4BC-452A-ACF8-AE7C500D9668}"/>
              </a:ext>
            </a:extLst>
          </p:cNvPr>
          <p:cNvSpPr/>
          <p:nvPr/>
        </p:nvSpPr>
        <p:spPr>
          <a:xfrm>
            <a:off x="34270518" y="22910624"/>
            <a:ext cx="1861875" cy="1861875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79" name="OVAL">
            <a:extLst>
              <a:ext uri="{FF2B5EF4-FFF2-40B4-BE49-F238E27FC236}">
                <a16:creationId xmlns:a16="http://schemas.microsoft.com/office/drawing/2014/main" id="{B9B3C46E-4C58-4D7D-9EE3-35D486DB59B5}"/>
              </a:ext>
            </a:extLst>
          </p:cNvPr>
          <p:cNvSpPr/>
          <p:nvPr/>
        </p:nvSpPr>
        <p:spPr>
          <a:xfrm>
            <a:off x="35437733" y="20245146"/>
            <a:ext cx="983242" cy="983242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80" name="OVAL">
            <a:extLst>
              <a:ext uri="{FF2B5EF4-FFF2-40B4-BE49-F238E27FC236}">
                <a16:creationId xmlns:a16="http://schemas.microsoft.com/office/drawing/2014/main" id="{1CB91E75-C002-40C2-878E-7BE4B184C1AA}"/>
              </a:ext>
            </a:extLst>
          </p:cNvPr>
          <p:cNvSpPr/>
          <p:nvPr/>
        </p:nvSpPr>
        <p:spPr>
          <a:xfrm>
            <a:off x="38215870" y="20879068"/>
            <a:ext cx="673470" cy="673470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81" name="OVAL">
            <a:extLst>
              <a:ext uri="{FF2B5EF4-FFF2-40B4-BE49-F238E27FC236}">
                <a16:creationId xmlns:a16="http://schemas.microsoft.com/office/drawing/2014/main" id="{57E92DB0-11CB-477E-9674-E9C14F9EE7BF}"/>
              </a:ext>
            </a:extLst>
          </p:cNvPr>
          <p:cNvSpPr/>
          <p:nvPr/>
        </p:nvSpPr>
        <p:spPr>
          <a:xfrm>
            <a:off x="35304561" y="25622252"/>
            <a:ext cx="673470" cy="673470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82" name="OVAL">
            <a:extLst>
              <a:ext uri="{FF2B5EF4-FFF2-40B4-BE49-F238E27FC236}">
                <a16:creationId xmlns:a16="http://schemas.microsoft.com/office/drawing/2014/main" id="{B5DE1C85-D95A-4BCE-BD01-6694E5844434}"/>
              </a:ext>
            </a:extLst>
          </p:cNvPr>
          <p:cNvSpPr/>
          <p:nvPr/>
        </p:nvSpPr>
        <p:spPr>
          <a:xfrm>
            <a:off x="32280777" y="23978182"/>
            <a:ext cx="673470" cy="673470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83" name="OVAL">
            <a:extLst>
              <a:ext uri="{FF2B5EF4-FFF2-40B4-BE49-F238E27FC236}">
                <a16:creationId xmlns:a16="http://schemas.microsoft.com/office/drawing/2014/main" id="{46C0A181-F918-4AC1-8513-40FB888505C9}"/>
              </a:ext>
            </a:extLst>
          </p:cNvPr>
          <p:cNvSpPr/>
          <p:nvPr/>
        </p:nvSpPr>
        <p:spPr>
          <a:xfrm>
            <a:off x="29015620" y="27259014"/>
            <a:ext cx="673470" cy="673470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84" name="OVAL">
            <a:extLst>
              <a:ext uri="{FF2B5EF4-FFF2-40B4-BE49-F238E27FC236}">
                <a16:creationId xmlns:a16="http://schemas.microsoft.com/office/drawing/2014/main" id="{9C50BD74-7E12-49C8-A2A2-4DC9FF19F4BA}"/>
              </a:ext>
            </a:extLst>
          </p:cNvPr>
          <p:cNvSpPr/>
          <p:nvPr/>
        </p:nvSpPr>
        <p:spPr>
          <a:xfrm>
            <a:off x="25990575" y="26182388"/>
            <a:ext cx="1570104" cy="1570104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85" name="OVAL">
            <a:extLst>
              <a:ext uri="{FF2B5EF4-FFF2-40B4-BE49-F238E27FC236}">
                <a16:creationId xmlns:a16="http://schemas.microsoft.com/office/drawing/2014/main" id="{8BAC243D-040B-4927-8FB4-3487AFE69B50}"/>
              </a:ext>
            </a:extLst>
          </p:cNvPr>
          <p:cNvSpPr/>
          <p:nvPr/>
        </p:nvSpPr>
        <p:spPr>
          <a:xfrm>
            <a:off x="10207349" y="10239013"/>
            <a:ext cx="2881434" cy="2881434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86" name="OVAL">
            <a:extLst>
              <a:ext uri="{FF2B5EF4-FFF2-40B4-BE49-F238E27FC236}">
                <a16:creationId xmlns:a16="http://schemas.microsoft.com/office/drawing/2014/main" id="{5E8E427B-B17F-4683-80A1-960ABCFA359E}"/>
              </a:ext>
            </a:extLst>
          </p:cNvPr>
          <p:cNvSpPr/>
          <p:nvPr/>
        </p:nvSpPr>
        <p:spPr>
          <a:xfrm>
            <a:off x="21083338" y="3500852"/>
            <a:ext cx="3653353" cy="3653353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88" name="OVAL">
            <a:extLst>
              <a:ext uri="{FF2B5EF4-FFF2-40B4-BE49-F238E27FC236}">
                <a16:creationId xmlns:a16="http://schemas.microsoft.com/office/drawing/2014/main" id="{22E840BE-CB2F-4126-9F33-9551C12AA409}"/>
              </a:ext>
            </a:extLst>
          </p:cNvPr>
          <p:cNvSpPr/>
          <p:nvPr/>
        </p:nvSpPr>
        <p:spPr>
          <a:xfrm>
            <a:off x="10207316" y="-1075963"/>
            <a:ext cx="2881434" cy="2881434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89" name="OVAL">
            <a:extLst>
              <a:ext uri="{FF2B5EF4-FFF2-40B4-BE49-F238E27FC236}">
                <a16:creationId xmlns:a16="http://schemas.microsoft.com/office/drawing/2014/main" id="{16DB241F-90A7-498A-86FB-22FF58C7304C}"/>
              </a:ext>
            </a:extLst>
          </p:cNvPr>
          <p:cNvSpPr/>
          <p:nvPr/>
        </p:nvSpPr>
        <p:spPr>
          <a:xfrm>
            <a:off x="15617852" y="-869029"/>
            <a:ext cx="2172202" cy="2172202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90" name="OVAL">
            <a:extLst>
              <a:ext uri="{FF2B5EF4-FFF2-40B4-BE49-F238E27FC236}">
                <a16:creationId xmlns:a16="http://schemas.microsoft.com/office/drawing/2014/main" id="{9A44E1A9-7B0D-421B-83C8-491367CE6315}"/>
              </a:ext>
            </a:extLst>
          </p:cNvPr>
          <p:cNvSpPr/>
          <p:nvPr/>
        </p:nvSpPr>
        <p:spPr>
          <a:xfrm>
            <a:off x="13970099" y="5471138"/>
            <a:ext cx="1749085" cy="1749085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91" name="OVAL">
            <a:extLst>
              <a:ext uri="{FF2B5EF4-FFF2-40B4-BE49-F238E27FC236}">
                <a16:creationId xmlns:a16="http://schemas.microsoft.com/office/drawing/2014/main" id="{03ACC044-1AB1-42C1-9C27-1916583CC5DC}"/>
              </a:ext>
            </a:extLst>
          </p:cNvPr>
          <p:cNvSpPr/>
          <p:nvPr/>
        </p:nvSpPr>
        <p:spPr>
          <a:xfrm flipH="1" flipV="1">
            <a:off x="13970099" y="2267711"/>
            <a:ext cx="894433" cy="894433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92" name="OVAL">
            <a:extLst>
              <a:ext uri="{FF2B5EF4-FFF2-40B4-BE49-F238E27FC236}">
                <a16:creationId xmlns:a16="http://schemas.microsoft.com/office/drawing/2014/main" id="{ACACCFEC-16F8-42BB-BF33-EEA9D081DF1B}"/>
              </a:ext>
            </a:extLst>
          </p:cNvPr>
          <p:cNvSpPr/>
          <p:nvPr/>
        </p:nvSpPr>
        <p:spPr>
          <a:xfrm flipH="1" flipV="1">
            <a:off x="12115834" y="8184695"/>
            <a:ext cx="894433" cy="894433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93" name="OVAL">
            <a:extLst>
              <a:ext uri="{FF2B5EF4-FFF2-40B4-BE49-F238E27FC236}">
                <a16:creationId xmlns:a16="http://schemas.microsoft.com/office/drawing/2014/main" id="{C4F87471-428D-47A2-A2B9-C288309EB33A}"/>
              </a:ext>
            </a:extLst>
          </p:cNvPr>
          <p:cNvSpPr/>
          <p:nvPr/>
        </p:nvSpPr>
        <p:spPr>
          <a:xfrm flipH="1" flipV="1">
            <a:off x="14364571" y="8812514"/>
            <a:ext cx="1280188" cy="1280188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94" name="OVAL">
            <a:extLst>
              <a:ext uri="{FF2B5EF4-FFF2-40B4-BE49-F238E27FC236}">
                <a16:creationId xmlns:a16="http://schemas.microsoft.com/office/drawing/2014/main" id="{FC0FD5CE-1E8E-49D3-9B2D-2D396DABF4CD}"/>
              </a:ext>
            </a:extLst>
          </p:cNvPr>
          <p:cNvSpPr/>
          <p:nvPr/>
        </p:nvSpPr>
        <p:spPr>
          <a:xfrm flipH="1" flipV="1">
            <a:off x="18281283" y="5972015"/>
            <a:ext cx="894433" cy="894433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95" name="OVAL">
            <a:extLst>
              <a:ext uri="{FF2B5EF4-FFF2-40B4-BE49-F238E27FC236}">
                <a16:creationId xmlns:a16="http://schemas.microsoft.com/office/drawing/2014/main" id="{795B8098-DC8C-4728-9374-4B0B617EAA82}"/>
              </a:ext>
            </a:extLst>
          </p:cNvPr>
          <p:cNvSpPr/>
          <p:nvPr/>
        </p:nvSpPr>
        <p:spPr>
          <a:xfrm flipH="1" flipV="1">
            <a:off x="22597335" y="592715"/>
            <a:ext cx="894433" cy="894433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96" name="OVAL">
            <a:extLst>
              <a:ext uri="{FF2B5EF4-FFF2-40B4-BE49-F238E27FC236}">
                <a16:creationId xmlns:a16="http://schemas.microsoft.com/office/drawing/2014/main" id="{41C1B8AC-854E-4BDE-A23E-3A6966EA2257}"/>
              </a:ext>
            </a:extLst>
          </p:cNvPr>
          <p:cNvSpPr/>
          <p:nvPr/>
        </p:nvSpPr>
        <p:spPr>
          <a:xfrm flipH="1" flipV="1">
            <a:off x="25260024" y="2358117"/>
            <a:ext cx="1280188" cy="1280188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297" name="OVAL">
            <a:extLst>
              <a:ext uri="{FF2B5EF4-FFF2-40B4-BE49-F238E27FC236}">
                <a16:creationId xmlns:a16="http://schemas.microsoft.com/office/drawing/2014/main" id="{C5C2A346-8E64-4CFE-AD5C-EEDDB76C5258}"/>
              </a:ext>
            </a:extLst>
          </p:cNvPr>
          <p:cNvSpPr/>
          <p:nvPr/>
        </p:nvSpPr>
        <p:spPr>
          <a:xfrm>
            <a:off x="18110435" y="1804564"/>
            <a:ext cx="2172202" cy="2172202"/>
          </a:xfrm>
          <a:prstGeom prst="ellipse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cxnSp>
        <p:nvCxnSpPr>
          <p:cNvPr id="1302" name="LINE">
            <a:extLst>
              <a:ext uri="{FF2B5EF4-FFF2-40B4-BE49-F238E27FC236}">
                <a16:creationId xmlns:a16="http://schemas.microsoft.com/office/drawing/2014/main" id="{1A4D2498-F541-4D10-A7C1-498DF1001604}"/>
              </a:ext>
            </a:extLst>
          </p:cNvPr>
          <p:cNvCxnSpPr>
            <a:cxnSpLocks/>
          </p:cNvCxnSpPr>
          <p:nvPr/>
        </p:nvCxnSpPr>
        <p:spPr>
          <a:xfrm flipH="1">
            <a:off x="29352354" y="5592140"/>
            <a:ext cx="9536986" cy="17273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2" name="LINE">
            <a:extLst>
              <a:ext uri="{FF2B5EF4-FFF2-40B4-BE49-F238E27FC236}">
                <a16:creationId xmlns:a16="http://schemas.microsoft.com/office/drawing/2014/main" id="{CF9A7E6B-D940-4DA1-AFB3-CE5576BB2FB0}"/>
              </a:ext>
            </a:extLst>
          </p:cNvPr>
          <p:cNvCxnSpPr>
            <a:cxnSpLocks/>
          </p:cNvCxnSpPr>
          <p:nvPr/>
        </p:nvCxnSpPr>
        <p:spPr>
          <a:xfrm flipH="1">
            <a:off x="22743791" y="7473161"/>
            <a:ext cx="9536986" cy="17273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4" name="OVAL">
            <a:extLst>
              <a:ext uri="{FF2B5EF4-FFF2-40B4-BE49-F238E27FC236}">
                <a16:creationId xmlns:a16="http://schemas.microsoft.com/office/drawing/2014/main" id="{507F6085-4580-4814-9BE0-48201611B647}"/>
              </a:ext>
            </a:extLst>
          </p:cNvPr>
          <p:cNvSpPr/>
          <p:nvPr/>
        </p:nvSpPr>
        <p:spPr>
          <a:xfrm rot="2889424">
            <a:off x="22646306" y="9067398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315" name="OVAL">
            <a:extLst>
              <a:ext uri="{FF2B5EF4-FFF2-40B4-BE49-F238E27FC236}">
                <a16:creationId xmlns:a16="http://schemas.microsoft.com/office/drawing/2014/main" id="{BE5DF64A-CB1E-488D-A5C4-CD9E39FCB10C}"/>
              </a:ext>
            </a:extLst>
          </p:cNvPr>
          <p:cNvSpPr/>
          <p:nvPr/>
        </p:nvSpPr>
        <p:spPr>
          <a:xfrm rot="2889424">
            <a:off x="29231577" y="7203973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cxnSp>
        <p:nvCxnSpPr>
          <p:cNvPr id="1299" name="LINE">
            <a:extLst>
              <a:ext uri="{FF2B5EF4-FFF2-40B4-BE49-F238E27FC236}">
                <a16:creationId xmlns:a16="http://schemas.microsoft.com/office/drawing/2014/main" id="{6236B868-F003-4E37-B63E-222F84E8506E}"/>
              </a:ext>
            </a:extLst>
          </p:cNvPr>
          <p:cNvCxnSpPr>
            <a:cxnSpLocks/>
          </p:cNvCxnSpPr>
          <p:nvPr/>
        </p:nvCxnSpPr>
        <p:spPr>
          <a:xfrm flipH="1">
            <a:off x="12499822" y="21787814"/>
            <a:ext cx="10919055" cy="205374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6" name="OVAL">
            <a:extLst>
              <a:ext uri="{FF2B5EF4-FFF2-40B4-BE49-F238E27FC236}">
                <a16:creationId xmlns:a16="http://schemas.microsoft.com/office/drawing/2014/main" id="{3E299C4D-EA31-40CB-A2B6-F207B725C5CA}"/>
              </a:ext>
            </a:extLst>
          </p:cNvPr>
          <p:cNvSpPr/>
          <p:nvPr/>
        </p:nvSpPr>
        <p:spPr>
          <a:xfrm rot="2889424">
            <a:off x="23356250" y="21624443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cxnSp>
        <p:nvCxnSpPr>
          <p:cNvPr id="1313" name="LINE">
            <a:extLst>
              <a:ext uri="{FF2B5EF4-FFF2-40B4-BE49-F238E27FC236}">
                <a16:creationId xmlns:a16="http://schemas.microsoft.com/office/drawing/2014/main" id="{AB0A4BCC-4133-4F40-8565-081B642CD879}"/>
              </a:ext>
            </a:extLst>
          </p:cNvPr>
          <p:cNvCxnSpPr>
            <a:cxnSpLocks/>
          </p:cNvCxnSpPr>
          <p:nvPr/>
        </p:nvCxnSpPr>
        <p:spPr>
          <a:xfrm flipH="1">
            <a:off x="21312698" y="21320940"/>
            <a:ext cx="9536986" cy="172739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7" name="OVAL">
            <a:extLst>
              <a:ext uri="{FF2B5EF4-FFF2-40B4-BE49-F238E27FC236}">
                <a16:creationId xmlns:a16="http://schemas.microsoft.com/office/drawing/2014/main" id="{6CC4AC35-5D8A-4778-9E86-1667CD272A48}"/>
              </a:ext>
            </a:extLst>
          </p:cNvPr>
          <p:cNvSpPr/>
          <p:nvPr/>
        </p:nvSpPr>
        <p:spPr>
          <a:xfrm rot="2889424">
            <a:off x="30788769" y="21170292"/>
            <a:ext cx="241555" cy="2415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60400" sx="200000" sy="2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ym typeface="+mn-lt"/>
            </a:endParaRPr>
          </a:p>
        </p:txBody>
      </p:sp>
      <p:sp>
        <p:nvSpPr>
          <p:cNvPr id="1307" name="TIME">
            <a:extLst>
              <a:ext uri="{FF2B5EF4-FFF2-40B4-BE49-F238E27FC236}">
                <a16:creationId xmlns:a16="http://schemas.microsoft.com/office/drawing/2014/main" id="{9FAB95DD-7FDE-44EE-BF1A-DEF933128D30}"/>
              </a:ext>
            </a:extLst>
          </p:cNvPr>
          <p:cNvSpPr/>
          <p:nvPr/>
        </p:nvSpPr>
        <p:spPr>
          <a:xfrm>
            <a:off x="4953000" y="-97536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08" name="CHANGE TEXT HERE">
            <a:extLst>
              <a:ext uri="{FF2B5EF4-FFF2-40B4-BE49-F238E27FC236}">
                <a16:creationId xmlns:a16="http://schemas.microsoft.com/office/drawing/2014/main" id="{71E0210B-F517-4287-B449-2AB53D429557}"/>
              </a:ext>
            </a:extLst>
          </p:cNvPr>
          <p:cNvSpPr/>
          <p:nvPr/>
        </p:nvSpPr>
        <p:spPr>
          <a:xfrm>
            <a:off x="14727757" y="12467273"/>
            <a:ext cx="11123903" cy="3036741"/>
          </a:xfrm>
          <a:prstGeom prst="rect">
            <a:avLst/>
          </a:prstGeom>
          <a:noFill/>
          <a:ln>
            <a:noFill/>
          </a:ln>
        </p:spPr>
        <p:txBody>
          <a:bodyPr wrap="none" lIns="81292" tIns="40646" rIns="81292" bIns="40646">
            <a:spAutoFit/>
          </a:bodyPr>
          <a:lstStyle/>
          <a:p>
            <a:pPr algn="ctr"/>
            <a:r>
              <a:rPr lang="en-US" sz="19200" dirty="0">
                <a:ln w="0">
                  <a:noFill/>
                </a:ln>
                <a:solidFill>
                  <a:schemeClr val="bg1"/>
                </a:solidFill>
                <a:effectLst>
                  <a:glow rad="381000">
                    <a:schemeClr val="bg1">
                      <a:alpha val="24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LEVIDIO</a:t>
            </a:r>
          </a:p>
        </p:txBody>
      </p:sp>
      <p:sp>
        <p:nvSpPr>
          <p:cNvPr id="1309" name="CHANGE TEXT HERE">
            <a:extLst>
              <a:ext uri="{FF2B5EF4-FFF2-40B4-BE49-F238E27FC236}">
                <a16:creationId xmlns:a16="http://schemas.microsoft.com/office/drawing/2014/main" id="{1969715C-41E3-4C60-92FA-62B7D6ED6AB7}"/>
              </a:ext>
            </a:extLst>
          </p:cNvPr>
          <p:cNvSpPr/>
          <p:nvPr/>
        </p:nvSpPr>
        <p:spPr>
          <a:xfrm>
            <a:off x="28007788" y="15031703"/>
            <a:ext cx="8577693" cy="1313192"/>
          </a:xfrm>
          <a:prstGeom prst="rect">
            <a:avLst/>
          </a:prstGeom>
          <a:noFill/>
          <a:ln>
            <a:noFill/>
          </a:ln>
        </p:spPr>
        <p:txBody>
          <a:bodyPr wrap="none" lIns="81292" tIns="40646" rIns="81292" bIns="40646">
            <a:spAutoFit/>
          </a:bodyPr>
          <a:lstStyle/>
          <a:p>
            <a:pPr algn="ctr"/>
            <a:r>
              <a:rPr lang="en-US" sz="8000" spc="267" dirty="0">
                <a:ln w="0">
                  <a:noFill/>
                </a:ln>
                <a:solidFill>
                  <a:schemeClr val="bg1"/>
                </a:solidFill>
                <a:effectLst>
                  <a:glow rad="381000">
                    <a:schemeClr val="bg1">
                      <a:alpha val="24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12197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600000">
                                      <p:cBhvr>
                                        <p:cTn id="12" dur="100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" presetClass="emph" presetSubtype="0" decel="16667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4" dur="12000" fill="hold"/>
                                        <p:tgtEl>
                                          <p:spTgt spid="126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grpId="3" nodeType="withEffect">
                                  <p:stCondLst>
                                    <p:cond delay="1350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26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9" presetClass="exit" presetSubtype="0" accel="100000" fill="hold" grpId="4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mph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1" dur="400" fill="hold"/>
                                        <p:tgtEl>
                                          <p:spTgt spid="13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xit" presetSubtype="32" fill="hold" grpId="2" nodeType="withEffect">
                                  <p:stCondLst>
                                    <p:cond delay="11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" dur="3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xit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49" dur="400" fill="hold"/>
                                        <p:tgtEl>
                                          <p:spTgt spid="13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xit" presetSubtype="32" fill="hold" grpId="2" nodeType="withEffect">
                                  <p:stCondLst>
                                    <p:cond delay="21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1" dur="3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" dur="5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6" presetClass="emph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66" dur="400" fill="hold"/>
                                        <p:tgtEl>
                                          <p:spTgt spid="13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6" presetClass="exit" presetSubtype="32" fill="hold" grpId="2" nodeType="withEffect">
                                  <p:stCondLst>
                                    <p:cond delay="31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3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xit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Scale>
                                      <p:cBhvr>
                                        <p:cTn id="81" dur="400" fill="hold"/>
                                        <p:tgtEl>
                                          <p:spTgt spid="13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xit" presetSubtype="32" fill="hold" grpId="2" nodeType="withEffect">
                                  <p:stCondLst>
                                    <p:cond delay="31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3" dur="3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4841E-6 3.12169E-6 L 0.49969 -0.19081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84" y="-954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decel="15385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49969 -0.19081 L 0.78243 -0.30986 " pathEditMode="relative" rAng="0" ptsTypes="AA">
                                      <p:cBhvr>
                                        <p:cTn id="88" dur="13000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37" y="-595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100000" fill="hold" grpId="2" nodeType="withEffect">
                                  <p:stCondLst>
                                    <p:cond delay="13600"/>
                                  </p:stCondLst>
                                  <p:childTnLst>
                                    <p:animMotion origin="layout" path="M 0.78243 -0.30986 L -1.42857E-6 -3.1746E-6 " pathEditMode="relative" rAng="0" ptsTypes="AA">
                                      <p:cBhvr>
                                        <p:cTn id="90" dur="600" fill="hold"/>
                                        <p:tgtEl>
                                          <p:spTgt spid="1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37" y="14683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7619E-8 4.7619E-7 L 0.57264 -0.14947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33" y="-747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decel="15385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57264 -0.14947 L 0.73335 -0.17857 " pathEditMode="relative" rAng="0" ptsTypes="AA">
                                      <p:cBhvr>
                                        <p:cTn id="94" dur="130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6" y="-1455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100000" fill="hold" grpId="2" nodeType="withEffect">
                                  <p:stCondLst>
                                    <p:cond delay="13600"/>
                                  </p:stCondLst>
                                  <p:childTnLst>
                                    <p:animMotion origin="layout" path="M 0.73335 -0.17857 L 2.97619E-8 4.7619E-7 " pathEditMode="relative" rAng="0" ptsTypes="AA">
                                      <p:cBhvr>
                                        <p:cTn id="96" dur="600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66" y="8929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8373E-6 -7.58377E-7 L 0.71581 -0.27045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92" y="-13525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decel="15385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71581 -0.27045 L 0.84974 -0.31013 " pathEditMode="relative" rAng="0" ptsTypes="AA">
                                      <p:cBhvr>
                                        <p:cTn id="100" dur="13000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6" y="-198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100000" fill="hold" grpId="2" nodeType="withEffect">
                                  <p:stCondLst>
                                    <p:cond delay="13600"/>
                                  </p:stCondLst>
                                  <p:childTnLst>
                                    <p:animMotion origin="layout" path="M 0.84973 -0.31013 L -3.28373E-6 -7.58377E-7 " pathEditMode="relative" rAng="0" ptsTypes="AA">
                                      <p:cBhvr>
                                        <p:cTn id="102" dur="600" fill="hold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90" y="1563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3016E-6 2.43386E-6 L 0.78243 -0.30985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94" y="-15427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decel="15385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78243 -0.30986 L 0.91382 -0.35086 " pathEditMode="relative" rAng="0" ptsTypes="AA">
                                      <p:cBhvr>
                                        <p:cTn id="106" dur="13000" fill="hold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9" y="-205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100000" fill="hold" grpId="2" nodeType="withEffect">
                                  <p:stCondLst>
                                    <p:cond delay="13600"/>
                                  </p:stCondLst>
                                  <p:childTnLst>
                                    <p:animMotion origin="layout" path="M 0.91381 -0.35086 L -1.23016E-6 2.43386E-6 " pathEditMode="relative" rAng="0" ptsTypes="AA">
                                      <p:cBhvr>
                                        <p:cTn id="108" dur="600" fill="hold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40" y="1727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579E-6 -3.10406E-6 L 0.66478 -0.26692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40" y="-13349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decel="15385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66478 -0.26692 L 0.74365 -0.29073 " pathEditMode="relative" rAng="0" ptsTypes="AA">
                                      <p:cBhvr>
                                        <p:cTn id="112" dur="13000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3" y="-119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" presetClass="emph" presetSubtype="0" decel="15385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4" dur="13000" fill="hold"/>
                                        <p:tgtEl>
                                          <p:spTgt spid="1269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decel="15385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6" dur="13000" fill="hold"/>
                                        <p:tgtEl>
                                          <p:spTgt spid="1271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42" presetClass="path" presetSubtype="0" accel="100000" fill="hold" grpId="2" nodeType="withEffect">
                                  <p:stCondLst>
                                    <p:cond delay="13600"/>
                                  </p:stCondLst>
                                  <p:childTnLst>
                                    <p:animMotion origin="layout" path="M 0.74365 -0.29073 L -3.02579E-6 -3.10406E-6 " pathEditMode="relative" rAng="0" ptsTypes="AA">
                                      <p:cBhvr>
                                        <p:cTn id="118" dur="600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09" y="1374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3016E-6 -2.87478E-6 L -0.24727 0.08471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64" y="4233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decel="15385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4727 0.08471 L -0.55679 0.17466 " pathEditMode="relative" rAng="0" ptsTypes="AA">
                                      <p:cBhvr>
                                        <p:cTn id="122" dur="13000" fill="hold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76" y="4497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accel="100000" fill="hold" grpId="2" nodeType="withEffect">
                                  <p:stCondLst>
                                    <p:cond delay="13600"/>
                                  </p:stCondLst>
                                  <p:childTnLst>
                                    <p:animMotion origin="layout" path="M -0.55679 0.17466 L -3.73016E-6 -2.87478E-6 " pathEditMode="relative" rAng="0" ptsTypes="AA">
                                      <p:cBhvr>
                                        <p:cTn id="124" dur="600" fill="hold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40" y="-8736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0595E-6 -1.74603E-6 L -0.35872 0.1164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38" y="582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decel="15385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5872 0.1164 L -0.47182 0.1508 " pathEditMode="relative" rAng="0" ptsTypes="AA">
                                      <p:cBhvr>
                                        <p:cTn id="128" dur="13000" fill="hold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55" y="172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100000" fill="hold" grpId="2" nodeType="withEffect">
                                  <p:stCondLst>
                                    <p:cond delay="13600"/>
                                  </p:stCondLst>
                                  <p:childTnLst>
                                    <p:animMotion origin="layout" path="M -0.47182 0.1508 L -3.00595E-6 -1.74603E-6 " pathEditMode="relative" rAng="0" ptsTypes="AA">
                                      <p:cBhvr>
                                        <p:cTn id="130" dur="600" fill="hold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17" y="-6614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873E-6 3.36861E-6 L -0.24728 0.08472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99" y="4062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decel="15385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4728 0.08471 L -0.43912 0.13679 " pathEditMode="relative" rAng="0" ptsTypes="AA">
                                      <p:cBhvr>
                                        <p:cTn id="134" dur="13000" fill="hold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92" y="2601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2" presetClass="path" presetSubtype="0" accel="100000" fill="hold" grpId="2" nodeType="withEffect">
                                  <p:stCondLst>
                                    <p:cond delay="13600"/>
                                  </p:stCondLst>
                                  <p:childTnLst>
                                    <p:animMotion origin="layout" path="M -0.43911 0.13679 L 4.0873E-6 3.36861E-6 " pathEditMode="relative" rAng="0" ptsTypes="AA">
                                      <p:cBhvr>
                                        <p:cTn id="136" dur="600" fill="hold"/>
                                        <p:tgtEl>
                                          <p:spTgt spid="1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35" y="-6178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63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3016E-6 -2.87478E-6 L -0.24727 0.08471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64" y="4233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2" presetClass="path" presetSubtype="0" decel="15385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4727 0.08471 L -0.55679 0.17466 " pathEditMode="relative" rAng="0" ptsTypes="AA">
                                      <p:cBhvr>
                                        <p:cTn id="140" dur="1300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76" y="4497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42" presetClass="path" presetSubtype="0" accel="100000" fill="hold" grpId="2" nodeType="withEffect">
                                  <p:stCondLst>
                                    <p:cond delay="13600"/>
                                  </p:stCondLst>
                                  <p:childTnLst>
                                    <p:animMotion origin="layout" path="M -0.55679 0.17466 L 3.52183E-6 -2.39859E-6 " pathEditMode="relative" rAng="0" ptsTypes="AA">
                                      <p:cBhvr>
                                        <p:cTn id="142" dur="60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9" y="-814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23" presetClass="entr" presetSubtype="16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6" presetClass="emph" presetSubtype="0" decel="100000" fill="hold" grpId="1" nodeType="withEffect">
                                  <p:stCondLst>
                                    <p:cond delay="950"/>
                                  </p:stCondLst>
                                  <p:childTnLst>
                                    <p:animScale>
                                      <p:cBhvr>
                                        <p:cTn id="148" dur="300" fill="hold"/>
                                        <p:tgtEl>
                                          <p:spTgt spid="128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6" presetClass="exit" presetSubtype="32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0"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63" presetClass="pat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64087E-6 -4.85009E-6 L 0.1103 -4.85009E-6 " pathEditMode="relative" rAng="0" ptsTypes="AA">
                                      <p:cBhvr>
                                        <p:cTn id="157" dur="13000" fill="hold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15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3" presetClass="emph" presetSubtype="2" decel="100000" fill="hold" grpId="3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59" dur="6000" fill="hold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0" presetID="3" presetClass="emph" presetSubtype="2" fill="hold" grpId="4" nodeType="withEffect">
                                  <p:stCondLst>
                                    <p:cond delay="9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1" dur="4500" fill="hold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63" presetClass="pat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6508E-6 -2.85714E-6 L -0.12493 -2.85714E-6 " pathEditMode="relative" rAng="0" ptsTypes="AA">
                                      <p:cBhvr>
                                        <p:cTn id="167" dur="13000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47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2" presetClass="exit" presetSubtype="8" accel="100000" fill="hold" grpId="2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" presetClass="exit" presetSubtype="2" accel="100000" fill="hold" grpId="2" nodeType="withEffect">
                                  <p:stCondLst>
                                    <p:cond delay="13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8" presetClass="emph" presetSubtype="0" decel="15385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0">
                                      <p:cBhvr>
                                        <p:cTn id="181" dur="1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2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3" dur="13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4" presetID="42" presetClass="path" presetSubtype="0" accel="50000" decel="5000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Motion origin="layout" path="M -2.81746E-6 0 L -0.00087 -0.1164 " pathEditMode="relative" rAng="0" ptsTypes="AA">
                                      <p:cBhvr>
                                        <p:cTn id="1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-5820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2" presetClass="exit" presetSubtype="4" accel="10000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3" presetClass="entr" presetSubtype="16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6" presetClass="emph" presetSubtype="0" decel="100000" fill="hold" grpId="1" nodeType="withEffect">
                                  <p:stCondLst>
                                    <p:cond delay="950"/>
                                  </p:stCondLst>
                                  <p:childTnLst>
                                    <p:animScale>
                                      <p:cBhvr>
                                        <p:cTn id="195" dur="300" fill="hold"/>
                                        <p:tgtEl>
                                          <p:spTgt spid="127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6" presetID="6" presetClass="exit" presetSubtype="32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97" dur="5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6" presetClass="emph" presetSubtype="0" decel="10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Scale>
                                      <p:cBhvr>
                                        <p:cTn id="204" dur="300" fill="hold"/>
                                        <p:tgtEl>
                                          <p:spTgt spid="128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xit" presetSubtype="32" fill="hold" grpId="2" nodeType="withEffect">
                                  <p:stCondLst>
                                    <p:cond delay="19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06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3" presetClass="entr" presetSubtype="16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6" presetClass="emph" presetSubtype="0" decel="10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213" dur="300" fill="hold"/>
                                        <p:tgtEl>
                                          <p:spTgt spid="127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6" presetClass="exit" presetSubtype="32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5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6" presetClass="emph" presetSubtype="0" decel="10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Scale>
                                      <p:cBhvr>
                                        <p:cTn id="222" dur="300" fill="hold"/>
                                        <p:tgtEl>
                                          <p:spTgt spid="128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3" presetID="6" presetClass="exit" presetSubtype="32" fill="hold" grpId="2" nodeType="withEffect">
                                  <p:stCondLst>
                                    <p:cond delay="32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24" dur="500"/>
                                        <p:tgtEl>
                                          <p:spTgt spid="1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6" presetClass="emph" presetSubtype="0" decel="100000" fill="hold" grpId="1" nodeType="withEffect">
                                  <p:stCondLst>
                                    <p:cond delay="3550"/>
                                  </p:stCondLst>
                                  <p:childTnLst>
                                    <p:animScale>
                                      <p:cBhvr>
                                        <p:cTn id="231" dur="300" fill="hold"/>
                                        <p:tgtEl>
                                          <p:spTgt spid="127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6" presetClass="exit" presetSubtype="32" fill="hold" grpId="2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33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6" presetClass="emph" presetSubtype="0" decel="10000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Scale>
                                      <p:cBhvr>
                                        <p:cTn id="240" dur="300" fill="hold"/>
                                        <p:tgtEl>
                                          <p:spTgt spid="129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41" presetID="6" presetClass="exit" presetSubtype="32" fill="hold" grpId="2" nodeType="withEffect">
                                  <p:stCondLst>
                                    <p:cond delay="45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2"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3" presetClass="entr" presetSubtype="16" fill="hold" grpId="0" nodeType="withEffect">
                                  <p:stCondLst>
                                    <p:cond delay="455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6" presetClass="emph" presetSubtype="0" decel="100000" fill="hold" grpId="1" nodeType="withEffect">
                                  <p:stCondLst>
                                    <p:cond delay="4850"/>
                                  </p:stCondLst>
                                  <p:childTnLst>
                                    <p:animScale>
                                      <p:cBhvr>
                                        <p:cTn id="249" dur="300" fill="hold"/>
                                        <p:tgtEl>
                                          <p:spTgt spid="127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6" presetClass="exit" presetSubtype="32" fill="hold" grpId="2" nodeType="withEffect">
                                  <p:stCondLst>
                                    <p:cond delay="52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51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3" presetClass="entr" presetSubtype="16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6" presetClass="emph" presetSubtype="0" decel="10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Scale>
                                      <p:cBhvr>
                                        <p:cTn id="258" dur="300" fill="hold"/>
                                        <p:tgtEl>
                                          <p:spTgt spid="128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xit" presetSubtype="32" fill="hold" grpId="2" nodeType="withEffect">
                                  <p:stCondLst>
                                    <p:cond delay="58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60"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6" presetClass="emph" presetSubtype="0" decel="100000" fill="hold" grpId="1" nodeType="withEffect">
                                  <p:stCondLst>
                                    <p:cond delay="6800"/>
                                  </p:stCondLst>
                                  <p:childTnLst>
                                    <p:animScale>
                                      <p:cBhvr>
                                        <p:cTn id="267" dur="300" fill="hold"/>
                                        <p:tgtEl>
                                          <p:spTgt spid="129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8" presetID="6" presetClass="exit" presetSubtype="32" fill="hold" grpId="2" nodeType="withEffect">
                                  <p:stCondLst>
                                    <p:cond delay="71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69"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23" presetClass="entr" presetSubtype="16" fill="hold" grpId="0" nodeType="withEffect">
                                  <p:stCondLst>
                                    <p:cond delay="715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6" presetClass="emph" presetSubtype="0" decel="100000" fill="hold" grpId="1" nodeType="withEffect">
                                  <p:stCondLst>
                                    <p:cond delay="7450"/>
                                  </p:stCondLst>
                                  <p:childTnLst>
                                    <p:animScale>
                                      <p:cBhvr>
                                        <p:cTn id="276" dur="300" fill="hold"/>
                                        <p:tgtEl>
                                          <p:spTgt spid="127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6" presetClass="exit" presetSubtype="32" fill="hold" grpId="2" nodeType="withEffect">
                                  <p:stCondLst>
                                    <p:cond delay="78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8"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23" presetClass="entr" presetSubtype="16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6" presetClass="emph" presetSubtype="0" decel="100000" fill="hold" grpId="1" nodeType="withEffect">
                                  <p:stCondLst>
                                    <p:cond delay="8100"/>
                                  </p:stCondLst>
                                  <p:childTnLst>
                                    <p:animScale>
                                      <p:cBhvr>
                                        <p:cTn id="285" dur="300" fill="hold"/>
                                        <p:tgtEl>
                                          <p:spTgt spid="129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86" presetID="6" presetClass="exit" presetSubtype="32" fill="hold" grpId="2" nodeType="withEffect">
                                  <p:stCondLst>
                                    <p:cond delay="84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87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3" presetClass="entr" presetSubtype="16" fill="hold" grpId="0" nodeType="withEffect">
                                  <p:stCondLst>
                                    <p:cond delay="845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6" presetClass="emph" presetSubtype="0" decel="100000" fill="hold" grpId="1" nodeType="withEffect">
                                  <p:stCondLst>
                                    <p:cond delay="8750"/>
                                  </p:stCondLst>
                                  <p:childTnLst>
                                    <p:animScale>
                                      <p:cBhvr>
                                        <p:cTn id="294" dur="300" fill="hold"/>
                                        <p:tgtEl>
                                          <p:spTgt spid="129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95" presetID="6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96"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23" presetClass="entr" presetSubtype="16" fill="hold" grpId="0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6" presetClass="emph" presetSubtype="0" decel="100000" fill="hold" grpId="1" nodeType="withEffect">
                                  <p:stCondLst>
                                    <p:cond delay="9400"/>
                                  </p:stCondLst>
                                  <p:childTnLst>
                                    <p:animScale>
                                      <p:cBhvr>
                                        <p:cTn id="303" dur="300" fill="hold"/>
                                        <p:tgtEl>
                                          <p:spTgt spid="127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04" presetID="6" presetClass="exit" presetSubtype="32" fill="hold" grpId="2" nodeType="withEffect">
                                  <p:stCondLst>
                                    <p:cond delay="97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05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23" presetClass="entr" presetSubtype="16" fill="hold" grpId="0" nodeType="withEffect">
                                  <p:stCondLst>
                                    <p:cond delay="975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6" presetClass="emph" presetSubtype="0" decel="100000" fill="hold" grpId="1" nodeType="withEffect">
                                  <p:stCondLst>
                                    <p:cond delay="10050"/>
                                  </p:stCondLst>
                                  <p:childTnLst>
                                    <p:animScale>
                                      <p:cBhvr>
                                        <p:cTn id="312" dur="300" fill="hold"/>
                                        <p:tgtEl>
                                          <p:spTgt spid="129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3" presetID="6" presetClass="exit" presetSubtype="32" fill="hold" grpId="2" nodeType="withEffect">
                                  <p:stCondLst>
                                    <p:cond delay="104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14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23" presetClass="entr" presetSubtype="16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6" presetClass="emph" presetSubtype="0" decel="100000" fill="hold" grpId="1" nodeType="withEffect">
                                  <p:stCondLst>
                                    <p:cond delay="10700"/>
                                  </p:stCondLst>
                                  <p:childTnLst>
                                    <p:animScale>
                                      <p:cBhvr>
                                        <p:cTn id="321" dur="300" fill="hold"/>
                                        <p:tgtEl>
                                          <p:spTgt spid="128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22" presetID="6" presetClass="exit" presetSubtype="32" fill="hold" grpId="2" nodeType="withEffect">
                                  <p:stCondLst>
                                    <p:cond delay="110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23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23" presetClass="entr" presetSubtype="16" fill="hold" grpId="0" nodeType="withEffect">
                                  <p:stCondLst>
                                    <p:cond delay="1105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6" presetClass="emph" presetSubtype="0" decel="100000" fill="hold" grpId="1" nodeType="withEffect">
                                  <p:stCondLst>
                                    <p:cond delay="11350"/>
                                  </p:stCondLst>
                                  <p:childTnLst>
                                    <p:animScale>
                                      <p:cBhvr>
                                        <p:cTn id="330" dur="300" fill="hold"/>
                                        <p:tgtEl>
                                          <p:spTgt spid="129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1" presetID="6" presetClass="exit" presetSubtype="32" fill="hold" grpId="2" nodeType="withEffect">
                                  <p:stCondLst>
                                    <p:cond delay="117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32"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23" presetClass="entr" presetSubtype="16" fill="hold" grpId="0" nodeType="withEffect">
                                  <p:stCondLst>
                                    <p:cond delay="117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6" presetClass="emph" presetSubtype="0" decel="100000" fill="hold" grpId="1" nodeType="withEffect">
                                  <p:stCondLst>
                                    <p:cond delay="12000"/>
                                  </p:stCondLst>
                                  <p:childTnLst>
                                    <p:animScale>
                                      <p:cBhvr>
                                        <p:cTn id="339" dur="300" fill="hold"/>
                                        <p:tgtEl>
                                          <p:spTgt spid="128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40" presetID="6" presetClass="exit" presetSubtype="32" fill="hold" grpId="2" nodeType="withEffect">
                                  <p:stCondLst>
                                    <p:cond delay="123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41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23" presetClass="entr" presetSubtype="16" fill="hold" grpId="0" nodeType="withEffect">
                                  <p:stCondLst>
                                    <p:cond delay="1235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6" presetClass="emph" presetSubtype="0" decel="100000" fill="hold" grpId="1" nodeType="withEffect">
                                  <p:stCondLst>
                                    <p:cond delay="12650"/>
                                  </p:stCondLst>
                                  <p:childTnLst>
                                    <p:animScale>
                                      <p:cBhvr>
                                        <p:cTn id="348" dur="300" fill="hold"/>
                                        <p:tgtEl>
                                          <p:spTgt spid="129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49" presetID="6" presetClass="exit" presetSubtype="32" fill="hold" grpId="2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50"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23" presetClass="entr" presetSubtype="16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6" presetClass="emph" presetSubtype="0" decel="100000" fill="hold" grpId="1" nodeType="withEffect">
                                  <p:stCondLst>
                                    <p:cond delay="13300"/>
                                  </p:stCondLst>
                                  <p:childTnLst>
                                    <p:animScale>
                                      <p:cBhvr>
                                        <p:cTn id="357" dur="300" fill="hold"/>
                                        <p:tgtEl>
                                          <p:spTgt spid="128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58" presetID="6" presetClass="exit" presetSubtype="32" fill="hold" grpId="2" nodeType="withEffect">
                                  <p:stCondLst>
                                    <p:cond delay="136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59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23" presetClass="entr" presetSubtype="16" fill="hold" grpId="0" nodeType="withEffect">
                                  <p:stCondLst>
                                    <p:cond delay="1365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6" presetClass="emph" presetSubtype="0" decel="100000" fill="hold" grpId="1" nodeType="withEffect">
                                  <p:stCondLst>
                                    <p:cond delay="13950"/>
                                  </p:stCondLst>
                                  <p:childTnLst>
                                    <p:animScale>
                                      <p:cBhvr>
                                        <p:cTn id="366" dur="300" fill="hold"/>
                                        <p:tgtEl>
                                          <p:spTgt spid="129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67" presetID="6" presetClass="exit" presetSubtype="32" fill="hold" grpId="2" nodeType="withEffect">
                                  <p:stCondLst>
                                    <p:cond delay="143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68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23" presetClass="entr" presetSubtype="16" fill="hold" grpId="0" nodeType="withEffect">
                                  <p:stCondLst>
                                    <p:cond delay="1365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6" presetClass="emph" presetSubtype="0" decel="100000" fill="hold" grpId="1" nodeType="withEffect">
                                  <p:stCondLst>
                                    <p:cond delay="13950"/>
                                  </p:stCondLst>
                                  <p:childTnLst>
                                    <p:animScale>
                                      <p:cBhvr>
                                        <p:cTn id="375" dur="300" fill="hold"/>
                                        <p:tgtEl>
                                          <p:spTgt spid="128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76" presetID="6" presetClass="exit" presetSubtype="32" fill="hold" grpId="2" nodeType="withEffect">
                                  <p:stCondLst>
                                    <p:cond delay="143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77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23" presetClass="entr" presetSubtype="16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6" presetClass="emph" presetSubtype="0" decel="100000" fill="hold" grpId="1" nodeType="withEffect">
                                  <p:stCondLst>
                                    <p:cond delay="6800"/>
                                  </p:stCondLst>
                                  <p:childTnLst>
                                    <p:animScale>
                                      <p:cBhvr>
                                        <p:cTn id="384" dur="300" fill="hold"/>
                                        <p:tgtEl>
                                          <p:spTgt spid="128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85" presetID="6" presetClass="exit" presetSubtype="32" fill="hold" grpId="2" nodeType="withEffect">
                                  <p:stCondLst>
                                    <p:cond delay="71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86"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" grpId="0" animBg="1"/>
      <p:bldP spid="1264" grpId="1" animBg="1"/>
      <p:bldP spid="1264" grpId="2" animBg="1"/>
      <p:bldP spid="1265" grpId="0" animBg="1"/>
      <p:bldP spid="1265" grpId="1" animBg="1"/>
      <p:bldP spid="1265" grpId="2" animBg="1"/>
      <p:bldP spid="1265" grpId="3" animBg="1"/>
      <p:bldP spid="1265" grpId="4" animBg="1"/>
      <p:bldP spid="1266" grpId="0" animBg="1"/>
      <p:bldP spid="1266" grpId="1" animBg="1"/>
      <p:bldP spid="1266" grpId="2" animBg="1"/>
      <p:bldP spid="1267" grpId="0" animBg="1"/>
      <p:bldP spid="1267" grpId="1" animBg="1"/>
      <p:bldP spid="1267" grpId="2" animBg="1"/>
      <p:bldP spid="1268" grpId="0" animBg="1"/>
      <p:bldP spid="1268" grpId="1" animBg="1"/>
      <p:bldP spid="1268" grpId="2" animBg="1"/>
      <p:bldP spid="1269" grpId="0" animBg="1"/>
      <p:bldP spid="1269" grpId="1" animBg="1"/>
      <p:bldP spid="1269" grpId="2" animBg="1"/>
      <p:bldP spid="1269" grpId="3" animBg="1"/>
      <p:bldP spid="1270" grpId="0" animBg="1"/>
      <p:bldP spid="1270" grpId="1" animBg="1"/>
      <p:bldP spid="1270" grpId="2" animBg="1"/>
      <p:bldP spid="1271" grpId="0" animBg="1"/>
      <p:bldP spid="1271" grpId="1" animBg="1"/>
      <p:bldP spid="1271" grpId="2" animBg="1"/>
      <p:bldP spid="1271" grpId="3" animBg="1"/>
      <p:bldP spid="1272" grpId="0" animBg="1"/>
      <p:bldP spid="1272" grpId="1" animBg="1"/>
      <p:bldP spid="1272" grpId="2" animBg="1"/>
      <p:bldP spid="1273" grpId="0" animBg="1"/>
      <p:bldP spid="1273" grpId="1" animBg="1"/>
      <p:bldP spid="1273" grpId="2" animBg="1"/>
      <p:bldP spid="1274" grpId="0" animBg="1"/>
      <p:bldP spid="1274" grpId="1" animBg="1"/>
      <p:bldP spid="1274" grpId="2" animBg="1"/>
      <p:bldP spid="1275" grpId="0" animBg="1"/>
      <p:bldP spid="1275" grpId="1" animBg="1"/>
      <p:bldP spid="1275" grpId="2" animBg="1"/>
      <p:bldP spid="1276" grpId="0" animBg="1"/>
      <p:bldP spid="1276" grpId="1" animBg="1"/>
      <p:bldP spid="1276" grpId="2" animBg="1"/>
      <p:bldP spid="1277" grpId="0" animBg="1"/>
      <p:bldP spid="1277" grpId="1" animBg="1"/>
      <p:bldP spid="1277" grpId="2" animBg="1"/>
      <p:bldP spid="1278" grpId="0" animBg="1"/>
      <p:bldP spid="1278" grpId="1" animBg="1"/>
      <p:bldP spid="1278" grpId="2" animBg="1"/>
      <p:bldP spid="1279" grpId="0" animBg="1"/>
      <p:bldP spid="1279" grpId="1" animBg="1"/>
      <p:bldP spid="1279" grpId="2" animBg="1"/>
      <p:bldP spid="1280" grpId="0" animBg="1"/>
      <p:bldP spid="1280" grpId="1" animBg="1"/>
      <p:bldP spid="1280" grpId="2" animBg="1"/>
      <p:bldP spid="1281" grpId="0" animBg="1"/>
      <p:bldP spid="1281" grpId="1" animBg="1"/>
      <p:bldP spid="1281" grpId="2" animBg="1"/>
      <p:bldP spid="1282" grpId="0" animBg="1"/>
      <p:bldP spid="1282" grpId="1" animBg="1"/>
      <p:bldP spid="1282" grpId="2" animBg="1"/>
      <p:bldP spid="1283" grpId="0" animBg="1"/>
      <p:bldP spid="1283" grpId="1" animBg="1"/>
      <p:bldP spid="1283" grpId="2" animBg="1"/>
      <p:bldP spid="1284" grpId="0" animBg="1"/>
      <p:bldP spid="1284" grpId="1" animBg="1"/>
      <p:bldP spid="1284" grpId="2" animBg="1"/>
      <p:bldP spid="1285" grpId="0" animBg="1"/>
      <p:bldP spid="1285" grpId="1" animBg="1"/>
      <p:bldP spid="1285" grpId="2" animBg="1"/>
      <p:bldP spid="1286" grpId="0" animBg="1"/>
      <p:bldP spid="1286" grpId="1" animBg="1"/>
      <p:bldP spid="1286" grpId="2" animBg="1"/>
      <p:bldP spid="1288" grpId="0" animBg="1"/>
      <p:bldP spid="1288" grpId="1" animBg="1"/>
      <p:bldP spid="1288" grpId="2" animBg="1"/>
      <p:bldP spid="1289" grpId="0" animBg="1"/>
      <p:bldP spid="1289" grpId="1" animBg="1"/>
      <p:bldP spid="1289" grpId="2" animBg="1"/>
      <p:bldP spid="1290" grpId="0" animBg="1"/>
      <p:bldP spid="1290" grpId="1" animBg="1"/>
      <p:bldP spid="1290" grpId="2" animBg="1"/>
      <p:bldP spid="1291" grpId="0" animBg="1"/>
      <p:bldP spid="1291" grpId="1" animBg="1"/>
      <p:bldP spid="1291" grpId="2" animBg="1"/>
      <p:bldP spid="1292" grpId="0" animBg="1"/>
      <p:bldP spid="1292" grpId="1" animBg="1"/>
      <p:bldP spid="1292" grpId="2" animBg="1"/>
      <p:bldP spid="1293" grpId="0" animBg="1"/>
      <p:bldP spid="1293" grpId="1" animBg="1"/>
      <p:bldP spid="1293" grpId="2" animBg="1"/>
      <p:bldP spid="1294" grpId="0" animBg="1"/>
      <p:bldP spid="1294" grpId="1" animBg="1"/>
      <p:bldP spid="1294" grpId="2" animBg="1"/>
      <p:bldP spid="1295" grpId="0" animBg="1"/>
      <p:bldP spid="1295" grpId="1" animBg="1"/>
      <p:bldP spid="1295" grpId="2" animBg="1"/>
      <p:bldP spid="1296" grpId="0" animBg="1"/>
      <p:bldP spid="1296" grpId="1" animBg="1"/>
      <p:bldP spid="1296" grpId="2" animBg="1"/>
      <p:bldP spid="1297" grpId="0" animBg="1"/>
      <p:bldP spid="1297" grpId="1" animBg="1"/>
      <p:bldP spid="1297" grpId="2" animBg="1"/>
      <p:bldP spid="1314" grpId="0" animBg="1"/>
      <p:bldP spid="1314" grpId="1" animBg="1"/>
      <p:bldP spid="1314" grpId="2" animBg="1"/>
      <p:bldP spid="1315" grpId="0" animBg="1"/>
      <p:bldP spid="1315" grpId="1" animBg="1"/>
      <p:bldP spid="1315" grpId="2" animBg="1"/>
      <p:bldP spid="1316" grpId="0" animBg="1"/>
      <p:bldP spid="1316" grpId="1" animBg="1"/>
      <p:bldP spid="1316" grpId="2" animBg="1"/>
      <p:bldP spid="1317" grpId="0" animBg="1"/>
      <p:bldP spid="1317" grpId="1" animBg="1"/>
      <p:bldP spid="1317" grpId="2" animBg="1"/>
      <p:bldP spid="1307" grpId="0" animBg="1"/>
      <p:bldP spid="1308" grpId="0"/>
      <p:bldP spid="1308" grpId="1"/>
      <p:bldP spid="1308" grpId="2"/>
      <p:bldP spid="1308" grpId="3"/>
      <p:bldP spid="1308" grpId="4"/>
      <p:bldP spid="1309" grpId="0"/>
      <p:bldP spid="1309" grpId="1"/>
      <p:bldP spid="1309" grpId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1cxszdb">
      <a:majorFont>
        <a:latin typeface="Montserrat Black" panose="020F0302020204030204"/>
        <a:ea typeface="Microsoft YaHei"/>
        <a:cs typeface=""/>
      </a:majorFont>
      <a:minorFont>
        <a:latin typeface="Montserrat Black" panose="020F0502020204030204"/>
        <a:ea typeface="Microsoft YaHei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2244</TotalTime>
  <Words>20</Words>
  <Application>Microsoft Office PowerPoint</Application>
  <PresentationFormat>Custom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Montserrat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Office365</dc:creator>
  <cp:lastModifiedBy>Maulana Malik</cp:lastModifiedBy>
  <cp:revision>216</cp:revision>
  <dcterms:created xsi:type="dcterms:W3CDTF">2018-11-16T01:26:23Z</dcterms:created>
  <dcterms:modified xsi:type="dcterms:W3CDTF">2020-06-13T23:49:56Z</dcterms:modified>
</cp:coreProperties>
</file>