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66" r:id="rId2"/>
    <p:sldId id="267" r:id="rId3"/>
    <p:sldId id="269" r:id="rId4"/>
    <p:sldId id="270" r:id="rId5"/>
    <p:sldId id="271" r:id="rId6"/>
    <p:sldId id="272" r:id="rId7"/>
    <p:sldId id="274" r:id="rId8"/>
    <p:sldId id="275" r:id="rId9"/>
    <p:sldId id="273" r:id="rId10"/>
    <p:sldId id="268" r:id="rId1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AB"/>
    <a:srgbClr val="8E3FD2"/>
    <a:srgbClr val="FFC000"/>
    <a:srgbClr val="CC4E00"/>
    <a:srgbClr val="FFD350"/>
    <a:srgbClr val="F65E00"/>
    <a:srgbClr val="FF7A25"/>
    <a:srgbClr val="A243CB"/>
    <a:srgbClr val="BC48C2"/>
    <a:srgbClr val="1E4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8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3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710D-71DB-4A2E-A97F-63F69294652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A01D-D651-4C7A-B83D-8EC2558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37D28958-AD2A-425A-A1CB-BC7468BED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34000">
                <a:srgbClr val="A655C1"/>
              </a:gs>
              <a:gs pos="58000">
                <a:srgbClr val="8747C0"/>
              </a:gs>
            </a:gsLst>
            <a:path path="circle">
              <a:fillToRect l="50000" t="50000" r="50000" b="50000"/>
            </a:path>
            <a:tileRect/>
          </a:gradFill>
          <a:ln w="53975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FREEFORM">
            <a:extLst>
              <a:ext uri="{FF2B5EF4-FFF2-40B4-BE49-F238E27FC236}">
                <a16:creationId xmlns:a16="http://schemas.microsoft.com/office/drawing/2014/main" id="{E52330C8-7182-4A67-82BC-27CF37D00BA2}"/>
              </a:ext>
            </a:extLst>
          </p:cNvPr>
          <p:cNvSpPr>
            <a:spLocks/>
          </p:cNvSpPr>
          <p:nvPr/>
        </p:nvSpPr>
        <p:spPr bwMode="auto">
          <a:xfrm>
            <a:off x="4438056" y="4899720"/>
            <a:ext cx="345579" cy="5372100"/>
          </a:xfrm>
          <a:custGeom>
            <a:avLst/>
            <a:gdLst>
              <a:gd name="T0" fmla="*/ 119 w 231"/>
              <a:gd name="T1" fmla="*/ 3588 h 3588"/>
              <a:gd name="T2" fmla="*/ 231 w 231"/>
              <a:gd name="T3" fmla="*/ 3588 h 3588"/>
              <a:gd name="T4" fmla="*/ 231 w 231"/>
              <a:gd name="T5" fmla="*/ 115 h 3588"/>
              <a:gd name="T6" fmla="*/ 116 w 231"/>
              <a:gd name="T7" fmla="*/ 0 h 3588"/>
              <a:gd name="T8" fmla="*/ 116 w 231"/>
              <a:gd name="T9" fmla="*/ 0 h 3588"/>
              <a:gd name="T10" fmla="*/ 0 w 231"/>
              <a:gd name="T11" fmla="*/ 115 h 3588"/>
              <a:gd name="T12" fmla="*/ 0 w 231"/>
              <a:gd name="T13" fmla="*/ 3470 h 3588"/>
              <a:gd name="T14" fmla="*/ 119 w 231"/>
              <a:gd name="T15" fmla="*/ 3588 h 3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3588">
                <a:moveTo>
                  <a:pt x="119" y="3588"/>
                </a:moveTo>
                <a:lnTo>
                  <a:pt x="231" y="3588"/>
                </a:lnTo>
                <a:lnTo>
                  <a:pt x="231" y="115"/>
                </a:lnTo>
                <a:cubicBezTo>
                  <a:pt x="231" y="52"/>
                  <a:pt x="179" y="0"/>
                  <a:pt x="116" y="0"/>
                </a:cubicBezTo>
                <a:lnTo>
                  <a:pt x="116" y="0"/>
                </a:lnTo>
                <a:cubicBezTo>
                  <a:pt x="52" y="0"/>
                  <a:pt x="0" y="52"/>
                  <a:pt x="0" y="115"/>
                </a:cubicBezTo>
                <a:lnTo>
                  <a:pt x="0" y="3470"/>
                </a:lnTo>
                <a:cubicBezTo>
                  <a:pt x="0" y="3535"/>
                  <a:pt x="54" y="3588"/>
                  <a:pt x="119" y="3588"/>
                </a:cubicBezTo>
                <a:close/>
              </a:path>
            </a:pathLst>
          </a:custGeom>
          <a:gradFill flip="none" rotWithShape="1">
            <a:gsLst>
              <a:gs pos="32000">
                <a:srgbClr val="1CB1BA"/>
              </a:gs>
              <a:gs pos="100000">
                <a:srgbClr val="8747C0">
                  <a:alpha val="0"/>
                </a:srgbClr>
              </a:gs>
            </a:gsLst>
            <a:lin ang="5400000" scaled="1"/>
            <a:tileRect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">
            <a:extLst>
              <a:ext uri="{FF2B5EF4-FFF2-40B4-BE49-F238E27FC236}">
                <a16:creationId xmlns:a16="http://schemas.microsoft.com/office/drawing/2014/main" id="{8F1E5E43-EB97-4FC9-9BA3-9000E0E51B5D}"/>
              </a:ext>
            </a:extLst>
          </p:cNvPr>
          <p:cNvSpPr>
            <a:spLocks/>
          </p:cNvSpPr>
          <p:nvPr/>
        </p:nvSpPr>
        <p:spPr bwMode="auto">
          <a:xfrm>
            <a:off x="10785277" y="2008104"/>
            <a:ext cx="405408" cy="5039916"/>
          </a:xfrm>
          <a:custGeom>
            <a:avLst/>
            <a:gdLst>
              <a:gd name="T0" fmla="*/ 0 w 271"/>
              <a:gd name="T1" fmla="*/ 0 h 3366"/>
              <a:gd name="T2" fmla="*/ 135 w 271"/>
              <a:gd name="T3" fmla="*/ 0 h 3366"/>
              <a:gd name="T4" fmla="*/ 271 w 271"/>
              <a:gd name="T5" fmla="*/ 135 h 3366"/>
              <a:gd name="T6" fmla="*/ 271 w 271"/>
              <a:gd name="T7" fmla="*/ 3230 h 3366"/>
              <a:gd name="T8" fmla="*/ 135 w 271"/>
              <a:gd name="T9" fmla="*/ 3366 h 3366"/>
              <a:gd name="T10" fmla="*/ 135 w 271"/>
              <a:gd name="T11" fmla="*/ 3366 h 3366"/>
              <a:gd name="T12" fmla="*/ 0 w 271"/>
              <a:gd name="T13" fmla="*/ 3230 h 3366"/>
              <a:gd name="T14" fmla="*/ 0 w 271"/>
              <a:gd name="T15" fmla="*/ 0 h 3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3366">
                <a:moveTo>
                  <a:pt x="0" y="0"/>
                </a:moveTo>
                <a:lnTo>
                  <a:pt x="135" y="0"/>
                </a:lnTo>
                <a:cubicBezTo>
                  <a:pt x="210" y="0"/>
                  <a:pt x="271" y="61"/>
                  <a:pt x="271" y="135"/>
                </a:cubicBezTo>
                <a:lnTo>
                  <a:pt x="271" y="3230"/>
                </a:lnTo>
                <a:cubicBezTo>
                  <a:pt x="271" y="3305"/>
                  <a:pt x="210" y="3366"/>
                  <a:pt x="135" y="3366"/>
                </a:cubicBezTo>
                <a:lnTo>
                  <a:pt x="135" y="3366"/>
                </a:lnTo>
                <a:cubicBezTo>
                  <a:pt x="61" y="3366"/>
                  <a:pt x="0" y="3305"/>
                  <a:pt x="0" y="323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1000">
                <a:srgbClr val="FF722C"/>
              </a:gs>
              <a:gs pos="5000">
                <a:srgbClr val="A655C1">
                  <a:alpha val="68000"/>
                </a:srgbClr>
              </a:gs>
            </a:gsLst>
            <a:lin ang="16200000" scaled="1"/>
            <a:tileRect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FREEFORM">
            <a:extLst>
              <a:ext uri="{FF2B5EF4-FFF2-40B4-BE49-F238E27FC236}">
                <a16:creationId xmlns:a16="http://schemas.microsoft.com/office/drawing/2014/main" id="{33F9D0DF-360F-4866-8F30-21B93D749C7C}"/>
              </a:ext>
            </a:extLst>
          </p:cNvPr>
          <p:cNvSpPr>
            <a:spLocks/>
          </p:cNvSpPr>
          <p:nvPr/>
        </p:nvSpPr>
        <p:spPr bwMode="auto">
          <a:xfrm>
            <a:off x="6644581" y="1019770"/>
            <a:ext cx="705445" cy="5973068"/>
          </a:xfrm>
          <a:custGeom>
            <a:avLst/>
            <a:gdLst>
              <a:gd name="T0" fmla="*/ 237 w 471"/>
              <a:gd name="T1" fmla="*/ 0 h 3989"/>
              <a:gd name="T2" fmla="*/ 471 w 471"/>
              <a:gd name="T3" fmla="*/ 0 h 3989"/>
              <a:gd name="T4" fmla="*/ 471 w 471"/>
              <a:gd name="T5" fmla="*/ 3753 h 3989"/>
              <a:gd name="T6" fmla="*/ 235 w 471"/>
              <a:gd name="T7" fmla="*/ 3989 h 3989"/>
              <a:gd name="T8" fmla="*/ 235 w 471"/>
              <a:gd name="T9" fmla="*/ 3989 h 3989"/>
              <a:gd name="T10" fmla="*/ 0 w 471"/>
              <a:gd name="T11" fmla="*/ 3753 h 3989"/>
              <a:gd name="T12" fmla="*/ 0 w 471"/>
              <a:gd name="T13" fmla="*/ 237 h 3989"/>
              <a:gd name="T14" fmla="*/ 237 w 471"/>
              <a:gd name="T15" fmla="*/ 0 h 3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1" h="3989">
                <a:moveTo>
                  <a:pt x="237" y="0"/>
                </a:moveTo>
                <a:lnTo>
                  <a:pt x="471" y="0"/>
                </a:lnTo>
                <a:lnTo>
                  <a:pt x="471" y="3753"/>
                </a:lnTo>
                <a:cubicBezTo>
                  <a:pt x="471" y="3883"/>
                  <a:pt x="365" y="3989"/>
                  <a:pt x="235" y="3989"/>
                </a:cubicBezTo>
                <a:lnTo>
                  <a:pt x="235" y="3989"/>
                </a:lnTo>
                <a:cubicBezTo>
                  <a:pt x="106" y="3989"/>
                  <a:pt x="0" y="3883"/>
                  <a:pt x="0" y="3753"/>
                </a:cubicBezTo>
                <a:lnTo>
                  <a:pt x="0" y="237"/>
                </a:lnTo>
                <a:cubicBezTo>
                  <a:pt x="0" y="107"/>
                  <a:pt x="107" y="0"/>
                  <a:pt x="237" y="0"/>
                </a:cubicBezTo>
                <a:close/>
              </a:path>
            </a:pathLst>
          </a:custGeom>
          <a:gradFill flip="none" rotWithShape="1">
            <a:gsLst>
              <a:gs pos="36000">
                <a:srgbClr val="A655C1">
                  <a:alpha val="41000"/>
                </a:srgbClr>
              </a:gs>
              <a:gs pos="98000">
                <a:srgbClr val="FFDF00"/>
              </a:gs>
            </a:gsLst>
            <a:lin ang="16200000" scaled="1"/>
            <a:tileRect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FREEFORM">
            <a:extLst>
              <a:ext uri="{FF2B5EF4-FFF2-40B4-BE49-F238E27FC236}">
                <a16:creationId xmlns:a16="http://schemas.microsoft.com/office/drawing/2014/main" id="{7E3E06B8-DFC0-4754-9BD0-2F97F467032E}"/>
              </a:ext>
            </a:extLst>
          </p:cNvPr>
          <p:cNvSpPr>
            <a:spLocks/>
          </p:cNvSpPr>
          <p:nvPr/>
        </p:nvSpPr>
        <p:spPr bwMode="auto">
          <a:xfrm>
            <a:off x="11982748" y="328384"/>
            <a:ext cx="711696" cy="5347990"/>
          </a:xfrm>
          <a:custGeom>
            <a:avLst/>
            <a:gdLst>
              <a:gd name="T0" fmla="*/ 237 w 475"/>
              <a:gd name="T1" fmla="*/ 0 h 3572"/>
              <a:gd name="T2" fmla="*/ 237 w 475"/>
              <a:gd name="T3" fmla="*/ 0 h 3572"/>
              <a:gd name="T4" fmla="*/ 475 w 475"/>
              <a:gd name="T5" fmla="*/ 238 h 3572"/>
              <a:gd name="T6" fmla="*/ 475 w 475"/>
              <a:gd name="T7" fmla="*/ 3335 h 3572"/>
              <a:gd name="T8" fmla="*/ 238 w 475"/>
              <a:gd name="T9" fmla="*/ 3572 h 3572"/>
              <a:gd name="T10" fmla="*/ 0 w 475"/>
              <a:gd name="T11" fmla="*/ 3572 h 3572"/>
              <a:gd name="T12" fmla="*/ 0 w 475"/>
              <a:gd name="T13" fmla="*/ 238 h 3572"/>
              <a:gd name="T14" fmla="*/ 237 w 475"/>
              <a:gd name="T15" fmla="*/ 0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5" h="3572">
                <a:moveTo>
                  <a:pt x="237" y="0"/>
                </a:moveTo>
                <a:lnTo>
                  <a:pt x="237" y="0"/>
                </a:lnTo>
                <a:cubicBezTo>
                  <a:pt x="368" y="0"/>
                  <a:pt x="475" y="107"/>
                  <a:pt x="475" y="238"/>
                </a:cubicBezTo>
                <a:lnTo>
                  <a:pt x="475" y="3335"/>
                </a:lnTo>
                <a:cubicBezTo>
                  <a:pt x="475" y="3465"/>
                  <a:pt x="368" y="3572"/>
                  <a:pt x="238" y="3572"/>
                </a:cubicBezTo>
                <a:lnTo>
                  <a:pt x="0" y="3572"/>
                </a:lnTo>
                <a:lnTo>
                  <a:pt x="0" y="238"/>
                </a:lnTo>
                <a:cubicBezTo>
                  <a:pt x="0" y="107"/>
                  <a:pt x="107" y="0"/>
                  <a:pt x="237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FF722C"/>
              </a:gs>
              <a:gs pos="100000">
                <a:srgbClr val="A655C1">
                  <a:alpha val="17000"/>
                </a:srgbClr>
              </a:gs>
            </a:gsLst>
            <a:lin ang="16200000" scaled="1"/>
            <a:tileRect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FREEFORM">
            <a:extLst>
              <a:ext uri="{FF2B5EF4-FFF2-40B4-BE49-F238E27FC236}">
                <a16:creationId xmlns:a16="http://schemas.microsoft.com/office/drawing/2014/main" id="{5032DBEC-197A-4E2F-BDF1-A152CD658E4B}"/>
              </a:ext>
            </a:extLst>
          </p:cNvPr>
          <p:cNvSpPr>
            <a:spLocks/>
          </p:cNvSpPr>
          <p:nvPr/>
        </p:nvSpPr>
        <p:spPr bwMode="auto">
          <a:xfrm>
            <a:off x="4927402" y="15181"/>
            <a:ext cx="690265" cy="3466505"/>
          </a:xfrm>
          <a:custGeom>
            <a:avLst/>
            <a:gdLst>
              <a:gd name="T0" fmla="*/ 0 w 461"/>
              <a:gd name="T1" fmla="*/ 0 h 2315"/>
              <a:gd name="T2" fmla="*/ 231 w 461"/>
              <a:gd name="T3" fmla="*/ 0 h 2315"/>
              <a:gd name="T4" fmla="*/ 461 w 461"/>
              <a:gd name="T5" fmla="*/ 230 h 2315"/>
              <a:gd name="T6" fmla="*/ 461 w 461"/>
              <a:gd name="T7" fmla="*/ 2085 h 2315"/>
              <a:gd name="T8" fmla="*/ 231 w 461"/>
              <a:gd name="T9" fmla="*/ 2315 h 2315"/>
              <a:gd name="T10" fmla="*/ 231 w 461"/>
              <a:gd name="T11" fmla="*/ 2315 h 2315"/>
              <a:gd name="T12" fmla="*/ 0 w 461"/>
              <a:gd name="T13" fmla="*/ 2085 h 2315"/>
              <a:gd name="T14" fmla="*/ 0 w 461"/>
              <a:gd name="T15" fmla="*/ 0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2315">
                <a:moveTo>
                  <a:pt x="0" y="0"/>
                </a:moveTo>
                <a:lnTo>
                  <a:pt x="231" y="0"/>
                </a:lnTo>
                <a:cubicBezTo>
                  <a:pt x="358" y="0"/>
                  <a:pt x="461" y="104"/>
                  <a:pt x="461" y="230"/>
                </a:cubicBezTo>
                <a:lnTo>
                  <a:pt x="461" y="2085"/>
                </a:lnTo>
                <a:cubicBezTo>
                  <a:pt x="461" y="2212"/>
                  <a:pt x="358" y="2315"/>
                  <a:pt x="231" y="2315"/>
                </a:cubicBezTo>
                <a:lnTo>
                  <a:pt x="231" y="2315"/>
                </a:lnTo>
                <a:cubicBezTo>
                  <a:pt x="104" y="2315"/>
                  <a:pt x="0" y="2212"/>
                  <a:pt x="0" y="20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rgbClr val="A655C1"/>
              </a:gs>
              <a:gs pos="100000">
                <a:srgbClr val="8747C0"/>
              </a:gs>
            </a:gsLst>
            <a:lin ang="5400000" scaled="1"/>
            <a:tileRect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FREEFORM">
            <a:extLst>
              <a:ext uri="{FF2B5EF4-FFF2-40B4-BE49-F238E27FC236}">
                <a16:creationId xmlns:a16="http://schemas.microsoft.com/office/drawing/2014/main" id="{BE0B2AFB-4EEA-49C7-8031-0D4FFB9F660C}"/>
              </a:ext>
            </a:extLst>
          </p:cNvPr>
          <p:cNvSpPr>
            <a:spLocks/>
          </p:cNvSpPr>
          <p:nvPr/>
        </p:nvSpPr>
        <p:spPr bwMode="auto">
          <a:xfrm>
            <a:off x="6190954" y="8604420"/>
            <a:ext cx="1180505" cy="1177826"/>
          </a:xfrm>
          <a:custGeom>
            <a:avLst/>
            <a:gdLst>
              <a:gd name="T0" fmla="*/ 543 w 788"/>
              <a:gd name="T1" fmla="*/ 0 h 787"/>
              <a:gd name="T2" fmla="*/ 543 w 788"/>
              <a:gd name="T3" fmla="*/ 0 h 787"/>
              <a:gd name="T4" fmla="*/ 788 w 788"/>
              <a:gd name="T5" fmla="*/ 245 h 787"/>
              <a:gd name="T6" fmla="*/ 788 w 788"/>
              <a:gd name="T7" fmla="*/ 542 h 787"/>
              <a:gd name="T8" fmla="*/ 788 w 788"/>
              <a:gd name="T9" fmla="*/ 542 h 787"/>
              <a:gd name="T10" fmla="*/ 788 w 788"/>
              <a:gd name="T11" fmla="*/ 542 h 787"/>
              <a:gd name="T12" fmla="*/ 788 w 788"/>
              <a:gd name="T13" fmla="*/ 548 h 787"/>
              <a:gd name="T14" fmla="*/ 549 w 788"/>
              <a:gd name="T15" fmla="*/ 787 h 787"/>
              <a:gd name="T16" fmla="*/ 543 w 788"/>
              <a:gd name="T17" fmla="*/ 787 h 787"/>
              <a:gd name="T18" fmla="*/ 543 w 788"/>
              <a:gd name="T19" fmla="*/ 787 h 787"/>
              <a:gd name="T20" fmla="*/ 298 w 788"/>
              <a:gd name="T21" fmla="*/ 787 h 787"/>
              <a:gd name="T22" fmla="*/ 0 w 788"/>
              <a:gd name="T23" fmla="*/ 787 h 787"/>
              <a:gd name="T24" fmla="*/ 0 w 788"/>
              <a:gd name="T25" fmla="*/ 542 h 787"/>
              <a:gd name="T26" fmla="*/ 245 w 788"/>
              <a:gd name="T27" fmla="*/ 297 h 787"/>
              <a:gd name="T28" fmla="*/ 298 w 788"/>
              <a:gd name="T29" fmla="*/ 297 h 787"/>
              <a:gd name="T30" fmla="*/ 298 w 788"/>
              <a:gd name="T31" fmla="*/ 245 h 787"/>
              <a:gd name="T32" fmla="*/ 543 w 788"/>
              <a:gd name="T33" fmla="*/ 0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8" h="787">
                <a:moveTo>
                  <a:pt x="543" y="0"/>
                </a:moveTo>
                <a:lnTo>
                  <a:pt x="543" y="0"/>
                </a:lnTo>
                <a:cubicBezTo>
                  <a:pt x="678" y="0"/>
                  <a:pt x="788" y="110"/>
                  <a:pt x="788" y="245"/>
                </a:cubicBezTo>
                <a:lnTo>
                  <a:pt x="788" y="542"/>
                </a:lnTo>
                <a:lnTo>
                  <a:pt x="788" y="542"/>
                </a:lnTo>
                <a:lnTo>
                  <a:pt x="788" y="542"/>
                </a:lnTo>
                <a:lnTo>
                  <a:pt x="788" y="548"/>
                </a:lnTo>
                <a:cubicBezTo>
                  <a:pt x="785" y="678"/>
                  <a:pt x="679" y="784"/>
                  <a:pt x="549" y="787"/>
                </a:cubicBezTo>
                <a:lnTo>
                  <a:pt x="543" y="787"/>
                </a:lnTo>
                <a:lnTo>
                  <a:pt x="543" y="787"/>
                </a:lnTo>
                <a:lnTo>
                  <a:pt x="298" y="787"/>
                </a:lnTo>
                <a:lnTo>
                  <a:pt x="0" y="787"/>
                </a:lnTo>
                <a:lnTo>
                  <a:pt x="0" y="542"/>
                </a:lnTo>
                <a:cubicBezTo>
                  <a:pt x="0" y="408"/>
                  <a:pt x="110" y="297"/>
                  <a:pt x="245" y="297"/>
                </a:cubicBezTo>
                <a:lnTo>
                  <a:pt x="298" y="297"/>
                </a:lnTo>
                <a:lnTo>
                  <a:pt x="298" y="245"/>
                </a:lnTo>
                <a:cubicBezTo>
                  <a:pt x="298" y="110"/>
                  <a:pt x="408" y="0"/>
                  <a:pt x="543" y="0"/>
                </a:cubicBezTo>
                <a:close/>
              </a:path>
            </a:pathLst>
          </a:custGeom>
          <a:gradFill flip="none" rotWithShape="1">
            <a:gsLst>
              <a:gs pos="69000">
                <a:srgbClr val="8F4BC0">
                  <a:alpha val="31000"/>
                </a:srgbClr>
              </a:gs>
              <a:gs pos="9000">
                <a:srgbClr val="E173BB"/>
              </a:gs>
            </a:gsLst>
            <a:lin ang="18900000" scaled="1"/>
            <a:tileRect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REEFORM">
            <a:extLst>
              <a:ext uri="{FF2B5EF4-FFF2-40B4-BE49-F238E27FC236}">
                <a16:creationId xmlns:a16="http://schemas.microsoft.com/office/drawing/2014/main" id="{289F8772-7725-42D4-B224-C4C6D4DD9F8E}"/>
              </a:ext>
            </a:extLst>
          </p:cNvPr>
          <p:cNvSpPr>
            <a:spLocks/>
          </p:cNvSpPr>
          <p:nvPr/>
        </p:nvSpPr>
        <p:spPr bwMode="auto">
          <a:xfrm flipV="1">
            <a:off x="13782973" y="4845089"/>
            <a:ext cx="223242" cy="6382941"/>
          </a:xfrm>
          <a:custGeom>
            <a:avLst/>
            <a:gdLst>
              <a:gd name="T0" fmla="*/ 75 w 149"/>
              <a:gd name="T1" fmla="*/ 0 h 4263"/>
              <a:gd name="T2" fmla="*/ 149 w 149"/>
              <a:gd name="T3" fmla="*/ 0 h 4263"/>
              <a:gd name="T4" fmla="*/ 149 w 149"/>
              <a:gd name="T5" fmla="*/ 4189 h 4263"/>
              <a:gd name="T6" fmla="*/ 75 w 149"/>
              <a:gd name="T7" fmla="*/ 4263 h 4263"/>
              <a:gd name="T8" fmla="*/ 75 w 149"/>
              <a:gd name="T9" fmla="*/ 4263 h 4263"/>
              <a:gd name="T10" fmla="*/ 0 w 149"/>
              <a:gd name="T11" fmla="*/ 4189 h 4263"/>
              <a:gd name="T12" fmla="*/ 0 w 149"/>
              <a:gd name="T13" fmla="*/ 74 h 4263"/>
              <a:gd name="T14" fmla="*/ 75 w 149"/>
              <a:gd name="T15" fmla="*/ 0 h 4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4263">
                <a:moveTo>
                  <a:pt x="75" y="0"/>
                </a:moveTo>
                <a:lnTo>
                  <a:pt x="149" y="0"/>
                </a:lnTo>
                <a:lnTo>
                  <a:pt x="149" y="4189"/>
                </a:lnTo>
                <a:cubicBezTo>
                  <a:pt x="149" y="4229"/>
                  <a:pt x="115" y="4263"/>
                  <a:pt x="75" y="4263"/>
                </a:cubicBezTo>
                <a:lnTo>
                  <a:pt x="75" y="4263"/>
                </a:lnTo>
                <a:cubicBezTo>
                  <a:pt x="34" y="4263"/>
                  <a:pt x="0" y="4229"/>
                  <a:pt x="0" y="4189"/>
                </a:cubicBezTo>
                <a:lnTo>
                  <a:pt x="0" y="74"/>
                </a:lnTo>
                <a:cubicBezTo>
                  <a:pt x="0" y="33"/>
                  <a:pt x="34" y="0"/>
                  <a:pt x="75" y="0"/>
                </a:cubicBezTo>
                <a:close/>
              </a:path>
            </a:pathLst>
          </a:custGeom>
          <a:gradFill flip="none" rotWithShape="1">
            <a:gsLst>
              <a:gs pos="74000">
                <a:srgbClr val="1CB1BA"/>
              </a:gs>
              <a:gs pos="0">
                <a:srgbClr val="8747C0">
                  <a:alpha val="0"/>
                </a:srgbClr>
              </a:gs>
            </a:gsLst>
            <a:lin ang="5400000" scaled="1"/>
            <a:tileRect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FREEFORM">
            <a:extLst>
              <a:ext uri="{FF2B5EF4-FFF2-40B4-BE49-F238E27FC236}">
                <a16:creationId xmlns:a16="http://schemas.microsoft.com/office/drawing/2014/main" id="{2C8BBC00-F521-4377-9369-620A301A9203}"/>
              </a:ext>
            </a:extLst>
          </p:cNvPr>
          <p:cNvSpPr>
            <a:spLocks/>
          </p:cNvSpPr>
          <p:nvPr/>
        </p:nvSpPr>
        <p:spPr bwMode="auto">
          <a:xfrm>
            <a:off x="10449520" y="8551962"/>
            <a:ext cx="1009055" cy="1009055"/>
          </a:xfrm>
          <a:custGeom>
            <a:avLst/>
            <a:gdLst>
              <a:gd name="T0" fmla="*/ 0 w 674"/>
              <a:gd name="T1" fmla="*/ 0 h 674"/>
              <a:gd name="T2" fmla="*/ 116 w 674"/>
              <a:gd name="T3" fmla="*/ 0 h 674"/>
              <a:gd name="T4" fmla="*/ 232 w 674"/>
              <a:gd name="T5" fmla="*/ 116 h 674"/>
              <a:gd name="T6" fmla="*/ 232 w 674"/>
              <a:gd name="T7" fmla="*/ 442 h 674"/>
              <a:gd name="T8" fmla="*/ 557 w 674"/>
              <a:gd name="T9" fmla="*/ 442 h 674"/>
              <a:gd name="T10" fmla="*/ 674 w 674"/>
              <a:gd name="T11" fmla="*/ 559 h 674"/>
              <a:gd name="T12" fmla="*/ 674 w 674"/>
              <a:gd name="T13" fmla="*/ 559 h 674"/>
              <a:gd name="T14" fmla="*/ 559 w 674"/>
              <a:gd name="T15" fmla="*/ 674 h 674"/>
              <a:gd name="T16" fmla="*/ 116 w 674"/>
              <a:gd name="T17" fmla="*/ 674 h 674"/>
              <a:gd name="T18" fmla="*/ 116 w 674"/>
              <a:gd name="T19" fmla="*/ 674 h 674"/>
              <a:gd name="T20" fmla="*/ 0 w 674"/>
              <a:gd name="T21" fmla="*/ 558 h 674"/>
              <a:gd name="T22" fmla="*/ 0 w 674"/>
              <a:gd name="T23" fmla="*/ 442 h 674"/>
              <a:gd name="T24" fmla="*/ 0 w 674"/>
              <a:gd name="T25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4" h="674">
                <a:moveTo>
                  <a:pt x="0" y="0"/>
                </a:moveTo>
                <a:lnTo>
                  <a:pt x="116" y="0"/>
                </a:lnTo>
                <a:cubicBezTo>
                  <a:pt x="179" y="0"/>
                  <a:pt x="232" y="52"/>
                  <a:pt x="232" y="116"/>
                </a:cubicBezTo>
                <a:lnTo>
                  <a:pt x="232" y="442"/>
                </a:lnTo>
                <a:lnTo>
                  <a:pt x="557" y="442"/>
                </a:lnTo>
                <a:cubicBezTo>
                  <a:pt x="621" y="442"/>
                  <a:pt x="674" y="495"/>
                  <a:pt x="674" y="559"/>
                </a:cubicBezTo>
                <a:lnTo>
                  <a:pt x="674" y="559"/>
                </a:lnTo>
                <a:cubicBezTo>
                  <a:pt x="674" y="622"/>
                  <a:pt x="622" y="674"/>
                  <a:pt x="559" y="674"/>
                </a:cubicBezTo>
                <a:lnTo>
                  <a:pt x="116" y="674"/>
                </a:lnTo>
                <a:lnTo>
                  <a:pt x="116" y="674"/>
                </a:lnTo>
                <a:cubicBezTo>
                  <a:pt x="52" y="674"/>
                  <a:pt x="0" y="622"/>
                  <a:pt x="0" y="558"/>
                </a:cubicBezTo>
                <a:lnTo>
                  <a:pt x="0" y="44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rgbClr val="A655C1"/>
              </a:gs>
              <a:gs pos="100000">
                <a:srgbClr val="8747C0"/>
              </a:gs>
            </a:gsLst>
            <a:lin ang="5400000" scaled="1"/>
            <a:tileRect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FREEFORM">
            <a:extLst>
              <a:ext uri="{FF2B5EF4-FFF2-40B4-BE49-F238E27FC236}">
                <a16:creationId xmlns:a16="http://schemas.microsoft.com/office/drawing/2014/main" id="{F57DF967-1450-4738-A199-D4B6BE67A804}"/>
              </a:ext>
            </a:extLst>
          </p:cNvPr>
          <p:cNvSpPr>
            <a:spLocks/>
          </p:cNvSpPr>
          <p:nvPr/>
        </p:nvSpPr>
        <p:spPr bwMode="auto">
          <a:xfrm>
            <a:off x="9505109" y="-171427"/>
            <a:ext cx="157163" cy="6877645"/>
          </a:xfrm>
          <a:custGeom>
            <a:avLst/>
            <a:gdLst>
              <a:gd name="T0" fmla="*/ 0 w 105"/>
              <a:gd name="T1" fmla="*/ 0 h 4593"/>
              <a:gd name="T2" fmla="*/ 53 w 105"/>
              <a:gd name="T3" fmla="*/ 0 h 4593"/>
              <a:gd name="T4" fmla="*/ 105 w 105"/>
              <a:gd name="T5" fmla="*/ 53 h 4593"/>
              <a:gd name="T6" fmla="*/ 105 w 105"/>
              <a:gd name="T7" fmla="*/ 4540 h 4593"/>
              <a:gd name="T8" fmla="*/ 53 w 105"/>
              <a:gd name="T9" fmla="*/ 4593 h 4593"/>
              <a:gd name="T10" fmla="*/ 53 w 105"/>
              <a:gd name="T11" fmla="*/ 4593 h 4593"/>
              <a:gd name="T12" fmla="*/ 0 w 105"/>
              <a:gd name="T13" fmla="*/ 4540 h 4593"/>
              <a:gd name="T14" fmla="*/ 0 w 105"/>
              <a:gd name="T15" fmla="*/ 0 h 4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593">
                <a:moveTo>
                  <a:pt x="0" y="0"/>
                </a:moveTo>
                <a:lnTo>
                  <a:pt x="53" y="0"/>
                </a:lnTo>
                <a:cubicBezTo>
                  <a:pt x="82" y="0"/>
                  <a:pt x="105" y="24"/>
                  <a:pt x="105" y="53"/>
                </a:cubicBezTo>
                <a:lnTo>
                  <a:pt x="105" y="4540"/>
                </a:lnTo>
                <a:cubicBezTo>
                  <a:pt x="105" y="4569"/>
                  <a:pt x="82" y="4593"/>
                  <a:pt x="53" y="4593"/>
                </a:cubicBezTo>
                <a:lnTo>
                  <a:pt x="53" y="4593"/>
                </a:lnTo>
                <a:cubicBezTo>
                  <a:pt x="23" y="4593"/>
                  <a:pt x="0" y="4569"/>
                  <a:pt x="0" y="454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655C1">
                  <a:alpha val="1000"/>
                </a:srgbClr>
              </a:gs>
              <a:gs pos="11000">
                <a:srgbClr val="FFDF00"/>
              </a:gs>
            </a:gsLst>
            <a:lin ang="16200000" scaled="1"/>
            <a:tileRect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FREEFORM">
            <a:extLst>
              <a:ext uri="{FF2B5EF4-FFF2-40B4-BE49-F238E27FC236}">
                <a16:creationId xmlns:a16="http://schemas.microsoft.com/office/drawing/2014/main" id="{1F401DEB-5178-4986-BAFB-D667E3718938}"/>
              </a:ext>
            </a:extLst>
          </p:cNvPr>
          <p:cNvSpPr>
            <a:spLocks/>
          </p:cNvSpPr>
          <p:nvPr/>
        </p:nvSpPr>
        <p:spPr bwMode="auto">
          <a:xfrm>
            <a:off x="9505109" y="391121"/>
            <a:ext cx="968871" cy="968871"/>
          </a:xfrm>
          <a:custGeom>
            <a:avLst/>
            <a:gdLst>
              <a:gd name="T0" fmla="*/ 0 w 647"/>
              <a:gd name="T1" fmla="*/ 0 h 647"/>
              <a:gd name="T2" fmla="*/ 63 w 647"/>
              <a:gd name="T3" fmla="*/ 0 h 647"/>
              <a:gd name="T4" fmla="*/ 63 w 647"/>
              <a:gd name="T5" fmla="*/ 0 h 647"/>
              <a:gd name="T6" fmla="*/ 583 w 647"/>
              <a:gd name="T7" fmla="*/ 0 h 647"/>
              <a:gd name="T8" fmla="*/ 647 w 647"/>
              <a:gd name="T9" fmla="*/ 64 h 647"/>
              <a:gd name="T10" fmla="*/ 647 w 647"/>
              <a:gd name="T11" fmla="*/ 128 h 647"/>
              <a:gd name="T12" fmla="*/ 127 w 647"/>
              <a:gd name="T13" fmla="*/ 128 h 647"/>
              <a:gd name="T14" fmla="*/ 127 w 647"/>
              <a:gd name="T15" fmla="*/ 584 h 647"/>
              <a:gd name="T16" fmla="*/ 63 w 647"/>
              <a:gd name="T17" fmla="*/ 647 h 647"/>
              <a:gd name="T18" fmla="*/ 63 w 647"/>
              <a:gd name="T19" fmla="*/ 647 h 647"/>
              <a:gd name="T20" fmla="*/ 0 w 647"/>
              <a:gd name="T21" fmla="*/ 584 h 647"/>
              <a:gd name="T22" fmla="*/ 0 w 647"/>
              <a:gd name="T23" fmla="*/ 128 h 647"/>
              <a:gd name="T24" fmla="*/ 0 w 647"/>
              <a:gd name="T25" fmla="*/ 64 h 647"/>
              <a:gd name="T26" fmla="*/ 0 w 647"/>
              <a:gd name="T27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7" h="647">
                <a:moveTo>
                  <a:pt x="0" y="0"/>
                </a:moveTo>
                <a:lnTo>
                  <a:pt x="63" y="0"/>
                </a:lnTo>
                <a:lnTo>
                  <a:pt x="63" y="0"/>
                </a:lnTo>
                <a:lnTo>
                  <a:pt x="583" y="0"/>
                </a:lnTo>
                <a:cubicBezTo>
                  <a:pt x="618" y="0"/>
                  <a:pt x="647" y="29"/>
                  <a:pt x="647" y="64"/>
                </a:cubicBezTo>
                <a:lnTo>
                  <a:pt x="647" y="128"/>
                </a:lnTo>
                <a:lnTo>
                  <a:pt x="127" y="128"/>
                </a:lnTo>
                <a:lnTo>
                  <a:pt x="127" y="584"/>
                </a:lnTo>
                <a:cubicBezTo>
                  <a:pt x="127" y="619"/>
                  <a:pt x="98" y="647"/>
                  <a:pt x="63" y="647"/>
                </a:cubicBezTo>
                <a:lnTo>
                  <a:pt x="63" y="647"/>
                </a:lnTo>
                <a:cubicBezTo>
                  <a:pt x="28" y="647"/>
                  <a:pt x="0" y="619"/>
                  <a:pt x="0" y="584"/>
                </a:cubicBezTo>
                <a:lnTo>
                  <a:pt x="0" y="128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CB1BA"/>
              </a:gs>
              <a:gs pos="100000">
                <a:srgbClr val="8747C0">
                  <a:alpha val="0"/>
                </a:srgbClr>
              </a:gs>
            </a:gsLst>
            <a:lin ang="5400000" scaled="1"/>
            <a:tileRect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FREEFORM">
            <a:extLst>
              <a:ext uri="{FF2B5EF4-FFF2-40B4-BE49-F238E27FC236}">
                <a16:creationId xmlns:a16="http://schemas.microsoft.com/office/drawing/2014/main" id="{DE8B0449-C2A0-460E-A52C-3A7DB2E8115D}"/>
              </a:ext>
            </a:extLst>
          </p:cNvPr>
          <p:cNvSpPr>
            <a:spLocks/>
          </p:cNvSpPr>
          <p:nvPr/>
        </p:nvSpPr>
        <p:spPr bwMode="auto">
          <a:xfrm>
            <a:off x="11942564" y="2749451"/>
            <a:ext cx="1179612" cy="1179612"/>
          </a:xfrm>
          <a:custGeom>
            <a:avLst/>
            <a:gdLst>
              <a:gd name="T0" fmla="*/ 245 w 788"/>
              <a:gd name="T1" fmla="*/ 788 h 788"/>
              <a:gd name="T2" fmla="*/ 245 w 788"/>
              <a:gd name="T3" fmla="*/ 788 h 788"/>
              <a:gd name="T4" fmla="*/ 0 w 788"/>
              <a:gd name="T5" fmla="*/ 543 h 788"/>
              <a:gd name="T6" fmla="*/ 0 w 788"/>
              <a:gd name="T7" fmla="*/ 245 h 788"/>
              <a:gd name="T8" fmla="*/ 0 w 788"/>
              <a:gd name="T9" fmla="*/ 245 h 788"/>
              <a:gd name="T10" fmla="*/ 0 w 788"/>
              <a:gd name="T11" fmla="*/ 245 h 788"/>
              <a:gd name="T12" fmla="*/ 0 w 788"/>
              <a:gd name="T13" fmla="*/ 239 h 788"/>
              <a:gd name="T14" fmla="*/ 239 w 788"/>
              <a:gd name="T15" fmla="*/ 0 h 788"/>
              <a:gd name="T16" fmla="*/ 245 w 788"/>
              <a:gd name="T17" fmla="*/ 0 h 788"/>
              <a:gd name="T18" fmla="*/ 245 w 788"/>
              <a:gd name="T19" fmla="*/ 0 h 788"/>
              <a:gd name="T20" fmla="*/ 490 w 788"/>
              <a:gd name="T21" fmla="*/ 0 h 788"/>
              <a:gd name="T22" fmla="*/ 788 w 788"/>
              <a:gd name="T23" fmla="*/ 0 h 788"/>
              <a:gd name="T24" fmla="*/ 788 w 788"/>
              <a:gd name="T25" fmla="*/ 245 h 788"/>
              <a:gd name="T26" fmla="*/ 543 w 788"/>
              <a:gd name="T27" fmla="*/ 490 h 788"/>
              <a:gd name="T28" fmla="*/ 490 w 788"/>
              <a:gd name="T29" fmla="*/ 490 h 788"/>
              <a:gd name="T30" fmla="*/ 490 w 788"/>
              <a:gd name="T31" fmla="*/ 543 h 788"/>
              <a:gd name="T32" fmla="*/ 245 w 788"/>
              <a:gd name="T33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8" h="788">
                <a:moveTo>
                  <a:pt x="245" y="788"/>
                </a:moveTo>
                <a:lnTo>
                  <a:pt x="245" y="788"/>
                </a:lnTo>
                <a:cubicBezTo>
                  <a:pt x="110" y="788"/>
                  <a:pt x="0" y="678"/>
                  <a:pt x="0" y="543"/>
                </a:cubicBezTo>
                <a:lnTo>
                  <a:pt x="0" y="245"/>
                </a:lnTo>
                <a:lnTo>
                  <a:pt x="0" y="245"/>
                </a:lnTo>
                <a:lnTo>
                  <a:pt x="0" y="245"/>
                </a:lnTo>
                <a:lnTo>
                  <a:pt x="0" y="239"/>
                </a:lnTo>
                <a:cubicBezTo>
                  <a:pt x="3" y="109"/>
                  <a:pt x="109" y="3"/>
                  <a:pt x="239" y="0"/>
                </a:cubicBezTo>
                <a:lnTo>
                  <a:pt x="245" y="0"/>
                </a:lnTo>
                <a:lnTo>
                  <a:pt x="245" y="0"/>
                </a:lnTo>
                <a:lnTo>
                  <a:pt x="490" y="0"/>
                </a:lnTo>
                <a:lnTo>
                  <a:pt x="788" y="0"/>
                </a:lnTo>
                <a:lnTo>
                  <a:pt x="788" y="245"/>
                </a:lnTo>
                <a:cubicBezTo>
                  <a:pt x="788" y="380"/>
                  <a:pt x="678" y="490"/>
                  <a:pt x="543" y="490"/>
                </a:cubicBezTo>
                <a:lnTo>
                  <a:pt x="490" y="490"/>
                </a:lnTo>
                <a:lnTo>
                  <a:pt x="490" y="543"/>
                </a:lnTo>
                <a:cubicBezTo>
                  <a:pt x="490" y="678"/>
                  <a:pt x="380" y="788"/>
                  <a:pt x="245" y="788"/>
                </a:cubicBezTo>
                <a:close/>
              </a:path>
            </a:pathLst>
          </a:custGeom>
          <a:gradFill flip="none" rotWithShape="1">
            <a:gsLst>
              <a:gs pos="34000">
                <a:srgbClr val="A655C1"/>
              </a:gs>
              <a:gs pos="81000">
                <a:srgbClr val="8747C0"/>
              </a:gs>
            </a:gsLst>
            <a:path path="circle">
              <a:fillToRect t="100000" r="100000"/>
            </a:path>
            <a:tileRect l="-100000" b="-100000"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IMER">
            <a:extLst>
              <a:ext uri="{FF2B5EF4-FFF2-40B4-BE49-F238E27FC236}">
                <a16:creationId xmlns:a16="http://schemas.microsoft.com/office/drawing/2014/main" id="{A0178B9C-DB6F-4B50-8CAA-4A0524DBE94B}"/>
              </a:ext>
            </a:extLst>
          </p:cNvPr>
          <p:cNvSpPr/>
          <p:nvPr/>
        </p:nvSpPr>
        <p:spPr>
          <a:xfrm>
            <a:off x="2081048" y="-677917"/>
            <a:ext cx="346841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FRAME">
            <a:extLst>
              <a:ext uri="{FF2B5EF4-FFF2-40B4-BE49-F238E27FC236}">
                <a16:creationId xmlns:a16="http://schemas.microsoft.com/office/drawing/2014/main" id="{099A4616-61B1-4E47-97B1-DB698E02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031" y="3702014"/>
            <a:ext cx="4436269" cy="4443413"/>
          </a:xfrm>
          <a:prstGeom prst="rect">
            <a:avLst/>
          </a:prstGeom>
          <a:noFill/>
          <a:ln w="88900">
            <a:solidFill>
              <a:schemeClr val="bg1"/>
            </a:solidFill>
          </a:ln>
          <a:effectLst>
            <a:outerShdw blurRad="1155700" dist="1016000" dir="2700000" sx="107000" sy="107000" algn="tl" rotWithShape="0">
              <a:prstClr val="black">
                <a:alpha val="21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CHANGE TEXT HERE">
            <a:extLst>
              <a:ext uri="{FF2B5EF4-FFF2-40B4-BE49-F238E27FC236}">
                <a16:creationId xmlns:a16="http://schemas.microsoft.com/office/drawing/2014/main" id="{F6FC82F8-D741-40F5-8F49-7191F071AB67}"/>
              </a:ext>
            </a:extLst>
          </p:cNvPr>
          <p:cNvSpPr txBox="1"/>
          <p:nvPr/>
        </p:nvSpPr>
        <p:spPr>
          <a:xfrm>
            <a:off x="6299062" y="5154990"/>
            <a:ext cx="2858475" cy="1529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>
                <a:solidFill>
                  <a:prstClr val="white"/>
                </a:solidFill>
                <a:effectLst>
                  <a:outerShdw blurRad="241300" dist="762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LEVI</a:t>
            </a:r>
          </a:p>
        </p:txBody>
      </p:sp>
      <p:sp>
        <p:nvSpPr>
          <p:cNvPr id="26" name="CHANGE TEXT HERE">
            <a:extLst>
              <a:ext uri="{FF2B5EF4-FFF2-40B4-BE49-F238E27FC236}">
                <a16:creationId xmlns:a16="http://schemas.microsoft.com/office/drawing/2014/main" id="{2E0F7791-2408-4E26-95DE-8D8115269CA9}"/>
              </a:ext>
            </a:extLst>
          </p:cNvPr>
          <p:cNvSpPr txBox="1"/>
          <p:nvPr/>
        </p:nvSpPr>
        <p:spPr>
          <a:xfrm>
            <a:off x="6299062" y="7408068"/>
            <a:ext cx="2890535" cy="5078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700">
                <a:solidFill>
                  <a:prstClr val="white"/>
                </a:solidFill>
                <a:effectLst>
                  <a:outerShdw blurRad="127000" dist="889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</a:t>
            </a:r>
          </a:p>
        </p:txBody>
      </p:sp>
      <p:sp>
        <p:nvSpPr>
          <p:cNvPr id="27" name="CHANGE TEXT HERE">
            <a:extLst>
              <a:ext uri="{FF2B5EF4-FFF2-40B4-BE49-F238E27FC236}">
                <a16:creationId xmlns:a16="http://schemas.microsoft.com/office/drawing/2014/main" id="{2D712B04-1E6F-405D-9D0F-26A9656F61FA}"/>
              </a:ext>
            </a:extLst>
          </p:cNvPr>
          <p:cNvSpPr/>
          <p:nvPr/>
        </p:nvSpPr>
        <p:spPr>
          <a:xfrm>
            <a:off x="6299062" y="6242596"/>
            <a:ext cx="2501006" cy="1529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 dirty="0">
                <a:solidFill>
                  <a:prstClr val="white"/>
                </a:solidFill>
                <a:effectLst>
                  <a:outerShdw blurRad="241300" dist="762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DIO</a:t>
            </a:r>
          </a:p>
        </p:txBody>
      </p:sp>
    </p:spTree>
    <p:extLst>
      <p:ext uri="{BB962C8B-B14F-4D97-AF65-F5344CB8AC3E}">
        <p14:creationId xmlns:p14="http://schemas.microsoft.com/office/powerpoint/2010/main" val="261723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0">
        <p:fade/>
      </p:transition>
    </mc:Choice>
    <mc:Fallback xmlns="">
      <p:transition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xit" presetSubtype="4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4" presetClass="path" presetSubtype="0" accel="50000" decel="50000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22" presetClass="exit" presetSubtype="4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6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accel="50000" decel="50000" fill="hold" grpId="7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25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2" presetClass="exit" presetSubtype="4" fill="hold" grpId="8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9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4" presetClass="path" presetSubtype="0" accel="50000" decel="50000" fill="hold" grpId="1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3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22" presetClass="exit" presetSubtype="4" fill="hold" grpId="11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grpId="12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4" presetClass="path" presetSubtype="0" accel="50000" decel="50000" fill="hold" grpId="1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4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22" presetClass="exit" presetSubtype="4" fill="hold" grpId="14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4" presetClass="pat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49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22" presetClass="exit" presetSubtype="4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5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3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4" presetClass="path" presetSubtype="0" accel="50000" decel="50000" fill="hold" grpId="4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5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4" fill="hold" grpId="5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5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6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4" presetClass="path" presetSubtype="0" accel="50000" decel="50000" fill="hold" grpId="7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6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22" presetClass="exit" presetSubtype="4" fill="hold" grpId="8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grpId="9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4" presetClass="path" presetSubtype="0" accel="50000" decel="50000" fill="hold" grpId="10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7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4" presetID="22" presetClass="exit" presetSubtype="4" fill="hold" grpId="11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4" fill="hold" grpId="12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4" presetClass="path" presetSubtype="0" accel="50000" decel="50000" fill="hold" grpId="13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81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22" presetClass="exit" presetSubtype="4" fill="hold" grpId="14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8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4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1.25E-6 -3.45679E-6 L -1.25E-6 -0.25 " pathEditMode="relative" rAng="0" ptsTypes="AA">
                                          <p:cBhvr>
                                            <p:cTn id="8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22" presetClass="exit" presetSubtype="4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9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4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64" presetClass="path" presetSubtype="0" accel="50000" decel="50000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-1.25E-6 -3.45679E-6 L -1.25E-6 -0.25 " pathEditMode="relative" rAng="0" ptsTypes="AA">
                                          <p:cBhvr>
                                            <p:cTn id="9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22" presetClass="exit" presetSubtype="4" fill="hold" grpId="5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9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6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64" presetClass="path" presetSubtype="0" accel="50000" decel="50000" fill="hold" grpId="7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Motion origin="layout" path="M -1.25E-6 -3.45679E-6 L -1.25E-6 -0.25 " pathEditMode="relative" rAng="0" ptsTypes="AA">
                                          <p:cBhvr>
                                            <p:cTn id="10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22" presetClass="exit" presetSubtype="4" fill="hold" grpId="8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grpId="9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64" presetClass="path" presetSubtype="0" accel="50000" decel="50000" fill="hold" grpId="1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Motion origin="layout" path="M -1.25E-6 -3.45679E-6 L -1.25E-6 -0.25 " pathEditMode="relative" rAng="0" ptsTypes="AA">
                                          <p:cBhvr>
                                            <p:cTn id="113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22" presetClass="exit" presetSubtype="4" fill="hold" grpId="11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grpId="12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4" presetClass="path" presetSubtype="0" accel="50000" decel="50000" fill="hold" grpId="13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Motion origin="layout" path="M -1.25E-6 -3.45679E-6 L -1.25E-6 -0.25 " pathEditMode="relative" rAng="0" ptsTypes="AA">
                                          <p:cBhvr>
                                            <p:cTn id="12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22" presetClass="exit" presetSubtype="4" fill="hold" grpId="1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64" presetClass="path" presetSubtype="0" decel="100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129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22" presetClass="exit" presetSubtype="4" fill="hold" grpId="2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2" presetClass="entr" presetSubtype="4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4" presetClass="path" presetSubtype="0" accel="50000" decel="5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13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22" presetClass="exit" presetSubtype="4" fill="hold" grpId="5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grpId="6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64" presetClass="path" presetSubtype="0" accel="50000" decel="50000" fill="hold" grpId="7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14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6" presetID="22" presetClass="exit" presetSubtype="4" fill="hold" grpId="8" nodeType="withEffect">
                                      <p:stCondLst>
                                        <p:cond delay="7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22" presetClass="entr" presetSubtype="4" fill="hold" grpId="9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64" presetClass="path" presetSubtype="0" accel="50000" decel="50000" fill="hold" grpId="10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153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22" presetClass="exit" presetSubtype="4" fill="hold" grpId="11" nodeType="withEffect">
                                      <p:stCondLst>
                                        <p:cond delay="10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5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4" fill="hold" grpId="12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64" presetClass="path" presetSubtype="0" accel="50000" decel="50000" fill="hold" grpId="13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16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2" presetID="22" presetClass="exit" presetSubtype="4" fill="hold" grpId="14" nodeType="withEffect">
                                      <p:stCondLst>
                                        <p:cond delay="13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42" presetClass="path" presetSubtype="0" accel="50000" decel="50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6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0" presetID="22" presetClass="exit" presetSubtype="1" fill="hold" grpId="2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7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2" presetClass="entr" presetSubtype="1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42" presetClass="path" presetSubtype="0" accel="50000" decel="5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7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22" presetClass="exit" presetSubtype="1" fill="hold" grpId="5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7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1" fill="hold" grpId="6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42" presetClass="path" presetSubtype="0" accel="50000" decel="50000" fill="hold" grpId="7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85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22" presetClass="exit" presetSubtype="1" fill="hold" grpId="8" nodeType="withEffect">
                                      <p:stCondLst>
                                        <p:cond delay="77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8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1" fill="hold" grpId="9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42" presetClass="path" presetSubtype="0" accel="50000" decel="50000" fill="hold" grpId="10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9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4" presetID="22" presetClass="exit" presetSubtype="1" fill="hold" grpId="11" nodeType="withEffect">
                                      <p:stCondLst>
                                        <p:cond delay="107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9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22" presetClass="entr" presetSubtype="1" fill="hold" grpId="12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42" presetClass="path" presetSubtype="0" accel="50000" decel="50000" fill="hold" grpId="13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20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2" presetID="22" presetClass="exit" presetSubtype="1" fill="hold" grpId="14" nodeType="withEffect">
                                      <p:stCondLst>
                                        <p:cond delay="137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0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42" presetClass="path" presetSubtype="0" accel="50000" de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0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0" presetID="22" presetClass="exit" presetSubtype="1" fill="hold" grpId="2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1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1" fill="hold" grpId="3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path" presetSubtype="0" accel="50000" decel="50000" fill="hold" grpId="4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1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8" presetID="22" presetClass="exit" presetSubtype="1" fill="hold" grpId="5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1" fill="hold" grpId="6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42" presetClass="path" presetSubtype="0" accel="50000" decel="50000" fill="hold" grpId="7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25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6" presetID="22" presetClass="exit" presetSubtype="1" fill="hold" grpId="8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2" presetClass="entr" presetSubtype="1" fill="hold" grpId="9" nodeType="withEffect">
                                      <p:stCondLst>
                                        <p:cond delay="1025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42" presetClass="path" presetSubtype="0" accel="50000" decel="50000" fill="hold" grpId="10" nodeType="withEffect">
                                      <p:stCondLst>
                                        <p:cond delay="10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4" presetID="22" presetClass="exit" presetSubtype="1" fill="hold" grpId="11" nodeType="withEffect">
                                      <p:stCondLst>
                                        <p:cond delay="11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3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2" presetClass="entr" presetSubtype="1" fill="hold" grpId="12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42" presetClass="path" presetSubtype="0" accel="50000" decel="50000" fill="hold" grpId="13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4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2" presetID="22" presetClass="exit" presetSubtype="1" fill="hold" grpId="14" nodeType="withEffect">
                                      <p:stCondLst>
                                        <p:cond delay="14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4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5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2" presetID="22" presetClass="exit" presetSubtype="1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5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22" presetClass="entr" presetSubtype="1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42" presetClass="path" presetSubtype="0" accel="50000" decel="50000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59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0" presetID="22" presetClass="exit" presetSubtype="1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6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22" presetClass="entr" presetSubtype="1" fill="hold" grpId="6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42" presetClass="path" presetSubtype="0" accel="50000" decel="50000" fill="hold" grpId="7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6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8" presetID="22" presetClass="exit" presetSubtype="1" fill="hold" grpId="8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6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1" fill="hold" grpId="9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42" presetClass="path" presetSubtype="0" accel="50000" decel="50000" fill="hold" grpId="1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7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6" presetID="22" presetClass="exit" presetSubtype="1" fill="hold" grpId="11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7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22" presetClass="entr" presetSubtype="1" fill="hold" grpId="12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2" presetID="42" presetClass="path" presetSubtype="0" accel="50000" decel="50000" fill="hold" grpId="1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83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4" presetID="22" presetClass="exit" presetSubtype="1" fill="hold" grpId="14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8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1" presetID="42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5.55556E-7 -8.64198E-7 L -5.55556E-7 0.12469 " pathEditMode="relative" rAng="0" ptsTypes="AA">
                                          <p:cBhvr>
                                            <p:cTn id="292" dur="1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2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3" presetID="2" presetClass="exit" presetSubtype="1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4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42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66667E-6 -1.23457E-6 L 1.66667E-6 -0.11466 " pathEditMode="relative" rAng="0" ptsTypes="AA">
                                          <p:cBhvr>
                                            <p:cTn id="302" dur="1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3" presetID="2" presetClass="exit" presetSubtype="4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1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12" dur="14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3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3.75E-6 -4.81481E-6 L -3.75E-6 -0.14938 " pathEditMode="relative" rAng="0" ptsTypes="AA">
                                          <p:cBhvr>
                                            <p:cTn id="314" dur="13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5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-3.75E-6 -0.14938 L 0.00026 -0.18888 " pathEditMode="relative" rAng="0" ptsTypes="AA">
                                          <p:cBhvr>
                                            <p:cTn id="31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7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8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9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26" dur="14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7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3.47222E-6 -2.83951E-6 L 3.47222E-6 -0.14938 " pathEditMode="relative" rAng="0" ptsTypes="AA">
                                          <p:cBhvr>
                                            <p:cTn id="328" dur="13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9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3.47222E-6 -0.14938 L 0.00026 -0.18889 " pathEditMode="relative" rAng="0" ptsTypes="AA">
                                          <p:cBhvr>
                                            <p:cTn id="33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1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2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7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8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9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1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2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44" dur="2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5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46" dur="2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7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48" dur="3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9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50" dur="3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1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3" dur="3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4" dur="3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3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3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5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6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62" dur="3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3" presetID="6" presetClass="emph" presetSubtype="0" decel="100000" fill="hold" grpId="3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364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6" presetClass="emph" presetSubtype="0" decel="100000" fill="hold" grpId="3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36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7" presetID="23" presetClass="exit" presetSubtype="32" fill="hold" grpId="4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68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9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23" presetClass="exit" presetSubtype="32" fill="hold" grpId="4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72" dur="2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3" dur="2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5" presetID="35" presetClass="exit" presetSubtype="0" fill="hold" grpId="1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76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7" dur="2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8" dur="2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9" dur="2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1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8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7" grpId="12" animBg="1"/>
          <p:bldP spid="7" grpId="13" animBg="1"/>
          <p:bldP spid="7" grpId="14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8" grpId="12" animBg="1"/>
          <p:bldP spid="8" grpId="13" animBg="1"/>
          <p:bldP spid="8" grpId="14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9" grpId="12" animBg="1"/>
          <p:bldP spid="9" grpId="13" animBg="1"/>
          <p:bldP spid="9" grpId="14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0" grpId="12" animBg="1"/>
          <p:bldP spid="10" grpId="13" animBg="1"/>
          <p:bldP spid="10" grpId="14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1" grpId="12" animBg="1"/>
          <p:bldP spid="11" grpId="13" animBg="1"/>
          <p:bldP spid="11" grpId="14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3" grpId="10" animBg="1"/>
          <p:bldP spid="13" grpId="11" animBg="1"/>
          <p:bldP spid="13" grpId="12" animBg="1"/>
          <p:bldP spid="13" grpId="13" animBg="1"/>
          <p:bldP spid="13" grpId="14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15" grpId="5" animBg="1"/>
          <p:bldP spid="15" grpId="6" animBg="1"/>
          <p:bldP spid="15" grpId="7" animBg="1"/>
          <p:bldP spid="15" grpId="8" animBg="1"/>
          <p:bldP spid="15" grpId="9" animBg="1"/>
          <p:bldP spid="15" grpId="10" animBg="1"/>
          <p:bldP spid="15" grpId="11" animBg="1"/>
          <p:bldP spid="15" grpId="12" animBg="1"/>
          <p:bldP spid="15" grpId="13" animBg="1"/>
          <p:bldP spid="15" grpId="14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7" grpId="3" animBg="1"/>
          <p:bldP spid="17" grpId="4" animBg="1"/>
          <p:bldP spid="18" grpId="0" animBg="1"/>
          <p:bldP spid="24" grpId="0" animBg="1"/>
          <p:bldP spid="24" grpId="1" animBg="1"/>
          <p:bldP spid="24" grpId="2" animBg="1"/>
          <p:bldP spid="25" grpId="0"/>
          <p:bldP spid="25" grpId="1"/>
          <p:bldP spid="25" grpId="2"/>
          <p:bldP spid="25" grpId="3"/>
          <p:bldP spid="25" grpId="4"/>
          <p:bldP spid="26" grpId="0"/>
          <p:bldP spid="26" grpId="1"/>
          <p:bldP spid="27" grpId="0"/>
          <p:bldP spid="27" grpId="1"/>
          <p:bldP spid="27" grpId="2"/>
          <p:bldP spid="27" grpId="3"/>
          <p:bldP spid="27" grpId="4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xit" presetSubtype="4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4" presetClass="path" presetSubtype="0" accel="50000" decel="50000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22" presetClass="exit" presetSubtype="4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6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accel="50000" decel="50000" fill="hold" grpId="7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25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2" presetClass="exit" presetSubtype="4" fill="hold" grpId="8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9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4" presetClass="path" presetSubtype="0" accel="50000" decel="50000" fill="hold" grpId="1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3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22" presetClass="exit" presetSubtype="4" fill="hold" grpId="11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grpId="12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4" presetClass="path" presetSubtype="0" accel="50000" decel="50000" fill="hold" grpId="1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4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22" presetClass="exit" presetSubtype="4" fill="hold" grpId="14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4" presetClass="pat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49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22" presetClass="exit" presetSubtype="4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5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3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4" presetClass="path" presetSubtype="0" accel="50000" decel="50000" fill="hold" grpId="4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5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4" fill="hold" grpId="5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5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6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4" presetClass="path" presetSubtype="0" accel="50000" decel="50000" fill="hold" grpId="7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6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22" presetClass="exit" presetSubtype="4" fill="hold" grpId="8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grpId="9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4" presetClass="path" presetSubtype="0" accel="50000" decel="50000" fill="hold" grpId="10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7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4" presetID="22" presetClass="exit" presetSubtype="4" fill="hold" grpId="11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4" fill="hold" grpId="12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4" presetClass="path" presetSubtype="0" accel="50000" decel="50000" fill="hold" grpId="13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81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22" presetClass="exit" presetSubtype="4" fill="hold" grpId="14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8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4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1.25E-6 -3.45679E-6 L -1.25E-6 -0.25 " pathEditMode="relative" rAng="0" ptsTypes="AA">
                                          <p:cBhvr>
                                            <p:cTn id="8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22" presetClass="exit" presetSubtype="4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9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4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64" presetClass="path" presetSubtype="0" accel="50000" decel="50000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-1.25E-6 -3.45679E-6 L -1.25E-6 -0.25 " pathEditMode="relative" rAng="0" ptsTypes="AA">
                                          <p:cBhvr>
                                            <p:cTn id="9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22" presetClass="exit" presetSubtype="4" fill="hold" grpId="5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9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6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64" presetClass="path" presetSubtype="0" accel="50000" decel="50000" fill="hold" grpId="7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Motion origin="layout" path="M -1.25E-6 -3.45679E-6 L -1.25E-6 -0.25 " pathEditMode="relative" rAng="0" ptsTypes="AA">
                                          <p:cBhvr>
                                            <p:cTn id="10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22" presetClass="exit" presetSubtype="4" fill="hold" grpId="8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grpId="9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64" presetClass="path" presetSubtype="0" accel="50000" decel="50000" fill="hold" grpId="1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Motion origin="layout" path="M -1.25E-6 -3.45679E-6 L -1.25E-6 -0.25 " pathEditMode="relative" rAng="0" ptsTypes="AA">
                                          <p:cBhvr>
                                            <p:cTn id="113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22" presetClass="exit" presetSubtype="4" fill="hold" grpId="11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grpId="12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4" presetClass="path" presetSubtype="0" accel="50000" decel="50000" fill="hold" grpId="13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Motion origin="layout" path="M -1.25E-6 -3.45679E-6 L -1.25E-6 -0.25 " pathEditMode="relative" rAng="0" ptsTypes="AA">
                                          <p:cBhvr>
                                            <p:cTn id="12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22" presetClass="exit" presetSubtype="4" fill="hold" grpId="1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64" presetClass="path" presetSubtype="0" decel="100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129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22" presetClass="exit" presetSubtype="4" fill="hold" grpId="2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2" presetClass="entr" presetSubtype="4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4" presetClass="path" presetSubtype="0" accel="50000" decel="5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13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22" presetClass="exit" presetSubtype="4" fill="hold" grpId="5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grpId="6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64" presetClass="path" presetSubtype="0" accel="50000" decel="50000" fill="hold" grpId="7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14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6" presetID="22" presetClass="exit" presetSubtype="4" fill="hold" grpId="8" nodeType="withEffect">
                                      <p:stCondLst>
                                        <p:cond delay="7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22" presetClass="entr" presetSubtype="4" fill="hold" grpId="9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64" presetClass="path" presetSubtype="0" accel="50000" decel="50000" fill="hold" grpId="10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153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22" presetClass="exit" presetSubtype="4" fill="hold" grpId="11" nodeType="withEffect">
                                      <p:stCondLst>
                                        <p:cond delay="10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5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4" fill="hold" grpId="12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64" presetClass="path" presetSubtype="0" accel="50000" decel="50000" fill="hold" grpId="13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16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2" presetID="22" presetClass="exit" presetSubtype="4" fill="hold" grpId="14" nodeType="withEffect">
                                      <p:stCondLst>
                                        <p:cond delay="13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42" presetClass="path" presetSubtype="0" accel="50000" decel="50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6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0" presetID="22" presetClass="exit" presetSubtype="1" fill="hold" grpId="2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7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2" presetClass="entr" presetSubtype="1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42" presetClass="path" presetSubtype="0" accel="50000" decel="5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7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22" presetClass="exit" presetSubtype="1" fill="hold" grpId="5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7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1" fill="hold" grpId="6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42" presetClass="path" presetSubtype="0" accel="50000" decel="50000" fill="hold" grpId="7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85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22" presetClass="exit" presetSubtype="1" fill="hold" grpId="8" nodeType="withEffect">
                                      <p:stCondLst>
                                        <p:cond delay="77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8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1" fill="hold" grpId="9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42" presetClass="path" presetSubtype="0" accel="50000" decel="50000" fill="hold" grpId="10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9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4" presetID="22" presetClass="exit" presetSubtype="1" fill="hold" grpId="11" nodeType="withEffect">
                                      <p:stCondLst>
                                        <p:cond delay="107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9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22" presetClass="entr" presetSubtype="1" fill="hold" grpId="12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42" presetClass="path" presetSubtype="0" accel="50000" decel="50000" fill="hold" grpId="13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20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2" presetID="22" presetClass="exit" presetSubtype="1" fill="hold" grpId="14" nodeType="withEffect">
                                      <p:stCondLst>
                                        <p:cond delay="137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0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42" presetClass="path" presetSubtype="0" accel="50000" de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0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0" presetID="22" presetClass="exit" presetSubtype="1" fill="hold" grpId="2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1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1" fill="hold" grpId="3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path" presetSubtype="0" accel="50000" decel="50000" fill="hold" grpId="4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1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8" presetID="22" presetClass="exit" presetSubtype="1" fill="hold" grpId="5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1" fill="hold" grpId="6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42" presetClass="path" presetSubtype="0" accel="50000" decel="50000" fill="hold" grpId="7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25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6" presetID="22" presetClass="exit" presetSubtype="1" fill="hold" grpId="8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2" presetClass="entr" presetSubtype="1" fill="hold" grpId="9" nodeType="withEffect">
                                      <p:stCondLst>
                                        <p:cond delay="1025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42" presetClass="path" presetSubtype="0" accel="50000" decel="50000" fill="hold" grpId="10" nodeType="withEffect">
                                      <p:stCondLst>
                                        <p:cond delay="10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4" presetID="22" presetClass="exit" presetSubtype="1" fill="hold" grpId="11" nodeType="withEffect">
                                      <p:stCondLst>
                                        <p:cond delay="11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3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2" presetClass="entr" presetSubtype="1" fill="hold" grpId="12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42" presetClass="path" presetSubtype="0" accel="50000" decel="50000" fill="hold" grpId="13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4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2" presetID="22" presetClass="exit" presetSubtype="1" fill="hold" grpId="14" nodeType="withEffect">
                                      <p:stCondLst>
                                        <p:cond delay="14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4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5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2" presetID="22" presetClass="exit" presetSubtype="1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5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22" presetClass="entr" presetSubtype="1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42" presetClass="path" presetSubtype="0" accel="50000" decel="50000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59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0" presetID="22" presetClass="exit" presetSubtype="1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6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22" presetClass="entr" presetSubtype="1" fill="hold" grpId="6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42" presetClass="path" presetSubtype="0" accel="50000" decel="50000" fill="hold" grpId="7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6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8" presetID="22" presetClass="exit" presetSubtype="1" fill="hold" grpId="8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6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1" fill="hold" grpId="9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42" presetClass="path" presetSubtype="0" accel="50000" decel="50000" fill="hold" grpId="1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7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6" presetID="22" presetClass="exit" presetSubtype="1" fill="hold" grpId="11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7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22" presetClass="entr" presetSubtype="1" fill="hold" grpId="12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2" presetID="42" presetClass="path" presetSubtype="0" accel="50000" decel="50000" fill="hold" grpId="1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283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4" presetID="22" presetClass="exit" presetSubtype="1" fill="hold" grpId="14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8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1" presetID="42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5.55556E-7 -8.64198E-7 L -5.55556E-7 0.12469 " pathEditMode="relative" rAng="0" ptsTypes="AA">
                                          <p:cBhvr>
                                            <p:cTn id="292" dur="1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2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3" presetID="2" presetClass="exit" presetSubtype="1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4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42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66667E-6 -1.23457E-6 L 1.66667E-6 -0.11466 " pathEditMode="relative" rAng="0" ptsTypes="AA">
                                          <p:cBhvr>
                                            <p:cTn id="302" dur="1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3" presetID="2" presetClass="exit" presetSubtype="4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1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12" dur="14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3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3.75E-6 -4.81481E-6 L -3.75E-6 -0.14938 " pathEditMode="relative" rAng="0" ptsTypes="AA">
                                          <p:cBhvr>
                                            <p:cTn id="314" dur="13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5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-3.75E-6 -0.14938 L 0.00026 -0.18888 " pathEditMode="relative" rAng="0" ptsTypes="AA">
                                          <p:cBhvr>
                                            <p:cTn id="31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7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8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9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26" dur="14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7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3.47222E-6 -2.83951E-6 L 3.47222E-6 -0.14938 " pathEditMode="relative" rAng="0" ptsTypes="AA">
                                          <p:cBhvr>
                                            <p:cTn id="328" dur="13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9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3.47222E-6 -0.14938 L 0.00026 -0.18889 " pathEditMode="relative" rAng="0" ptsTypes="AA">
                                          <p:cBhvr>
                                            <p:cTn id="33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1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2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7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8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9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1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2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44" dur="2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5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46" dur="2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7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48" dur="3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9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50" dur="3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1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3" dur="3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4" dur="3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3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3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62" dur="3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3" presetID="6" presetClass="emph" presetSubtype="0" decel="100000" fill="hold" grpId="3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364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6" presetClass="emph" presetSubtype="0" decel="100000" fill="hold" grpId="3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36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7" presetID="23" presetClass="exit" presetSubtype="32" fill="hold" grpId="4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68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9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23" presetClass="exit" presetSubtype="32" fill="hold" grpId="4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72" dur="2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3" dur="2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5" presetID="35" presetClass="exit" presetSubtype="0" fill="hold" grpId="1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76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7" dur="2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8" dur="2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9" dur="2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1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8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4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85" dur="1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>
                    <p:cTn id="38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8"/>
                    </p:tgtEl>
                  </p:cMediaNode>
                </p:audio>
              </p:childTnLst>
            </p:cTn>
          </p:par>
        </p:tnLst>
        <p:bldLst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7" grpId="12" animBg="1"/>
          <p:bldP spid="7" grpId="13" animBg="1"/>
          <p:bldP spid="7" grpId="14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8" grpId="12" animBg="1"/>
          <p:bldP spid="8" grpId="13" animBg="1"/>
          <p:bldP spid="8" grpId="14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9" grpId="12" animBg="1"/>
          <p:bldP spid="9" grpId="13" animBg="1"/>
          <p:bldP spid="9" grpId="14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0" grpId="12" animBg="1"/>
          <p:bldP spid="10" grpId="13" animBg="1"/>
          <p:bldP spid="10" grpId="14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1" grpId="12" animBg="1"/>
          <p:bldP spid="11" grpId="13" animBg="1"/>
          <p:bldP spid="11" grpId="14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3" grpId="10" animBg="1"/>
          <p:bldP spid="13" grpId="11" animBg="1"/>
          <p:bldP spid="13" grpId="12" animBg="1"/>
          <p:bldP spid="13" grpId="13" animBg="1"/>
          <p:bldP spid="13" grpId="14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15" grpId="5" animBg="1"/>
          <p:bldP spid="15" grpId="6" animBg="1"/>
          <p:bldP spid="15" grpId="7" animBg="1"/>
          <p:bldP spid="15" grpId="8" animBg="1"/>
          <p:bldP spid="15" grpId="9" animBg="1"/>
          <p:bldP spid="15" grpId="10" animBg="1"/>
          <p:bldP spid="15" grpId="11" animBg="1"/>
          <p:bldP spid="15" grpId="12" animBg="1"/>
          <p:bldP spid="15" grpId="13" animBg="1"/>
          <p:bldP spid="15" grpId="14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7" grpId="3" animBg="1"/>
          <p:bldP spid="17" grpId="4" animBg="1"/>
          <p:bldP spid="18" grpId="0" animBg="1"/>
          <p:bldP spid="24" grpId="0" animBg="1"/>
          <p:bldP spid="24" grpId="1" animBg="1"/>
          <p:bldP spid="24" grpId="2" animBg="1"/>
          <p:bldP spid="25" grpId="0"/>
          <p:bldP spid="25" grpId="1"/>
          <p:bldP spid="25" grpId="2"/>
          <p:bldP spid="25" grpId="3"/>
          <p:bldP spid="25" grpId="4"/>
          <p:bldP spid="26" grpId="0"/>
          <p:bldP spid="26" grpId="1"/>
          <p:bldP spid="27" grpId="0"/>
          <p:bldP spid="27" grpId="1"/>
          <p:bldP spid="27" grpId="2"/>
          <p:bldP spid="27" grpId="3"/>
          <p:bldP spid="27" grpId="4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A36E119D-6F50-46ED-AB4F-FDD1C48A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44"/>
            <a:ext cx="18288000" cy="10273606"/>
          </a:xfrm>
          <a:prstGeom prst="rect">
            <a:avLst/>
          </a:prstGeom>
          <a:solidFill>
            <a:srgbClr val="5E2BD2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05ED8221-025D-4937-B971-CA602211815B}"/>
              </a:ext>
            </a:extLst>
          </p:cNvPr>
          <p:cNvSpPr>
            <a:spLocks/>
          </p:cNvSpPr>
          <p:nvPr/>
        </p:nvSpPr>
        <p:spPr bwMode="auto">
          <a:xfrm>
            <a:off x="894" y="-3999606"/>
            <a:ext cx="18287106" cy="18287106"/>
          </a:xfrm>
          <a:custGeom>
            <a:avLst/>
            <a:gdLst>
              <a:gd name="T0" fmla="*/ 10302 w 14261"/>
              <a:gd name="T1" fmla="*/ 0 h 14261"/>
              <a:gd name="T2" fmla="*/ 14261 w 14261"/>
              <a:gd name="T3" fmla="*/ 3959 h 14261"/>
              <a:gd name="T4" fmla="*/ 14261 w 14261"/>
              <a:gd name="T5" fmla="*/ 10302 h 14261"/>
              <a:gd name="T6" fmla="*/ 10302 w 14261"/>
              <a:gd name="T7" fmla="*/ 14261 h 14261"/>
              <a:gd name="T8" fmla="*/ 3959 w 14261"/>
              <a:gd name="T9" fmla="*/ 14261 h 14261"/>
              <a:gd name="T10" fmla="*/ 0 w 14261"/>
              <a:gd name="T11" fmla="*/ 10302 h 14261"/>
              <a:gd name="T12" fmla="*/ 0 w 14261"/>
              <a:gd name="T13" fmla="*/ 3959 h 14261"/>
              <a:gd name="T14" fmla="*/ 3959 w 14261"/>
              <a:gd name="T15" fmla="*/ 0 h 14261"/>
              <a:gd name="T16" fmla="*/ 10302 w 14261"/>
              <a:gd name="T17" fmla="*/ 0 h 14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61" h="14261">
                <a:moveTo>
                  <a:pt x="10302" y="0"/>
                </a:moveTo>
                <a:lnTo>
                  <a:pt x="14261" y="3959"/>
                </a:lnTo>
                <a:lnTo>
                  <a:pt x="14261" y="10302"/>
                </a:lnTo>
                <a:lnTo>
                  <a:pt x="10302" y="14261"/>
                </a:lnTo>
                <a:lnTo>
                  <a:pt x="3959" y="14261"/>
                </a:lnTo>
                <a:lnTo>
                  <a:pt x="0" y="10302"/>
                </a:lnTo>
                <a:lnTo>
                  <a:pt x="0" y="3959"/>
                </a:lnTo>
                <a:lnTo>
                  <a:pt x="3959" y="0"/>
                </a:lnTo>
                <a:lnTo>
                  <a:pt x="10302" y="0"/>
                </a:lnTo>
                <a:close/>
              </a:path>
            </a:pathLst>
          </a:custGeom>
          <a:solidFill>
            <a:srgbClr val="752AD7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870A640-2C9D-4D7D-BA42-A0EA15DE38C5}"/>
              </a:ext>
            </a:extLst>
          </p:cNvPr>
          <p:cNvSpPr>
            <a:spLocks/>
          </p:cNvSpPr>
          <p:nvPr/>
        </p:nvSpPr>
        <p:spPr bwMode="auto">
          <a:xfrm>
            <a:off x="894" y="-4330221"/>
            <a:ext cx="18287106" cy="18948336"/>
          </a:xfrm>
          <a:custGeom>
            <a:avLst/>
            <a:gdLst>
              <a:gd name="T0" fmla="*/ 9328 w 14261"/>
              <a:gd name="T1" fmla="*/ 1212 h 14777"/>
              <a:gd name="T2" fmla="*/ 14261 w 14261"/>
              <a:gd name="T3" fmla="*/ 6145 h 14777"/>
              <a:gd name="T4" fmla="*/ 14261 w 14261"/>
              <a:gd name="T5" fmla="*/ 8632 h 14777"/>
              <a:gd name="T6" fmla="*/ 9328 w 14261"/>
              <a:gd name="T7" fmla="*/ 13565 h 14777"/>
              <a:gd name="T8" fmla="*/ 4933 w 14261"/>
              <a:gd name="T9" fmla="*/ 13565 h 14777"/>
              <a:gd name="T10" fmla="*/ 0 w 14261"/>
              <a:gd name="T11" fmla="*/ 8632 h 14777"/>
              <a:gd name="T12" fmla="*/ 0 w 14261"/>
              <a:gd name="T13" fmla="*/ 6145 h 14777"/>
              <a:gd name="T14" fmla="*/ 4933 w 14261"/>
              <a:gd name="T15" fmla="*/ 1212 h 14777"/>
              <a:gd name="T16" fmla="*/ 9328 w 14261"/>
              <a:gd name="T17" fmla="*/ 1212 h 14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61" h="14777">
                <a:moveTo>
                  <a:pt x="9328" y="1212"/>
                </a:moveTo>
                <a:lnTo>
                  <a:pt x="14261" y="6145"/>
                </a:lnTo>
                <a:lnTo>
                  <a:pt x="14261" y="8632"/>
                </a:lnTo>
                <a:lnTo>
                  <a:pt x="9328" y="13565"/>
                </a:lnTo>
                <a:cubicBezTo>
                  <a:pt x="8115" y="14777"/>
                  <a:pt x="6146" y="14777"/>
                  <a:pt x="4933" y="13565"/>
                </a:cubicBezTo>
                <a:lnTo>
                  <a:pt x="0" y="8632"/>
                </a:lnTo>
                <a:lnTo>
                  <a:pt x="0" y="6145"/>
                </a:lnTo>
                <a:lnTo>
                  <a:pt x="4933" y="1212"/>
                </a:lnTo>
                <a:cubicBezTo>
                  <a:pt x="6146" y="0"/>
                  <a:pt x="8115" y="0"/>
                  <a:pt x="9328" y="1212"/>
                </a:cubicBezTo>
                <a:close/>
              </a:path>
            </a:pathLst>
          </a:custGeom>
          <a:solidFill>
            <a:srgbClr val="6D24D5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0F13A69-306F-4F2A-94AF-7B3A5ECF5648}"/>
              </a:ext>
            </a:extLst>
          </p:cNvPr>
          <p:cNvSpPr>
            <a:spLocks/>
          </p:cNvSpPr>
          <p:nvPr/>
        </p:nvSpPr>
        <p:spPr bwMode="auto">
          <a:xfrm>
            <a:off x="878294" y="-2413293"/>
            <a:ext cx="16532306" cy="15114480"/>
          </a:xfrm>
          <a:custGeom>
            <a:avLst/>
            <a:gdLst>
              <a:gd name="T0" fmla="*/ 7680 w 12893"/>
              <a:gd name="T1" fmla="*/ 681 h 11787"/>
              <a:gd name="T2" fmla="*/ 12893 w 12893"/>
              <a:gd name="T3" fmla="*/ 5894 h 11787"/>
              <a:gd name="T4" fmla="*/ 7680 w 12893"/>
              <a:gd name="T5" fmla="*/ 11106 h 11787"/>
              <a:gd name="T6" fmla="*/ 5213 w 12893"/>
              <a:gd name="T7" fmla="*/ 11106 h 11787"/>
              <a:gd name="T8" fmla="*/ 0 w 12893"/>
              <a:gd name="T9" fmla="*/ 5894 h 11787"/>
              <a:gd name="T10" fmla="*/ 5213 w 12893"/>
              <a:gd name="T11" fmla="*/ 681 h 11787"/>
              <a:gd name="T12" fmla="*/ 7680 w 12893"/>
              <a:gd name="T13" fmla="*/ 681 h 1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93" h="11787">
                <a:moveTo>
                  <a:pt x="7680" y="681"/>
                </a:moveTo>
                <a:lnTo>
                  <a:pt x="12893" y="5894"/>
                </a:lnTo>
                <a:lnTo>
                  <a:pt x="7680" y="11106"/>
                </a:lnTo>
                <a:cubicBezTo>
                  <a:pt x="7000" y="11787"/>
                  <a:pt x="5893" y="11787"/>
                  <a:pt x="5213" y="11106"/>
                </a:cubicBezTo>
                <a:lnTo>
                  <a:pt x="0" y="5894"/>
                </a:lnTo>
                <a:lnTo>
                  <a:pt x="5213" y="681"/>
                </a:lnTo>
                <a:cubicBezTo>
                  <a:pt x="5893" y="0"/>
                  <a:pt x="7000" y="0"/>
                  <a:pt x="7680" y="681"/>
                </a:cubicBezTo>
                <a:close/>
              </a:path>
            </a:pathLst>
          </a:custGeom>
          <a:solidFill>
            <a:srgbClr val="691ED0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2A933CEA-BAE3-4038-9487-163F87EFD96C}"/>
              </a:ext>
            </a:extLst>
          </p:cNvPr>
          <p:cNvSpPr>
            <a:spLocks/>
          </p:cNvSpPr>
          <p:nvPr/>
        </p:nvSpPr>
        <p:spPr bwMode="auto">
          <a:xfrm>
            <a:off x="3350304" y="-494775"/>
            <a:ext cx="11587396" cy="11277446"/>
          </a:xfrm>
          <a:custGeom>
            <a:avLst/>
            <a:gdLst>
              <a:gd name="T0" fmla="*/ 4788 w 9037"/>
              <a:gd name="T1" fmla="*/ 148 h 8795"/>
              <a:gd name="T2" fmla="*/ 9037 w 9037"/>
              <a:gd name="T3" fmla="*/ 4398 h 8795"/>
              <a:gd name="T4" fmla="*/ 4788 w 9037"/>
              <a:gd name="T5" fmla="*/ 8646 h 8795"/>
              <a:gd name="T6" fmla="*/ 4249 w 9037"/>
              <a:gd name="T7" fmla="*/ 8646 h 8795"/>
              <a:gd name="T8" fmla="*/ 0 w 9037"/>
              <a:gd name="T9" fmla="*/ 4398 h 8795"/>
              <a:gd name="T10" fmla="*/ 4249 w 9037"/>
              <a:gd name="T11" fmla="*/ 148 h 8795"/>
              <a:gd name="T12" fmla="*/ 4788 w 9037"/>
              <a:gd name="T13" fmla="*/ 148 h 8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37" h="8795">
                <a:moveTo>
                  <a:pt x="4788" y="148"/>
                </a:moveTo>
                <a:lnTo>
                  <a:pt x="9037" y="4398"/>
                </a:lnTo>
                <a:lnTo>
                  <a:pt x="4788" y="8646"/>
                </a:lnTo>
                <a:cubicBezTo>
                  <a:pt x="4640" y="8795"/>
                  <a:pt x="4397" y="8795"/>
                  <a:pt x="4249" y="8646"/>
                </a:cubicBezTo>
                <a:lnTo>
                  <a:pt x="0" y="4398"/>
                </a:lnTo>
                <a:lnTo>
                  <a:pt x="4249" y="148"/>
                </a:lnTo>
                <a:cubicBezTo>
                  <a:pt x="4397" y="0"/>
                  <a:pt x="4640" y="0"/>
                  <a:pt x="4788" y="148"/>
                </a:cubicBezTo>
                <a:close/>
              </a:path>
            </a:pathLst>
          </a:custGeom>
          <a:solidFill>
            <a:srgbClr val="601ACB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E289542E-9B13-486E-A984-A4DBEFB0B94A}"/>
              </a:ext>
            </a:extLst>
          </p:cNvPr>
          <p:cNvSpPr>
            <a:spLocks/>
          </p:cNvSpPr>
          <p:nvPr/>
        </p:nvSpPr>
        <p:spPr bwMode="auto">
          <a:xfrm>
            <a:off x="5424240" y="1423740"/>
            <a:ext cx="7440414" cy="7440414"/>
          </a:xfrm>
          <a:custGeom>
            <a:avLst/>
            <a:gdLst>
              <a:gd name="T0" fmla="*/ 2901 w 5803"/>
              <a:gd name="T1" fmla="*/ 0 h 5803"/>
              <a:gd name="T2" fmla="*/ 0 w 5803"/>
              <a:gd name="T3" fmla="*/ 2902 h 5803"/>
              <a:gd name="T4" fmla="*/ 2901 w 5803"/>
              <a:gd name="T5" fmla="*/ 5803 h 5803"/>
              <a:gd name="T6" fmla="*/ 5803 w 5803"/>
              <a:gd name="T7" fmla="*/ 2902 h 5803"/>
              <a:gd name="T8" fmla="*/ 2901 w 5803"/>
              <a:gd name="T9" fmla="*/ 0 h 5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3" h="5803">
                <a:moveTo>
                  <a:pt x="2901" y="0"/>
                </a:moveTo>
                <a:lnTo>
                  <a:pt x="0" y="2902"/>
                </a:lnTo>
                <a:lnTo>
                  <a:pt x="2901" y="5803"/>
                </a:lnTo>
                <a:lnTo>
                  <a:pt x="5803" y="2902"/>
                </a:lnTo>
                <a:lnTo>
                  <a:pt x="2901" y="0"/>
                </a:lnTo>
                <a:close/>
              </a:path>
            </a:pathLst>
          </a:custGeom>
          <a:solidFill>
            <a:srgbClr val="5312C4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TRIANGLE">
            <a:extLst>
              <a:ext uri="{FF2B5EF4-FFF2-40B4-BE49-F238E27FC236}">
                <a16:creationId xmlns:a16="http://schemas.microsoft.com/office/drawing/2014/main" id="{B6C880DC-DB2A-4D75-AD69-355141F1AEF0}"/>
              </a:ext>
            </a:extLst>
          </p:cNvPr>
          <p:cNvSpPr>
            <a:spLocks noEditPoints="1"/>
          </p:cNvSpPr>
          <p:nvPr/>
        </p:nvSpPr>
        <p:spPr bwMode="auto">
          <a:xfrm>
            <a:off x="11118354" y="631330"/>
            <a:ext cx="2275284" cy="2362795"/>
          </a:xfrm>
          <a:custGeom>
            <a:avLst/>
            <a:gdLst>
              <a:gd name="T0" fmla="*/ 2646 w 3158"/>
              <a:gd name="T1" fmla="*/ 681 h 3280"/>
              <a:gd name="T2" fmla="*/ 2512 w 3158"/>
              <a:gd name="T3" fmla="*/ 0 h 3280"/>
              <a:gd name="T4" fmla="*/ 2835 w 3158"/>
              <a:gd name="T5" fmla="*/ 1640 h 3280"/>
              <a:gd name="T6" fmla="*/ 2241 w 3158"/>
              <a:gd name="T7" fmla="*/ 236 h 3280"/>
              <a:gd name="T8" fmla="*/ 2752 w 3158"/>
              <a:gd name="T9" fmla="*/ 1220 h 3280"/>
              <a:gd name="T10" fmla="*/ 3158 w 3158"/>
              <a:gd name="T11" fmla="*/ 3280 h 3280"/>
              <a:gd name="T12" fmla="*/ 2055 w 3158"/>
              <a:gd name="T13" fmla="*/ 399 h 3280"/>
              <a:gd name="T14" fmla="*/ 3053 w 3158"/>
              <a:gd name="T15" fmla="*/ 2746 h 3280"/>
              <a:gd name="T16" fmla="*/ 2796 w 3158"/>
              <a:gd name="T17" fmla="*/ 3157 h 3280"/>
              <a:gd name="T18" fmla="*/ 1989 w 3158"/>
              <a:gd name="T19" fmla="*/ 457 h 3280"/>
              <a:gd name="T20" fmla="*/ 2698 w 3158"/>
              <a:gd name="T21" fmla="*/ 3123 h 3280"/>
              <a:gd name="T22" fmla="*/ 1681 w 3158"/>
              <a:gd name="T23" fmla="*/ 726 h 3280"/>
              <a:gd name="T24" fmla="*/ 2698 w 3158"/>
              <a:gd name="T25" fmla="*/ 3123 h 3280"/>
              <a:gd name="T26" fmla="*/ 2237 w 3158"/>
              <a:gd name="T27" fmla="*/ 2966 h 3280"/>
              <a:gd name="T28" fmla="*/ 1615 w 3158"/>
              <a:gd name="T29" fmla="*/ 784 h 3280"/>
              <a:gd name="T30" fmla="*/ 2139 w 3158"/>
              <a:gd name="T31" fmla="*/ 2932 h 3280"/>
              <a:gd name="T32" fmla="*/ 1307 w 3158"/>
              <a:gd name="T33" fmla="*/ 1052 h 3280"/>
              <a:gd name="T34" fmla="*/ 2139 w 3158"/>
              <a:gd name="T35" fmla="*/ 2932 h 3280"/>
              <a:gd name="T36" fmla="*/ 1679 w 3158"/>
              <a:gd name="T37" fmla="*/ 2775 h 3280"/>
              <a:gd name="T38" fmla="*/ 1242 w 3158"/>
              <a:gd name="T39" fmla="*/ 1110 h 3280"/>
              <a:gd name="T40" fmla="*/ 1580 w 3158"/>
              <a:gd name="T41" fmla="*/ 2742 h 3280"/>
              <a:gd name="T42" fmla="*/ 1400 w 3158"/>
              <a:gd name="T43" fmla="*/ 2680 h 3280"/>
              <a:gd name="T44" fmla="*/ 1055 w 3158"/>
              <a:gd name="T45" fmla="*/ 1273 h 3280"/>
              <a:gd name="T46" fmla="*/ 1301 w 3158"/>
              <a:gd name="T47" fmla="*/ 2646 h 3280"/>
              <a:gd name="T48" fmla="*/ 747 w 3158"/>
              <a:gd name="T49" fmla="*/ 1542 h 3280"/>
              <a:gd name="T50" fmla="*/ 1301 w 3158"/>
              <a:gd name="T51" fmla="*/ 2646 h 3280"/>
              <a:gd name="T52" fmla="*/ 841 w 3158"/>
              <a:gd name="T53" fmla="*/ 2489 h 3280"/>
              <a:gd name="T54" fmla="*/ 681 w 3158"/>
              <a:gd name="T55" fmla="*/ 1600 h 3280"/>
              <a:gd name="T56" fmla="*/ 742 w 3158"/>
              <a:gd name="T57" fmla="*/ 2456 h 3280"/>
              <a:gd name="T58" fmla="*/ 374 w 3158"/>
              <a:gd name="T59" fmla="*/ 1869 h 3280"/>
              <a:gd name="T60" fmla="*/ 742 w 3158"/>
              <a:gd name="T61" fmla="*/ 2456 h 3280"/>
              <a:gd name="T62" fmla="*/ 282 w 3158"/>
              <a:gd name="T63" fmla="*/ 2299 h 3280"/>
              <a:gd name="T64" fmla="*/ 308 w 3158"/>
              <a:gd name="T65" fmla="*/ 1926 h 3280"/>
              <a:gd name="T66" fmla="*/ 184 w 3158"/>
              <a:gd name="T67" fmla="*/ 2265 h 3280"/>
              <a:gd name="T68" fmla="*/ 0 w 3158"/>
              <a:gd name="T69" fmla="*/ 2195 h 3280"/>
              <a:gd name="T70" fmla="*/ 184 w 3158"/>
              <a:gd name="T71" fmla="*/ 2265 h 3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158" h="3280">
                <a:moveTo>
                  <a:pt x="2512" y="0"/>
                </a:moveTo>
                <a:lnTo>
                  <a:pt x="2646" y="681"/>
                </a:lnTo>
                <a:lnTo>
                  <a:pt x="2428" y="73"/>
                </a:lnTo>
                <a:lnTo>
                  <a:pt x="2512" y="0"/>
                </a:lnTo>
                <a:close/>
                <a:moveTo>
                  <a:pt x="2752" y="1220"/>
                </a:moveTo>
                <a:lnTo>
                  <a:pt x="2835" y="1640"/>
                </a:lnTo>
                <a:lnTo>
                  <a:pt x="2947" y="2207"/>
                </a:lnTo>
                <a:lnTo>
                  <a:pt x="2241" y="236"/>
                </a:lnTo>
                <a:lnTo>
                  <a:pt x="2362" y="131"/>
                </a:lnTo>
                <a:lnTo>
                  <a:pt x="2752" y="1220"/>
                </a:lnTo>
                <a:close/>
                <a:moveTo>
                  <a:pt x="3053" y="2746"/>
                </a:moveTo>
                <a:lnTo>
                  <a:pt x="3158" y="3280"/>
                </a:lnTo>
                <a:lnTo>
                  <a:pt x="3075" y="3252"/>
                </a:lnTo>
                <a:lnTo>
                  <a:pt x="2055" y="399"/>
                </a:lnTo>
                <a:lnTo>
                  <a:pt x="2175" y="294"/>
                </a:lnTo>
                <a:lnTo>
                  <a:pt x="3053" y="2746"/>
                </a:lnTo>
                <a:close/>
                <a:moveTo>
                  <a:pt x="2977" y="3218"/>
                </a:moveTo>
                <a:lnTo>
                  <a:pt x="2796" y="3157"/>
                </a:lnTo>
                <a:lnTo>
                  <a:pt x="1868" y="563"/>
                </a:lnTo>
                <a:lnTo>
                  <a:pt x="1989" y="457"/>
                </a:lnTo>
                <a:lnTo>
                  <a:pt x="2977" y="3218"/>
                </a:lnTo>
                <a:close/>
                <a:moveTo>
                  <a:pt x="2698" y="3123"/>
                </a:moveTo>
                <a:lnTo>
                  <a:pt x="2517" y="3061"/>
                </a:lnTo>
                <a:lnTo>
                  <a:pt x="1681" y="726"/>
                </a:lnTo>
                <a:lnTo>
                  <a:pt x="1802" y="620"/>
                </a:lnTo>
                <a:lnTo>
                  <a:pt x="2698" y="3123"/>
                </a:lnTo>
                <a:close/>
                <a:moveTo>
                  <a:pt x="2418" y="3028"/>
                </a:moveTo>
                <a:lnTo>
                  <a:pt x="2237" y="2966"/>
                </a:lnTo>
                <a:lnTo>
                  <a:pt x="1494" y="889"/>
                </a:lnTo>
                <a:lnTo>
                  <a:pt x="1615" y="784"/>
                </a:lnTo>
                <a:lnTo>
                  <a:pt x="2418" y="3028"/>
                </a:lnTo>
                <a:close/>
                <a:moveTo>
                  <a:pt x="2139" y="2932"/>
                </a:moveTo>
                <a:lnTo>
                  <a:pt x="1958" y="2871"/>
                </a:lnTo>
                <a:lnTo>
                  <a:pt x="1307" y="1052"/>
                </a:lnTo>
                <a:lnTo>
                  <a:pt x="1428" y="947"/>
                </a:lnTo>
                <a:lnTo>
                  <a:pt x="2139" y="2932"/>
                </a:lnTo>
                <a:close/>
                <a:moveTo>
                  <a:pt x="1860" y="2837"/>
                </a:moveTo>
                <a:lnTo>
                  <a:pt x="1679" y="2775"/>
                </a:lnTo>
                <a:lnTo>
                  <a:pt x="1121" y="1216"/>
                </a:lnTo>
                <a:lnTo>
                  <a:pt x="1242" y="1110"/>
                </a:lnTo>
                <a:lnTo>
                  <a:pt x="1860" y="2837"/>
                </a:lnTo>
                <a:close/>
                <a:moveTo>
                  <a:pt x="1580" y="2742"/>
                </a:moveTo>
                <a:lnTo>
                  <a:pt x="1576" y="2740"/>
                </a:lnTo>
                <a:lnTo>
                  <a:pt x="1400" y="2680"/>
                </a:lnTo>
                <a:lnTo>
                  <a:pt x="934" y="1379"/>
                </a:lnTo>
                <a:lnTo>
                  <a:pt x="1055" y="1273"/>
                </a:lnTo>
                <a:lnTo>
                  <a:pt x="1580" y="2742"/>
                </a:lnTo>
                <a:close/>
                <a:moveTo>
                  <a:pt x="1301" y="2646"/>
                </a:moveTo>
                <a:lnTo>
                  <a:pt x="1120" y="2585"/>
                </a:lnTo>
                <a:lnTo>
                  <a:pt x="747" y="1542"/>
                </a:lnTo>
                <a:lnTo>
                  <a:pt x="868" y="1436"/>
                </a:lnTo>
                <a:lnTo>
                  <a:pt x="1301" y="2646"/>
                </a:lnTo>
                <a:close/>
                <a:moveTo>
                  <a:pt x="1022" y="2551"/>
                </a:moveTo>
                <a:lnTo>
                  <a:pt x="841" y="2489"/>
                </a:lnTo>
                <a:lnTo>
                  <a:pt x="560" y="1705"/>
                </a:lnTo>
                <a:lnTo>
                  <a:pt x="681" y="1600"/>
                </a:lnTo>
                <a:lnTo>
                  <a:pt x="1022" y="2551"/>
                </a:lnTo>
                <a:close/>
                <a:moveTo>
                  <a:pt x="742" y="2456"/>
                </a:moveTo>
                <a:lnTo>
                  <a:pt x="562" y="2394"/>
                </a:lnTo>
                <a:lnTo>
                  <a:pt x="374" y="1869"/>
                </a:lnTo>
                <a:lnTo>
                  <a:pt x="495" y="1763"/>
                </a:lnTo>
                <a:lnTo>
                  <a:pt x="742" y="2456"/>
                </a:lnTo>
                <a:close/>
                <a:moveTo>
                  <a:pt x="463" y="2360"/>
                </a:moveTo>
                <a:lnTo>
                  <a:pt x="282" y="2299"/>
                </a:lnTo>
                <a:lnTo>
                  <a:pt x="187" y="2032"/>
                </a:lnTo>
                <a:lnTo>
                  <a:pt x="308" y="1926"/>
                </a:lnTo>
                <a:lnTo>
                  <a:pt x="463" y="2360"/>
                </a:lnTo>
                <a:close/>
                <a:moveTo>
                  <a:pt x="184" y="2265"/>
                </a:moveTo>
                <a:lnTo>
                  <a:pt x="3" y="2203"/>
                </a:lnTo>
                <a:lnTo>
                  <a:pt x="0" y="2195"/>
                </a:lnTo>
                <a:lnTo>
                  <a:pt x="121" y="2089"/>
                </a:lnTo>
                <a:lnTo>
                  <a:pt x="184" y="2265"/>
                </a:lnTo>
                <a:close/>
              </a:path>
            </a:pathLst>
          </a:custGeom>
          <a:gradFill flip="none" rotWithShape="1">
            <a:gsLst>
              <a:gs pos="100000">
                <a:srgbClr val="9C31E3"/>
              </a:gs>
              <a:gs pos="7000">
                <a:srgbClr val="AC3EB6">
                  <a:alpha val="23000"/>
                </a:srgbClr>
              </a:gs>
            </a:gsLst>
            <a:lin ang="18900000" scaled="1"/>
            <a:tileRect/>
          </a:gra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OVAL">
            <a:extLst>
              <a:ext uri="{FF2B5EF4-FFF2-40B4-BE49-F238E27FC236}">
                <a16:creationId xmlns:a16="http://schemas.microsoft.com/office/drawing/2014/main" id="{4E226281-7EEE-41A0-A8B5-DB5295DF8D70}"/>
              </a:ext>
            </a:extLst>
          </p:cNvPr>
          <p:cNvSpPr>
            <a:spLocks noEditPoints="1"/>
          </p:cNvSpPr>
          <p:nvPr/>
        </p:nvSpPr>
        <p:spPr bwMode="auto">
          <a:xfrm>
            <a:off x="10255748" y="7289304"/>
            <a:ext cx="2291358" cy="2289572"/>
          </a:xfrm>
          <a:custGeom>
            <a:avLst/>
            <a:gdLst>
              <a:gd name="T0" fmla="*/ 1953 w 3181"/>
              <a:gd name="T1" fmla="*/ 40 h 3179"/>
              <a:gd name="T2" fmla="*/ 3110 w 3181"/>
              <a:gd name="T3" fmla="*/ 1120 h 3179"/>
              <a:gd name="T4" fmla="*/ 2178 w 3181"/>
              <a:gd name="T5" fmla="*/ 111 h 3179"/>
              <a:gd name="T6" fmla="*/ 2178 w 3181"/>
              <a:gd name="T7" fmla="*/ 111 h 3179"/>
              <a:gd name="T8" fmla="*/ 3175 w 3181"/>
              <a:gd name="T9" fmla="*/ 1462 h 3179"/>
              <a:gd name="T10" fmla="*/ 1523 w 3181"/>
              <a:gd name="T11" fmla="*/ 0 h 3179"/>
              <a:gd name="T12" fmla="*/ 3180 w 3181"/>
              <a:gd name="T13" fmla="*/ 1568 h 3179"/>
              <a:gd name="T14" fmla="*/ 3172 w 3181"/>
              <a:gd name="T15" fmla="*/ 1751 h 3179"/>
              <a:gd name="T16" fmla="*/ 1204 w 3181"/>
              <a:gd name="T17" fmla="*/ 46 h 3179"/>
              <a:gd name="T18" fmla="*/ 3160 w 3181"/>
              <a:gd name="T19" fmla="*/ 1844 h 3179"/>
              <a:gd name="T20" fmla="*/ 795 w 3181"/>
              <a:gd name="T21" fmla="*/ 211 h 3179"/>
              <a:gd name="T22" fmla="*/ 3160 w 3181"/>
              <a:gd name="T23" fmla="*/ 1844 h 3179"/>
              <a:gd name="T24" fmla="*/ 3044 w 3181"/>
              <a:gd name="T25" fmla="*/ 2235 h 3179"/>
              <a:gd name="T26" fmla="*/ 721 w 3181"/>
              <a:gd name="T27" fmla="*/ 257 h 3179"/>
              <a:gd name="T28" fmla="*/ 3008 w 3181"/>
              <a:gd name="T29" fmla="*/ 2310 h 3179"/>
              <a:gd name="T30" fmla="*/ 424 w 3181"/>
              <a:gd name="T31" fmla="*/ 508 h 3179"/>
              <a:gd name="T32" fmla="*/ 3008 w 3181"/>
              <a:gd name="T33" fmla="*/ 2310 h 3179"/>
              <a:gd name="T34" fmla="*/ 2796 w 3181"/>
              <a:gd name="T35" fmla="*/ 2626 h 3179"/>
              <a:gd name="T36" fmla="*/ 370 w 3181"/>
              <a:gd name="T37" fmla="*/ 569 h 3179"/>
              <a:gd name="T38" fmla="*/ 2741 w 3181"/>
              <a:gd name="T39" fmla="*/ 2687 h 3179"/>
              <a:gd name="T40" fmla="*/ 162 w 3181"/>
              <a:gd name="T41" fmla="*/ 889 h 3179"/>
              <a:gd name="T42" fmla="*/ 2741 w 3181"/>
              <a:gd name="T43" fmla="*/ 2687 h 3179"/>
              <a:gd name="T44" fmla="*/ 2439 w 3181"/>
              <a:gd name="T45" fmla="*/ 2934 h 3179"/>
              <a:gd name="T46" fmla="*/ 127 w 3181"/>
              <a:gd name="T47" fmla="*/ 965 h 3179"/>
              <a:gd name="T48" fmla="*/ 2363 w 3181"/>
              <a:gd name="T49" fmla="*/ 2979 h 3179"/>
              <a:gd name="T50" fmla="*/ 16 w 3181"/>
              <a:gd name="T51" fmla="*/ 1360 h 3179"/>
              <a:gd name="T52" fmla="*/ 2363 w 3181"/>
              <a:gd name="T53" fmla="*/ 2979 h 3179"/>
              <a:gd name="T54" fmla="*/ 1948 w 3181"/>
              <a:gd name="T55" fmla="*/ 3139 h 3179"/>
              <a:gd name="T56" fmla="*/ 0 w 3181"/>
              <a:gd name="T57" fmla="*/ 1589 h 3179"/>
              <a:gd name="T58" fmla="*/ 2125 w 3181"/>
              <a:gd name="T59" fmla="*/ 3087 h 3179"/>
              <a:gd name="T60" fmla="*/ 1622 w 3181"/>
              <a:gd name="T61" fmla="*/ 3179 h 3179"/>
              <a:gd name="T62" fmla="*/ 8 w 3181"/>
              <a:gd name="T63" fmla="*/ 1747 h 3179"/>
              <a:gd name="T64" fmla="*/ 1484 w 3181"/>
              <a:gd name="T65" fmla="*/ 3176 h 3179"/>
              <a:gd name="T66" fmla="*/ 214 w 3181"/>
              <a:gd name="T67" fmla="*/ 2386 h 3179"/>
              <a:gd name="T68" fmla="*/ 1484 w 3181"/>
              <a:gd name="T69" fmla="*/ 3176 h 3179"/>
              <a:gd name="T70" fmla="*/ 371 w 3181"/>
              <a:gd name="T71" fmla="*/ 2610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181" h="3179">
                <a:moveTo>
                  <a:pt x="1656" y="0"/>
                </a:moveTo>
                <a:cubicBezTo>
                  <a:pt x="1758" y="4"/>
                  <a:pt x="1857" y="18"/>
                  <a:pt x="1953" y="40"/>
                </a:cubicBezTo>
                <a:lnTo>
                  <a:pt x="2995" y="843"/>
                </a:lnTo>
                <a:cubicBezTo>
                  <a:pt x="3042" y="931"/>
                  <a:pt x="3080" y="1024"/>
                  <a:pt x="3110" y="1120"/>
                </a:cubicBezTo>
                <a:lnTo>
                  <a:pt x="1656" y="0"/>
                </a:lnTo>
                <a:close/>
                <a:moveTo>
                  <a:pt x="2178" y="111"/>
                </a:moveTo>
                <a:cubicBezTo>
                  <a:pt x="2455" y="221"/>
                  <a:pt x="2693" y="407"/>
                  <a:pt x="2868" y="643"/>
                </a:cubicBezTo>
                <a:lnTo>
                  <a:pt x="2178" y="111"/>
                </a:lnTo>
                <a:close/>
                <a:moveTo>
                  <a:pt x="3144" y="1249"/>
                </a:moveTo>
                <a:cubicBezTo>
                  <a:pt x="3159" y="1318"/>
                  <a:pt x="3170" y="1389"/>
                  <a:pt x="3175" y="1462"/>
                </a:cubicBezTo>
                <a:lnTo>
                  <a:pt x="1308" y="24"/>
                </a:lnTo>
                <a:cubicBezTo>
                  <a:pt x="1378" y="11"/>
                  <a:pt x="1450" y="3"/>
                  <a:pt x="1523" y="0"/>
                </a:cubicBezTo>
                <a:lnTo>
                  <a:pt x="3144" y="1249"/>
                </a:lnTo>
                <a:close/>
                <a:moveTo>
                  <a:pt x="3180" y="1568"/>
                </a:moveTo>
                <a:cubicBezTo>
                  <a:pt x="3180" y="1575"/>
                  <a:pt x="3181" y="1582"/>
                  <a:pt x="3181" y="1589"/>
                </a:cubicBezTo>
                <a:cubicBezTo>
                  <a:pt x="3181" y="1644"/>
                  <a:pt x="3178" y="1698"/>
                  <a:pt x="3172" y="1751"/>
                </a:cubicBezTo>
                <a:lnTo>
                  <a:pt x="1029" y="100"/>
                </a:lnTo>
                <a:cubicBezTo>
                  <a:pt x="1086" y="79"/>
                  <a:pt x="1144" y="61"/>
                  <a:pt x="1204" y="46"/>
                </a:cubicBezTo>
                <a:lnTo>
                  <a:pt x="3180" y="1568"/>
                </a:lnTo>
                <a:close/>
                <a:moveTo>
                  <a:pt x="3160" y="1844"/>
                </a:moveTo>
                <a:cubicBezTo>
                  <a:pt x="3151" y="1899"/>
                  <a:pt x="3140" y="1953"/>
                  <a:pt x="3125" y="2006"/>
                </a:cubicBezTo>
                <a:lnTo>
                  <a:pt x="795" y="211"/>
                </a:lnTo>
                <a:cubicBezTo>
                  <a:pt x="843" y="184"/>
                  <a:pt x="892" y="159"/>
                  <a:pt x="942" y="136"/>
                </a:cubicBezTo>
                <a:lnTo>
                  <a:pt x="3160" y="1844"/>
                </a:lnTo>
                <a:close/>
                <a:moveTo>
                  <a:pt x="3100" y="2089"/>
                </a:moveTo>
                <a:cubicBezTo>
                  <a:pt x="3084" y="2139"/>
                  <a:pt x="3065" y="2187"/>
                  <a:pt x="3044" y="2235"/>
                </a:cubicBezTo>
                <a:lnTo>
                  <a:pt x="595" y="349"/>
                </a:lnTo>
                <a:cubicBezTo>
                  <a:pt x="635" y="316"/>
                  <a:pt x="677" y="285"/>
                  <a:pt x="721" y="257"/>
                </a:cubicBezTo>
                <a:lnTo>
                  <a:pt x="3100" y="2089"/>
                </a:lnTo>
                <a:close/>
                <a:moveTo>
                  <a:pt x="3008" y="2310"/>
                </a:moveTo>
                <a:cubicBezTo>
                  <a:pt x="2985" y="2355"/>
                  <a:pt x="2960" y="2399"/>
                  <a:pt x="2933" y="2441"/>
                </a:cubicBezTo>
                <a:lnTo>
                  <a:pt x="424" y="508"/>
                </a:lnTo>
                <a:cubicBezTo>
                  <a:pt x="458" y="471"/>
                  <a:pt x="494" y="436"/>
                  <a:pt x="531" y="402"/>
                </a:cubicBezTo>
                <a:lnTo>
                  <a:pt x="3008" y="2310"/>
                </a:lnTo>
                <a:close/>
                <a:moveTo>
                  <a:pt x="2888" y="2509"/>
                </a:moveTo>
                <a:cubicBezTo>
                  <a:pt x="2859" y="2549"/>
                  <a:pt x="2828" y="2589"/>
                  <a:pt x="2796" y="2626"/>
                </a:cubicBezTo>
                <a:lnTo>
                  <a:pt x="279" y="688"/>
                </a:lnTo>
                <a:cubicBezTo>
                  <a:pt x="308" y="647"/>
                  <a:pt x="338" y="607"/>
                  <a:pt x="370" y="569"/>
                </a:cubicBezTo>
                <a:lnTo>
                  <a:pt x="2888" y="2509"/>
                </a:lnTo>
                <a:close/>
                <a:moveTo>
                  <a:pt x="2741" y="2687"/>
                </a:moveTo>
                <a:cubicBezTo>
                  <a:pt x="2706" y="2723"/>
                  <a:pt x="2669" y="2758"/>
                  <a:pt x="2631" y="2791"/>
                </a:cubicBezTo>
                <a:lnTo>
                  <a:pt x="162" y="889"/>
                </a:lnTo>
                <a:cubicBezTo>
                  <a:pt x="184" y="844"/>
                  <a:pt x="208" y="799"/>
                  <a:pt x="235" y="757"/>
                </a:cubicBezTo>
                <a:lnTo>
                  <a:pt x="2741" y="2687"/>
                </a:lnTo>
                <a:close/>
                <a:moveTo>
                  <a:pt x="2567" y="2844"/>
                </a:moveTo>
                <a:cubicBezTo>
                  <a:pt x="2526" y="2876"/>
                  <a:pt x="2483" y="2906"/>
                  <a:pt x="2439" y="2934"/>
                </a:cubicBezTo>
                <a:lnTo>
                  <a:pt x="73" y="1112"/>
                </a:lnTo>
                <a:cubicBezTo>
                  <a:pt x="88" y="1062"/>
                  <a:pt x="107" y="1013"/>
                  <a:pt x="127" y="965"/>
                </a:cubicBezTo>
                <a:lnTo>
                  <a:pt x="2567" y="2844"/>
                </a:lnTo>
                <a:close/>
                <a:moveTo>
                  <a:pt x="2363" y="2979"/>
                </a:moveTo>
                <a:cubicBezTo>
                  <a:pt x="2315" y="3006"/>
                  <a:pt x="2265" y="3030"/>
                  <a:pt x="2214" y="3052"/>
                </a:cubicBezTo>
                <a:lnTo>
                  <a:pt x="16" y="1360"/>
                </a:lnTo>
                <a:cubicBezTo>
                  <a:pt x="24" y="1304"/>
                  <a:pt x="35" y="1250"/>
                  <a:pt x="49" y="1196"/>
                </a:cubicBezTo>
                <a:lnTo>
                  <a:pt x="2363" y="2979"/>
                </a:lnTo>
                <a:close/>
                <a:moveTo>
                  <a:pt x="2125" y="3087"/>
                </a:moveTo>
                <a:cubicBezTo>
                  <a:pt x="2068" y="3108"/>
                  <a:pt x="2008" y="3125"/>
                  <a:pt x="1948" y="3139"/>
                </a:cubicBezTo>
                <a:lnTo>
                  <a:pt x="1" y="1639"/>
                </a:lnTo>
                <a:cubicBezTo>
                  <a:pt x="0" y="1622"/>
                  <a:pt x="0" y="1606"/>
                  <a:pt x="0" y="1589"/>
                </a:cubicBezTo>
                <a:cubicBezTo>
                  <a:pt x="0" y="1544"/>
                  <a:pt x="2" y="1499"/>
                  <a:pt x="6" y="1454"/>
                </a:cubicBezTo>
                <a:lnTo>
                  <a:pt x="2125" y="3087"/>
                </a:lnTo>
                <a:close/>
                <a:moveTo>
                  <a:pt x="1841" y="3160"/>
                </a:moveTo>
                <a:cubicBezTo>
                  <a:pt x="1769" y="3171"/>
                  <a:pt x="1696" y="3177"/>
                  <a:pt x="1622" y="3179"/>
                </a:cubicBezTo>
                <a:lnTo>
                  <a:pt x="44" y="1964"/>
                </a:lnTo>
                <a:cubicBezTo>
                  <a:pt x="27" y="1894"/>
                  <a:pt x="15" y="1821"/>
                  <a:pt x="8" y="1747"/>
                </a:cubicBezTo>
                <a:lnTo>
                  <a:pt x="1841" y="3160"/>
                </a:lnTo>
                <a:close/>
                <a:moveTo>
                  <a:pt x="1484" y="3176"/>
                </a:moveTo>
                <a:cubicBezTo>
                  <a:pt x="1376" y="3169"/>
                  <a:pt x="1272" y="3151"/>
                  <a:pt x="1171" y="3123"/>
                </a:cubicBezTo>
                <a:lnTo>
                  <a:pt x="214" y="2386"/>
                </a:lnTo>
                <a:cubicBezTo>
                  <a:pt x="161" y="2295"/>
                  <a:pt x="117" y="2198"/>
                  <a:pt x="82" y="2096"/>
                </a:cubicBezTo>
                <a:lnTo>
                  <a:pt x="1484" y="3176"/>
                </a:lnTo>
                <a:close/>
                <a:moveTo>
                  <a:pt x="916" y="3030"/>
                </a:moveTo>
                <a:cubicBezTo>
                  <a:pt x="705" y="2931"/>
                  <a:pt x="519" y="2786"/>
                  <a:pt x="371" y="2610"/>
                </a:cubicBezTo>
                <a:lnTo>
                  <a:pt x="916" y="3030"/>
                </a:lnTo>
                <a:close/>
              </a:path>
            </a:pathLst>
          </a:custGeom>
          <a:gradFill>
            <a:gsLst>
              <a:gs pos="0">
                <a:srgbClr val="FDC146"/>
              </a:gs>
              <a:gs pos="100000">
                <a:srgbClr val="AC3EB6"/>
              </a:gs>
            </a:gsLst>
            <a:path path="circle">
              <a:fillToRect l="100000" t="100000"/>
            </a:path>
          </a:gra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TRIANGLE">
            <a:extLst>
              <a:ext uri="{FF2B5EF4-FFF2-40B4-BE49-F238E27FC236}">
                <a16:creationId xmlns:a16="http://schemas.microsoft.com/office/drawing/2014/main" id="{31BA47A5-A4CB-4AA2-BFB9-4E1BAEAFD116}"/>
              </a:ext>
            </a:extLst>
          </p:cNvPr>
          <p:cNvSpPr>
            <a:spLocks noEditPoints="1"/>
          </p:cNvSpPr>
          <p:nvPr/>
        </p:nvSpPr>
        <p:spPr bwMode="auto">
          <a:xfrm>
            <a:off x="5666781" y="3990678"/>
            <a:ext cx="2177058" cy="2400300"/>
          </a:xfrm>
          <a:custGeom>
            <a:avLst/>
            <a:gdLst>
              <a:gd name="T0" fmla="*/ 289 w 3022"/>
              <a:gd name="T1" fmla="*/ 2 h 3332"/>
              <a:gd name="T2" fmla="*/ 287 w 3022"/>
              <a:gd name="T3" fmla="*/ 0 h 3332"/>
              <a:gd name="T4" fmla="*/ 484 w 3022"/>
              <a:gd name="T5" fmla="*/ 138 h 3332"/>
              <a:gd name="T6" fmla="*/ 261 w 3022"/>
              <a:gd name="T7" fmla="*/ 305 h 3332"/>
              <a:gd name="T8" fmla="*/ 553 w 3022"/>
              <a:gd name="T9" fmla="*/ 186 h 3332"/>
              <a:gd name="T10" fmla="*/ 142 w 3022"/>
              <a:gd name="T11" fmla="*/ 1689 h 3332"/>
              <a:gd name="T12" fmla="*/ 189 w 3022"/>
              <a:gd name="T13" fmla="*/ 1145 h 3332"/>
              <a:gd name="T14" fmla="*/ 748 w 3022"/>
              <a:gd name="T15" fmla="*/ 322 h 3332"/>
              <a:gd name="T16" fmla="*/ 69 w 3022"/>
              <a:gd name="T17" fmla="*/ 2530 h 3332"/>
              <a:gd name="T18" fmla="*/ 748 w 3022"/>
              <a:gd name="T19" fmla="*/ 322 h 3332"/>
              <a:gd name="T20" fmla="*/ 1070 w 3022"/>
              <a:gd name="T21" fmla="*/ 547 h 3332"/>
              <a:gd name="T22" fmla="*/ 0 w 3022"/>
              <a:gd name="T23" fmla="*/ 3332 h 3332"/>
              <a:gd name="T24" fmla="*/ 943 w 3022"/>
              <a:gd name="T25" fmla="*/ 459 h 3332"/>
              <a:gd name="T26" fmla="*/ 1265 w 3022"/>
              <a:gd name="T27" fmla="*/ 683 h 3332"/>
              <a:gd name="T28" fmla="*/ 120 w 3022"/>
              <a:gd name="T29" fmla="*/ 3275 h 3332"/>
              <a:gd name="T30" fmla="*/ 1334 w 3022"/>
              <a:gd name="T31" fmla="*/ 731 h 3332"/>
              <a:gd name="T32" fmla="*/ 615 w 3022"/>
              <a:gd name="T33" fmla="*/ 3044 h 3332"/>
              <a:gd name="T34" fmla="*/ 1334 w 3022"/>
              <a:gd name="T35" fmla="*/ 731 h 3332"/>
              <a:gd name="T36" fmla="*/ 1655 w 3022"/>
              <a:gd name="T37" fmla="*/ 956 h 3332"/>
              <a:gd name="T38" fmla="*/ 721 w 3022"/>
              <a:gd name="T39" fmla="*/ 2994 h 3332"/>
              <a:gd name="T40" fmla="*/ 1724 w 3022"/>
              <a:gd name="T41" fmla="*/ 1004 h 3332"/>
              <a:gd name="T42" fmla="*/ 1216 w 3022"/>
              <a:gd name="T43" fmla="*/ 2763 h 3332"/>
              <a:gd name="T44" fmla="*/ 1724 w 3022"/>
              <a:gd name="T45" fmla="*/ 1004 h 3332"/>
              <a:gd name="T46" fmla="*/ 2046 w 3022"/>
              <a:gd name="T47" fmla="*/ 1228 h 3332"/>
              <a:gd name="T48" fmla="*/ 1515 w 3022"/>
              <a:gd name="T49" fmla="*/ 2623 h 3332"/>
              <a:gd name="T50" fmla="*/ 1919 w 3022"/>
              <a:gd name="T51" fmla="*/ 1140 h 3332"/>
              <a:gd name="T52" fmla="*/ 2241 w 3022"/>
              <a:gd name="T53" fmla="*/ 1364 h 3332"/>
              <a:gd name="T54" fmla="*/ 1622 w 3022"/>
              <a:gd name="T55" fmla="*/ 2573 h 3332"/>
              <a:gd name="T56" fmla="*/ 2310 w 3022"/>
              <a:gd name="T57" fmla="*/ 1412 h 3332"/>
              <a:gd name="T58" fmla="*/ 2117 w 3022"/>
              <a:gd name="T59" fmla="*/ 2341 h 3332"/>
              <a:gd name="T60" fmla="*/ 2310 w 3022"/>
              <a:gd name="T61" fmla="*/ 1412 h 3332"/>
              <a:gd name="T62" fmla="*/ 2631 w 3022"/>
              <a:gd name="T63" fmla="*/ 1637 h 3332"/>
              <a:gd name="T64" fmla="*/ 2223 w 3022"/>
              <a:gd name="T65" fmla="*/ 2291 h 3332"/>
              <a:gd name="T66" fmla="*/ 2700 w 3022"/>
              <a:gd name="T67" fmla="*/ 1685 h 3332"/>
              <a:gd name="T68" fmla="*/ 2717 w 3022"/>
              <a:gd name="T69" fmla="*/ 2060 h 3332"/>
              <a:gd name="T70" fmla="*/ 2700 w 3022"/>
              <a:gd name="T71" fmla="*/ 1685 h 3332"/>
              <a:gd name="T72" fmla="*/ 3022 w 3022"/>
              <a:gd name="T73" fmla="*/ 1909 h 3332"/>
              <a:gd name="T74" fmla="*/ 2823 w 3022"/>
              <a:gd name="T75" fmla="*/ 2010 h 3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22" h="3332">
                <a:moveTo>
                  <a:pt x="287" y="0"/>
                </a:moveTo>
                <a:lnTo>
                  <a:pt x="289" y="2"/>
                </a:lnTo>
                <a:lnTo>
                  <a:pt x="286" y="8"/>
                </a:lnTo>
                <a:lnTo>
                  <a:pt x="287" y="0"/>
                </a:lnTo>
                <a:close/>
                <a:moveTo>
                  <a:pt x="358" y="50"/>
                </a:moveTo>
                <a:lnTo>
                  <a:pt x="484" y="138"/>
                </a:lnTo>
                <a:lnTo>
                  <a:pt x="214" y="849"/>
                </a:lnTo>
                <a:lnTo>
                  <a:pt x="261" y="305"/>
                </a:lnTo>
                <a:lnTo>
                  <a:pt x="358" y="50"/>
                </a:lnTo>
                <a:close/>
                <a:moveTo>
                  <a:pt x="553" y="186"/>
                </a:moveTo>
                <a:lnTo>
                  <a:pt x="679" y="274"/>
                </a:lnTo>
                <a:lnTo>
                  <a:pt x="142" y="1689"/>
                </a:lnTo>
                <a:lnTo>
                  <a:pt x="144" y="1666"/>
                </a:lnTo>
                <a:lnTo>
                  <a:pt x="189" y="1145"/>
                </a:lnTo>
                <a:lnTo>
                  <a:pt x="553" y="186"/>
                </a:lnTo>
                <a:close/>
                <a:moveTo>
                  <a:pt x="748" y="322"/>
                </a:moveTo>
                <a:lnTo>
                  <a:pt x="875" y="411"/>
                </a:lnTo>
                <a:lnTo>
                  <a:pt x="69" y="2530"/>
                </a:lnTo>
                <a:lnTo>
                  <a:pt x="116" y="1986"/>
                </a:lnTo>
                <a:lnTo>
                  <a:pt x="748" y="322"/>
                </a:lnTo>
                <a:close/>
                <a:moveTo>
                  <a:pt x="943" y="459"/>
                </a:moveTo>
                <a:lnTo>
                  <a:pt x="1070" y="547"/>
                </a:lnTo>
                <a:lnTo>
                  <a:pt x="14" y="3325"/>
                </a:lnTo>
                <a:lnTo>
                  <a:pt x="0" y="3332"/>
                </a:lnTo>
                <a:lnTo>
                  <a:pt x="44" y="2826"/>
                </a:lnTo>
                <a:lnTo>
                  <a:pt x="943" y="459"/>
                </a:lnTo>
                <a:close/>
                <a:moveTo>
                  <a:pt x="1139" y="595"/>
                </a:moveTo>
                <a:lnTo>
                  <a:pt x="1265" y="683"/>
                </a:lnTo>
                <a:lnTo>
                  <a:pt x="315" y="3184"/>
                </a:lnTo>
                <a:lnTo>
                  <a:pt x="120" y="3275"/>
                </a:lnTo>
                <a:lnTo>
                  <a:pt x="1139" y="595"/>
                </a:lnTo>
                <a:close/>
                <a:moveTo>
                  <a:pt x="1334" y="731"/>
                </a:moveTo>
                <a:lnTo>
                  <a:pt x="1460" y="819"/>
                </a:lnTo>
                <a:lnTo>
                  <a:pt x="615" y="3044"/>
                </a:lnTo>
                <a:lnTo>
                  <a:pt x="421" y="3135"/>
                </a:lnTo>
                <a:lnTo>
                  <a:pt x="1334" y="731"/>
                </a:lnTo>
                <a:close/>
                <a:moveTo>
                  <a:pt x="1529" y="867"/>
                </a:moveTo>
                <a:lnTo>
                  <a:pt x="1655" y="956"/>
                </a:lnTo>
                <a:lnTo>
                  <a:pt x="915" y="2903"/>
                </a:lnTo>
                <a:lnTo>
                  <a:pt x="721" y="2994"/>
                </a:lnTo>
                <a:lnTo>
                  <a:pt x="1529" y="867"/>
                </a:lnTo>
                <a:close/>
                <a:moveTo>
                  <a:pt x="1724" y="1004"/>
                </a:moveTo>
                <a:lnTo>
                  <a:pt x="1850" y="1092"/>
                </a:lnTo>
                <a:lnTo>
                  <a:pt x="1216" y="2763"/>
                </a:lnTo>
                <a:lnTo>
                  <a:pt x="1021" y="2854"/>
                </a:lnTo>
                <a:lnTo>
                  <a:pt x="1724" y="1004"/>
                </a:lnTo>
                <a:close/>
                <a:moveTo>
                  <a:pt x="1919" y="1140"/>
                </a:moveTo>
                <a:lnTo>
                  <a:pt x="2046" y="1228"/>
                </a:lnTo>
                <a:lnTo>
                  <a:pt x="1516" y="2622"/>
                </a:lnTo>
                <a:lnTo>
                  <a:pt x="1515" y="2623"/>
                </a:lnTo>
                <a:lnTo>
                  <a:pt x="1322" y="2713"/>
                </a:lnTo>
                <a:lnTo>
                  <a:pt x="1919" y="1140"/>
                </a:lnTo>
                <a:close/>
                <a:moveTo>
                  <a:pt x="2114" y="1276"/>
                </a:moveTo>
                <a:lnTo>
                  <a:pt x="2241" y="1364"/>
                </a:lnTo>
                <a:lnTo>
                  <a:pt x="1816" y="2482"/>
                </a:lnTo>
                <a:lnTo>
                  <a:pt x="1622" y="2573"/>
                </a:lnTo>
                <a:lnTo>
                  <a:pt x="2114" y="1276"/>
                </a:lnTo>
                <a:close/>
                <a:moveTo>
                  <a:pt x="2310" y="1412"/>
                </a:moveTo>
                <a:lnTo>
                  <a:pt x="2436" y="1501"/>
                </a:lnTo>
                <a:lnTo>
                  <a:pt x="2117" y="2341"/>
                </a:lnTo>
                <a:lnTo>
                  <a:pt x="1922" y="2432"/>
                </a:lnTo>
                <a:lnTo>
                  <a:pt x="2310" y="1412"/>
                </a:lnTo>
                <a:close/>
                <a:moveTo>
                  <a:pt x="2505" y="1549"/>
                </a:moveTo>
                <a:lnTo>
                  <a:pt x="2631" y="1637"/>
                </a:lnTo>
                <a:lnTo>
                  <a:pt x="2417" y="2200"/>
                </a:lnTo>
                <a:lnTo>
                  <a:pt x="2223" y="2291"/>
                </a:lnTo>
                <a:lnTo>
                  <a:pt x="2505" y="1549"/>
                </a:lnTo>
                <a:close/>
                <a:moveTo>
                  <a:pt x="2700" y="1685"/>
                </a:moveTo>
                <a:lnTo>
                  <a:pt x="2826" y="1773"/>
                </a:lnTo>
                <a:lnTo>
                  <a:pt x="2717" y="2060"/>
                </a:lnTo>
                <a:lnTo>
                  <a:pt x="2523" y="2151"/>
                </a:lnTo>
                <a:lnTo>
                  <a:pt x="2700" y="1685"/>
                </a:lnTo>
                <a:close/>
                <a:moveTo>
                  <a:pt x="2895" y="1821"/>
                </a:moveTo>
                <a:lnTo>
                  <a:pt x="3022" y="1909"/>
                </a:lnTo>
                <a:lnTo>
                  <a:pt x="3018" y="1919"/>
                </a:lnTo>
                <a:lnTo>
                  <a:pt x="2823" y="2010"/>
                </a:lnTo>
                <a:lnTo>
                  <a:pt x="2895" y="1821"/>
                </a:lnTo>
                <a:close/>
              </a:path>
            </a:pathLst>
          </a:custGeom>
          <a:gradFill>
            <a:gsLst>
              <a:gs pos="0">
                <a:srgbClr val="9C31E3"/>
              </a:gs>
              <a:gs pos="82000">
                <a:srgbClr val="AC3EB6">
                  <a:alpha val="23000"/>
                </a:srgbClr>
              </a:gs>
            </a:gsLst>
            <a:path path="circle">
              <a:fillToRect l="100000" t="100000"/>
            </a:path>
          </a:gra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VAL">
            <a:extLst>
              <a:ext uri="{FF2B5EF4-FFF2-40B4-BE49-F238E27FC236}">
                <a16:creationId xmlns:a16="http://schemas.microsoft.com/office/drawing/2014/main" id="{050F36C9-4D23-4229-8418-4C123279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254" y="1064419"/>
            <a:ext cx="1068884" cy="1068884"/>
          </a:xfrm>
          <a:prstGeom prst="ellipse">
            <a:avLst/>
          </a:prstGeom>
          <a:gradFill>
            <a:gsLst>
              <a:gs pos="100000">
                <a:srgbClr val="9C31E3"/>
              </a:gs>
              <a:gs pos="7000">
                <a:srgbClr val="AC3EB6">
                  <a:alpha val="23000"/>
                </a:srgbClr>
              </a:gs>
            </a:gsLst>
            <a:lin ang="18900000" scaled="1"/>
          </a:gra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RIANGLE">
            <a:extLst>
              <a:ext uri="{FF2B5EF4-FFF2-40B4-BE49-F238E27FC236}">
                <a16:creationId xmlns:a16="http://schemas.microsoft.com/office/drawing/2014/main" id="{0D83BE8C-4146-4AB7-9391-9706079F9F81}"/>
              </a:ext>
            </a:extLst>
          </p:cNvPr>
          <p:cNvSpPr>
            <a:spLocks/>
          </p:cNvSpPr>
          <p:nvPr/>
        </p:nvSpPr>
        <p:spPr bwMode="auto">
          <a:xfrm>
            <a:off x="11740753" y="7882235"/>
            <a:ext cx="1482328" cy="1536800"/>
          </a:xfrm>
          <a:custGeom>
            <a:avLst/>
            <a:gdLst>
              <a:gd name="T0" fmla="*/ 1637 w 2057"/>
              <a:gd name="T1" fmla="*/ 0 h 2133"/>
              <a:gd name="T2" fmla="*/ 1847 w 2057"/>
              <a:gd name="T3" fmla="*/ 1067 h 2133"/>
              <a:gd name="T4" fmla="*/ 2057 w 2057"/>
              <a:gd name="T5" fmla="*/ 2133 h 2133"/>
              <a:gd name="T6" fmla="*/ 1029 w 2057"/>
              <a:gd name="T7" fmla="*/ 1782 h 2133"/>
              <a:gd name="T8" fmla="*/ 0 w 2057"/>
              <a:gd name="T9" fmla="*/ 1431 h 2133"/>
              <a:gd name="T10" fmla="*/ 818 w 2057"/>
              <a:gd name="T11" fmla="*/ 716 h 2133"/>
              <a:gd name="T12" fmla="*/ 1637 w 2057"/>
              <a:gd name="T13" fmla="*/ 0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7" h="2133">
                <a:moveTo>
                  <a:pt x="1637" y="0"/>
                </a:moveTo>
                <a:lnTo>
                  <a:pt x="1847" y="1067"/>
                </a:lnTo>
                <a:lnTo>
                  <a:pt x="2057" y="2133"/>
                </a:lnTo>
                <a:lnTo>
                  <a:pt x="1029" y="1782"/>
                </a:lnTo>
                <a:lnTo>
                  <a:pt x="0" y="1431"/>
                </a:lnTo>
                <a:lnTo>
                  <a:pt x="818" y="716"/>
                </a:lnTo>
                <a:lnTo>
                  <a:pt x="1637" y="0"/>
                </a:lnTo>
                <a:close/>
              </a:path>
            </a:pathLst>
          </a:custGeom>
          <a:noFill/>
          <a:ln w="215900" cap="flat">
            <a:solidFill>
              <a:srgbClr val="9C31E3"/>
            </a:solidFill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RIANGLE">
            <a:extLst>
              <a:ext uri="{FF2B5EF4-FFF2-40B4-BE49-F238E27FC236}">
                <a16:creationId xmlns:a16="http://schemas.microsoft.com/office/drawing/2014/main" id="{9E9E937B-0F76-4D24-A9C7-C13EA729A4F9}"/>
              </a:ext>
            </a:extLst>
          </p:cNvPr>
          <p:cNvSpPr>
            <a:spLocks/>
          </p:cNvSpPr>
          <p:nvPr/>
        </p:nvSpPr>
        <p:spPr bwMode="auto">
          <a:xfrm rot="9928639">
            <a:off x="9327570" y="2169382"/>
            <a:ext cx="1163863" cy="1206632"/>
          </a:xfrm>
          <a:custGeom>
            <a:avLst/>
            <a:gdLst>
              <a:gd name="T0" fmla="*/ 1637 w 2057"/>
              <a:gd name="T1" fmla="*/ 0 h 2133"/>
              <a:gd name="T2" fmla="*/ 1847 w 2057"/>
              <a:gd name="T3" fmla="*/ 1067 h 2133"/>
              <a:gd name="T4" fmla="*/ 2057 w 2057"/>
              <a:gd name="T5" fmla="*/ 2133 h 2133"/>
              <a:gd name="T6" fmla="*/ 1029 w 2057"/>
              <a:gd name="T7" fmla="*/ 1782 h 2133"/>
              <a:gd name="T8" fmla="*/ 0 w 2057"/>
              <a:gd name="T9" fmla="*/ 1431 h 2133"/>
              <a:gd name="T10" fmla="*/ 818 w 2057"/>
              <a:gd name="T11" fmla="*/ 716 h 2133"/>
              <a:gd name="T12" fmla="*/ 1637 w 2057"/>
              <a:gd name="T13" fmla="*/ 0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7" h="2133">
                <a:moveTo>
                  <a:pt x="1637" y="0"/>
                </a:moveTo>
                <a:lnTo>
                  <a:pt x="1847" y="1067"/>
                </a:lnTo>
                <a:lnTo>
                  <a:pt x="2057" y="2133"/>
                </a:lnTo>
                <a:lnTo>
                  <a:pt x="1029" y="1782"/>
                </a:lnTo>
                <a:lnTo>
                  <a:pt x="0" y="1431"/>
                </a:lnTo>
                <a:lnTo>
                  <a:pt x="818" y="716"/>
                </a:lnTo>
                <a:lnTo>
                  <a:pt x="1637" y="0"/>
                </a:lnTo>
                <a:close/>
              </a:path>
            </a:pathLst>
          </a:custGeom>
          <a:gradFill>
            <a:gsLst>
              <a:gs pos="100000">
                <a:srgbClr val="9C31E3"/>
              </a:gs>
              <a:gs pos="30000">
                <a:srgbClr val="AC3EB6">
                  <a:alpha val="23000"/>
                </a:srgbClr>
              </a:gs>
            </a:gsLst>
            <a:lin ang="18900000" scaled="1"/>
          </a:gradFill>
          <a:ln w="2159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RIANGLE">
            <a:extLst>
              <a:ext uri="{FF2B5EF4-FFF2-40B4-BE49-F238E27FC236}">
                <a16:creationId xmlns:a16="http://schemas.microsoft.com/office/drawing/2014/main" id="{E2D2A0BE-99C9-47DB-94B6-4AA9E5B7960D}"/>
              </a:ext>
            </a:extLst>
          </p:cNvPr>
          <p:cNvSpPr>
            <a:spLocks/>
          </p:cNvSpPr>
          <p:nvPr/>
        </p:nvSpPr>
        <p:spPr bwMode="auto">
          <a:xfrm rot="8916566">
            <a:off x="4774548" y="8576714"/>
            <a:ext cx="1163863" cy="1206632"/>
          </a:xfrm>
          <a:custGeom>
            <a:avLst/>
            <a:gdLst>
              <a:gd name="T0" fmla="*/ 1637 w 2057"/>
              <a:gd name="T1" fmla="*/ 0 h 2133"/>
              <a:gd name="T2" fmla="*/ 1847 w 2057"/>
              <a:gd name="T3" fmla="*/ 1067 h 2133"/>
              <a:gd name="T4" fmla="*/ 2057 w 2057"/>
              <a:gd name="T5" fmla="*/ 2133 h 2133"/>
              <a:gd name="T6" fmla="*/ 1029 w 2057"/>
              <a:gd name="T7" fmla="*/ 1782 h 2133"/>
              <a:gd name="T8" fmla="*/ 0 w 2057"/>
              <a:gd name="T9" fmla="*/ 1431 h 2133"/>
              <a:gd name="T10" fmla="*/ 818 w 2057"/>
              <a:gd name="T11" fmla="*/ 716 h 2133"/>
              <a:gd name="T12" fmla="*/ 1637 w 2057"/>
              <a:gd name="T13" fmla="*/ 0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7" h="2133">
                <a:moveTo>
                  <a:pt x="1637" y="0"/>
                </a:moveTo>
                <a:lnTo>
                  <a:pt x="1847" y="1067"/>
                </a:lnTo>
                <a:lnTo>
                  <a:pt x="2057" y="2133"/>
                </a:lnTo>
                <a:lnTo>
                  <a:pt x="1029" y="1782"/>
                </a:lnTo>
                <a:lnTo>
                  <a:pt x="0" y="1431"/>
                </a:lnTo>
                <a:lnTo>
                  <a:pt x="818" y="716"/>
                </a:lnTo>
                <a:lnTo>
                  <a:pt x="1637" y="0"/>
                </a:lnTo>
                <a:close/>
              </a:path>
            </a:pathLst>
          </a:custGeom>
          <a:gradFill>
            <a:gsLst>
              <a:gs pos="100000">
                <a:srgbClr val="9C31E3"/>
              </a:gs>
              <a:gs pos="30000">
                <a:srgbClr val="AC3EB6">
                  <a:alpha val="23000"/>
                </a:srgbClr>
              </a:gs>
            </a:gsLst>
            <a:lin ang="18900000" scaled="1"/>
          </a:gradFill>
          <a:ln w="2159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8ADA7CDB-0FE8-42F0-BE5E-D33D859D24E2}"/>
              </a:ext>
            </a:extLst>
          </p:cNvPr>
          <p:cNvSpPr txBox="1"/>
          <p:nvPr/>
        </p:nvSpPr>
        <p:spPr>
          <a:xfrm>
            <a:off x="6310404" y="4752456"/>
            <a:ext cx="2858475" cy="1529329"/>
          </a:xfrm>
          <a:prstGeom prst="rect">
            <a:avLst/>
          </a:prstGeom>
          <a:noFill/>
          <a:effectLst>
            <a:outerShdw blurRad="508000" dist="279400" dir="33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>
                <a:solidFill>
                  <a:prstClr val="white"/>
                </a:solidFill>
                <a:latin typeface="Montserrat" panose="02000505000000020004" pitchFamily="2" charset="0"/>
              </a:rPr>
              <a:t>LEVI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B12E3E7D-F1AE-4D60-9348-22DE6544DA51}"/>
              </a:ext>
            </a:extLst>
          </p:cNvPr>
          <p:cNvSpPr txBox="1"/>
          <p:nvPr/>
        </p:nvSpPr>
        <p:spPr>
          <a:xfrm>
            <a:off x="6396129" y="7091258"/>
            <a:ext cx="2890535" cy="507831"/>
          </a:xfrm>
          <a:prstGeom prst="rect">
            <a:avLst/>
          </a:prstGeom>
          <a:noFill/>
          <a:effectLst>
            <a:outerShdw blurRad="508000" dist="279400" dir="33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700">
                <a:solidFill>
                  <a:prstClr val="white"/>
                </a:solidFill>
                <a:latin typeface="Montserrat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</a:t>
            </a:r>
          </a:p>
        </p:txBody>
      </p:sp>
      <p:sp>
        <p:nvSpPr>
          <p:cNvPr id="25" name="CHANGE TEXT HERE">
            <a:extLst>
              <a:ext uri="{FF2B5EF4-FFF2-40B4-BE49-F238E27FC236}">
                <a16:creationId xmlns:a16="http://schemas.microsoft.com/office/drawing/2014/main" id="{BCC56A56-2E75-4533-B615-74EE559CA7DE}"/>
              </a:ext>
            </a:extLst>
          </p:cNvPr>
          <p:cNvSpPr/>
          <p:nvPr/>
        </p:nvSpPr>
        <p:spPr>
          <a:xfrm>
            <a:off x="6310405" y="5840062"/>
            <a:ext cx="2501006" cy="1529329"/>
          </a:xfrm>
          <a:prstGeom prst="rect">
            <a:avLst/>
          </a:prstGeom>
          <a:noFill/>
          <a:effectLst>
            <a:outerShdw blurRad="508000" dist="279400" dir="33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>
                <a:solidFill>
                  <a:prstClr val="white"/>
                </a:solidFill>
                <a:latin typeface="Montserrat" panose="02000505000000020004" pitchFamily="2" charset="0"/>
              </a:rPr>
              <a:t>DIO</a:t>
            </a:r>
          </a:p>
        </p:txBody>
      </p:sp>
      <p:sp>
        <p:nvSpPr>
          <p:cNvPr id="26" name="FRAME">
            <a:extLst>
              <a:ext uri="{FF2B5EF4-FFF2-40B4-BE49-F238E27FC236}">
                <a16:creationId xmlns:a16="http://schemas.microsoft.com/office/drawing/2014/main" id="{27504E4D-B3A5-414F-AEA7-575797A38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107" y="4405519"/>
            <a:ext cx="5955208" cy="3488635"/>
          </a:xfrm>
          <a:prstGeom prst="rect">
            <a:avLst/>
          </a:prstGeom>
          <a:noFill/>
          <a:ln w="215900">
            <a:solidFill>
              <a:schemeClr val="bg1"/>
            </a:solidFill>
          </a:ln>
          <a:effectLst>
            <a:outerShdw blurRad="1155700" dist="1016000" dir="2700000" sx="107000" sy="107000" algn="tl" rotWithShape="0">
              <a:prstClr val="black">
                <a:alpha val="21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CHANGE TEXT HERE">
            <a:extLst>
              <a:ext uri="{FF2B5EF4-FFF2-40B4-BE49-F238E27FC236}">
                <a16:creationId xmlns:a16="http://schemas.microsoft.com/office/drawing/2014/main" id="{92E7086A-8AED-4FCA-8F9B-EBBC3CAFF22E}"/>
              </a:ext>
            </a:extLst>
          </p:cNvPr>
          <p:cNvSpPr/>
          <p:nvPr/>
        </p:nvSpPr>
        <p:spPr>
          <a:xfrm>
            <a:off x="6709223" y="926122"/>
            <a:ext cx="30432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75" b="1">
                <a:solidFill>
                  <a:prstClr val="white"/>
                </a:solidFill>
                <a:latin typeface="arial" panose="020B0604020202020204" pitchFamily="34" charset="0"/>
              </a:rPr>
              <a:t>Lorem ipsum dolor sit amet</a:t>
            </a:r>
            <a:r>
              <a:rPr lang="en-US" sz="1575">
                <a:solidFill>
                  <a:prstClr val="white"/>
                </a:solidFill>
                <a:latin typeface="arial" panose="020B0604020202020204" pitchFamily="34" charset="0"/>
              </a:rPr>
              <a:t>, consectetur adipiscing elit. Vivamus finibus massa convallis libero pulvinar viverra.</a:t>
            </a:r>
            <a:endParaRPr lang="en-US" sz="15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8E8BF563-5EA9-4B60-8CAD-9BFC2D9A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605" y="-204723"/>
            <a:ext cx="60722" cy="2321719"/>
          </a:xfrm>
          <a:prstGeom prst="rect">
            <a:avLst/>
          </a:prstGeom>
          <a:solidFill>
            <a:schemeClr val="bg1">
              <a:alpha val="48000"/>
            </a:schemeClr>
          </a:solidFill>
          <a:ln w="79375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9BC080B2-51DE-482C-B8D7-01C93380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304" y="5886450"/>
            <a:ext cx="757238" cy="757238"/>
          </a:xfrm>
          <a:prstGeom prst="ellipse">
            <a:avLst/>
          </a:prstGeom>
          <a:gradFill>
            <a:gsLst>
              <a:gs pos="100000">
                <a:srgbClr val="9C31E3"/>
              </a:gs>
              <a:gs pos="7000">
                <a:srgbClr val="AC3EB6">
                  <a:alpha val="23000"/>
                </a:srgbClr>
              </a:gs>
            </a:gsLst>
            <a:lin ang="18900000" scaled="1"/>
          </a:gra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TIMER">
            <a:extLst>
              <a:ext uri="{FF2B5EF4-FFF2-40B4-BE49-F238E27FC236}">
                <a16:creationId xmlns:a16="http://schemas.microsoft.com/office/drawing/2014/main" id="{0E6A8BF7-6A8D-46ED-9C4B-885EBEA8072C}"/>
              </a:ext>
            </a:extLst>
          </p:cNvPr>
          <p:cNvSpPr/>
          <p:nvPr/>
        </p:nvSpPr>
        <p:spPr>
          <a:xfrm>
            <a:off x="2081048" y="-677917"/>
            <a:ext cx="346841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IMER">
            <a:extLst>
              <a:ext uri="{FF2B5EF4-FFF2-40B4-BE49-F238E27FC236}">
                <a16:creationId xmlns:a16="http://schemas.microsoft.com/office/drawing/2014/main" id="{990B1F7E-278A-4B8A-ABB0-C47E418A2ECA}"/>
              </a:ext>
            </a:extLst>
          </p:cNvPr>
          <p:cNvSpPr/>
          <p:nvPr/>
        </p:nvSpPr>
        <p:spPr>
          <a:xfrm>
            <a:off x="10323871" y="-5161935"/>
            <a:ext cx="471948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45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0">
        <p:fade/>
      </p:transition>
    </mc:Choice>
    <mc:Fallback xmlns="">
      <p:transition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decel="10000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23" presetClass="exit" presetSubtype="32" fill="hold" grpId="3" nodeType="withEffect">
                                      <p:stCondLst>
                                        <p:cond delay="14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28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repeatCount="indefinite" decel="10000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grpId="2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3" presetClass="exit" presetSubtype="32" fill="hold" grpId="3" nodeType="withEffect">
                                      <p:stCondLst>
                                        <p:cond delay="145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28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repeatCount="indefinite" decel="100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3" presetClass="exit" presetSubtype="32" fill="hold" grpId="3" nodeType="withEffect">
                                      <p:stCondLst>
                                        <p:cond delay="14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28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repeatCount="indefinite" decel="10000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2" nodeType="withEffect">
                                      <p:stCondLst>
                                        <p:cond delay="144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3" presetClass="exit" presetSubtype="32" fill="hold" grpId="3" nodeType="withEffect">
                                      <p:stCondLst>
                                        <p:cond delay="14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2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23" presetClass="entr" presetSubtype="28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repeatCount="indefinite" decel="10000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grpId="2" nodeType="withEffect">
                                      <p:stCondLst>
                                        <p:cond delay="145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3" presetClass="exit" presetSubtype="32" fill="hold" grpId="3" nodeType="withEffect">
                                      <p:stCondLst>
                                        <p:cond delay="14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6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2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5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6598" fill="hold" grpId="3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8" dur="111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6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grpId="2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5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decel="16598" fill="hold" grpId="3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2" dur="120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10000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1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6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6598" fill="hold" grpId="3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6" dur="10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6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grpId="2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6598" fill="hold" grpId="3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111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6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2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5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decel="16598" fill="hold" grpId="3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4" dur="120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144" dur="138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64" presetClass="path" presetSubtype="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Motion origin="layout" path="M -1.25E-6 0 L -1.25E-6 -0.14938 " pathEditMode="relative" rAng="0" ptsTypes="AA">
                                          <p:cBhvr>
                                            <p:cTn id="146" dur="135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7" presetID="42" presetClass="path" presetSubtype="0" decel="100000" fill="hold" grpId="3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Motion origin="layout" path="M -1.25E-6 -0.14938 L 0.00026 -0.18889 " pathEditMode="relative" rAng="0" ptsTypes="AA">
                                          <p:cBhvr>
                                            <p:cTn id="14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grpId="4" nodeType="withEffect">
                                      <p:stCondLst>
                                        <p:cond delay="14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8" dur="138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64" presetClass="path" presetSubtype="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Motion origin="layout" path="M -9.72222E-7 3.82716E-6 L -9.72222E-7 -0.14939 " pathEditMode="relative" rAng="0" ptsTypes="AA">
                                          <p:cBhvr>
                                            <p:cTn id="160" dur="135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42" presetClass="path" presetSubtype="0" decel="100000" fill="hold" grpId="3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Motion origin="layout" path="M -9.72222E-7 -0.14939 L 0.00026 -0.18889 " pathEditMode="relative" rAng="0" ptsTypes="AA">
                                          <p:cBhvr>
                                            <p:cTn id="16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4" accel="100000" fill="hold" grpId="4" nodeType="withEffect">
                                      <p:stCondLst>
                                        <p:cond delay="14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8" presetClass="emph" presetSubtype="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72" dur="13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3" presetID="64" presetClass="path" presetSubtype="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Motion origin="layout" path="M -9.72222E-7 3.82716E-6 L -9.72222E-7 -0.14939 " pathEditMode="relative" rAng="0" ptsTypes="AA">
                                          <p:cBhvr>
                                            <p:cTn id="174" dur="135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5" presetID="42" presetClass="path" presetSubtype="0" decel="100000" fill="hold" grpId="3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Motion origin="layout" path="M -9.72222E-7 -0.14939 L 0.00026 -0.18889 " pathEditMode="relative" rAng="0" ptsTypes="AA">
                                          <p:cBhvr>
                                            <p:cTn id="176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4" accel="100000" fill="hold" grpId="4" nodeType="withEffect">
                                      <p:stCondLst>
                                        <p:cond delay="14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xit" presetSubtype="4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8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4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xit" presetSubtype="4" fill="hold" grpId="3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2" presetClass="entr" presetSubtype="4" fill="hold" grpId="4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2" presetClass="exit" presetSubtype="4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2" presetClass="entr" presetSubtype="4" fill="hold" grpId="6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22" presetClass="exit" presetSubtype="4" fill="hold" grpId="7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0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2" presetClass="entr" presetSubtype="4" fill="hold" grpId="8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2" presetClass="exit" presetSubtype="4" fill="hold" grpId="9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22" presetClass="entr" presetSubtype="4" fill="hold" grpId="10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2" presetClass="exit" presetSubtype="4" fill="hold" grpId="11" nodeType="withEffect">
                                      <p:stCondLst>
                                        <p:cond delay="8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1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22" presetClass="entr" presetSubtype="4" fill="hold" grpId="12" nodeType="withEffect">
                                      <p:stCondLst>
                                        <p:cond delay="910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xit" presetSubtype="4" fill="hold" grpId="13" nodeType="withEffect">
                                      <p:stCondLst>
                                        <p:cond delay="9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4" fill="hold" grpId="14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22" presetClass="exit" presetSubtype="4" fill="hold" grpId="15" nodeType="withEffect">
                                      <p:stCondLst>
                                        <p:cond delay="11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2" presetClass="entr" presetSubtype="4" fill="hold" grpId="16" nodeType="withEffect">
                                      <p:stCondLst>
                                        <p:cond delay="121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22" presetClass="exit" presetSubtype="4" fill="hold" grpId="17" nodeType="withEffect">
                                      <p:stCondLst>
                                        <p:cond delay="12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3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3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4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8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49" dur="2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0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51" dur="3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2" presetID="6" presetClass="emph" presetSubtype="0" decel="100000" fill="hold" grpId="4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5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4" presetID="23" presetClass="exit" presetSubtype="32" fill="hold" grpId="5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55" dur="2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2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2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63" dur="2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4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65" dur="3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6" presetID="6" presetClass="emph" presetSubtype="0" decel="100000" fill="hold" grpId="4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67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8" presetID="23" presetClass="exit" presetSubtype="32" fill="hold" grpId="5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69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3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35" presetClass="exit" presetSubtype="0" fill="hold" grpId="2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79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0" dur="2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2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8" presetID="64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1.52778E-6 -2.71605E-6 L -1.52778E-6 -0.03503 " pathEditMode="relative" rAng="0" ptsTypes="AA">
                                          <p:cBhvr>
                                            <p:cTn id="289" dur="14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7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0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91" dur="2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decel="100000" fill="hold" grpId="3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93" dur="3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4" presetID="2" presetClass="exit" presetSubtype="4" fill="hold" grpId="4" nodeType="withEffect">
                                      <p:stCondLst>
                                        <p:cond delay="14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295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8" grpId="1" animBg="1"/>
          <p:bldP spid="8" grpId="2" animBg="1"/>
          <p:bldP spid="8" grpId="3" animBg="1"/>
          <p:bldP spid="9" grpId="0" animBg="1"/>
          <p:bldP spid="9" grpId="1" animBg="1"/>
          <p:bldP spid="9" grpId="2" animBg="1"/>
          <p:bldP spid="9" grpId="3" animBg="1"/>
          <p:bldP spid="10" grpId="0" animBg="1"/>
          <p:bldP spid="10" grpId="1" animBg="1"/>
          <p:bldP spid="10" grpId="2" animBg="1"/>
          <p:bldP spid="10" grpId="3" animBg="1"/>
          <p:bldP spid="11" grpId="0" animBg="1"/>
          <p:bldP spid="11" grpId="1" animBg="1"/>
          <p:bldP spid="11" grpId="2" animBg="1"/>
          <p:bldP spid="11" grpId="3" animBg="1"/>
          <p:bldP spid="12" grpId="0" animBg="1"/>
          <p:bldP spid="12" grpId="1" animBg="1"/>
          <p:bldP spid="12" grpId="2" animBg="1"/>
          <p:bldP spid="12" grpId="3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7" grpId="0" animBg="1"/>
          <p:bldP spid="17" grpId="1" animBg="1"/>
          <p:bldP spid="17" grpId="2" animBg="1"/>
          <p:bldP spid="17" grpId="3" animBg="1"/>
          <p:bldP spid="17" grpId="4" animBg="1"/>
          <p:bldP spid="18" grpId="0" animBg="1"/>
          <p:bldP spid="18" grpId="1" animBg="1"/>
          <p:bldP spid="18" grpId="2" animBg="1"/>
          <p:bldP spid="18" grpId="3" animBg="1"/>
          <p:bldP spid="18" grpId="4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21" grpId="0" animBg="1"/>
          <p:bldP spid="21" grpId="1" animBg="1"/>
          <p:bldP spid="21" grpId="2" animBg="1"/>
          <p:bldP spid="21" grpId="3" animBg="1"/>
          <p:bldP spid="21" grpId="4" animBg="1"/>
          <p:bldP spid="22" grpId="0" animBg="1"/>
          <p:bldP spid="22" grpId="1" animBg="1"/>
          <p:bldP spid="22" grpId="2" animBg="1"/>
          <p:bldP spid="22" grpId="3" animBg="1"/>
          <p:bldP spid="22" grpId="4" animBg="1"/>
          <p:bldP spid="23" grpId="0"/>
          <p:bldP spid="23" grpId="1"/>
          <p:bldP spid="23" grpId="2"/>
          <p:bldP spid="23" grpId="4"/>
          <p:bldP spid="23" grpId="5"/>
          <p:bldP spid="24" grpId="0"/>
          <p:bldP spid="24" grpId="2"/>
          <p:bldP spid="25" grpId="0"/>
          <p:bldP spid="25" grpId="1"/>
          <p:bldP spid="25" grpId="2"/>
          <p:bldP spid="25" grpId="4"/>
          <p:bldP spid="25" grpId="5"/>
          <p:bldP spid="26" grpId="0" animBg="1"/>
          <p:bldP spid="26" grpId="1" animBg="1"/>
          <p:bldP spid="26" grpId="2" animBg="1"/>
          <p:bldP spid="27" grpId="0"/>
          <p:bldP spid="27" grpId="1"/>
          <p:bldP spid="27" grpId="2"/>
          <p:bldP spid="27" grpId="3"/>
          <p:bldP spid="27" grpId="4"/>
          <p:bldP spid="28" grpId="0" animBg="1"/>
          <p:bldP spid="28" grpId="1" animBg="1"/>
          <p:bldP spid="28" grpId="2" animBg="1"/>
          <p:bldP spid="28" grpId="3" animBg="1"/>
          <p:bldP spid="28" grpId="4" animBg="1"/>
          <p:bldP spid="28" grpId="5" animBg="1"/>
          <p:bldP spid="28" grpId="6" animBg="1"/>
          <p:bldP spid="28" grpId="7" animBg="1"/>
          <p:bldP spid="28" grpId="8" animBg="1"/>
          <p:bldP spid="28" grpId="9" animBg="1"/>
          <p:bldP spid="28" grpId="10" animBg="1"/>
          <p:bldP spid="28" grpId="11" animBg="1"/>
          <p:bldP spid="28" grpId="12" animBg="1"/>
          <p:bldP spid="28" grpId="13" animBg="1"/>
          <p:bldP spid="28" grpId="14" animBg="1"/>
          <p:bldP spid="28" grpId="15" animBg="1"/>
          <p:bldP spid="28" grpId="16" animBg="1"/>
          <p:bldP spid="28" grpId="17" animBg="1"/>
          <p:bldP spid="29" grpId="0" animBg="1"/>
          <p:bldP spid="29" grpId="1" animBg="1"/>
          <p:bldP spid="29" grpId="2" animBg="1"/>
          <p:bldP spid="29" grpId="3" animBg="1"/>
          <p:bldP spid="29" grpId="4" animBg="1"/>
          <p:bldP spid="30" grpId="0" animBg="1"/>
          <p:bldP spid="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decel="10000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23" presetClass="exit" presetSubtype="32" fill="hold" grpId="3" nodeType="withEffect">
                                      <p:stCondLst>
                                        <p:cond delay="14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28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repeatCount="indefinite" decel="10000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grpId="2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3" presetClass="exit" presetSubtype="32" fill="hold" grpId="3" nodeType="withEffect">
                                      <p:stCondLst>
                                        <p:cond delay="145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28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repeatCount="indefinite" decel="100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3" presetClass="exit" presetSubtype="32" fill="hold" grpId="3" nodeType="withEffect">
                                      <p:stCondLst>
                                        <p:cond delay="14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28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repeatCount="indefinite" decel="10000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2" nodeType="withEffect">
                                      <p:stCondLst>
                                        <p:cond delay="144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3" presetClass="exit" presetSubtype="32" fill="hold" grpId="3" nodeType="withEffect">
                                      <p:stCondLst>
                                        <p:cond delay="14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2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23" presetClass="entr" presetSubtype="28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repeatCount="indefinite" decel="10000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grpId="2" nodeType="withEffect">
                                      <p:stCondLst>
                                        <p:cond delay="145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3" presetClass="exit" presetSubtype="32" fill="hold" grpId="3" nodeType="withEffect">
                                      <p:stCondLst>
                                        <p:cond delay="14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6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2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5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6598" fill="hold" grpId="3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8" dur="111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6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grpId="2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5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decel="16598" fill="hold" grpId="3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2" dur="120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10000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1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6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6598" fill="hold" grpId="3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6" dur="10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6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grpId="2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6598" fill="hold" grpId="3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111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6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2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5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decel="16598" fill="hold" grpId="3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4" dur="120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144" dur="138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64" presetClass="path" presetSubtype="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Motion origin="layout" path="M -1.25E-6 0 L -1.25E-6 -0.14938 " pathEditMode="relative" rAng="0" ptsTypes="AA">
                                          <p:cBhvr>
                                            <p:cTn id="146" dur="135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7" presetID="42" presetClass="path" presetSubtype="0" decel="100000" fill="hold" grpId="3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Motion origin="layout" path="M -1.25E-6 -0.14938 L 0.00026 -0.18889 " pathEditMode="relative" rAng="0" ptsTypes="AA">
                                          <p:cBhvr>
                                            <p:cTn id="14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grpId="4" nodeType="withEffect">
                                      <p:stCondLst>
                                        <p:cond delay="14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8" dur="138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64" presetClass="path" presetSubtype="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Motion origin="layout" path="M -9.72222E-7 3.82716E-6 L -9.72222E-7 -0.14939 " pathEditMode="relative" rAng="0" ptsTypes="AA">
                                          <p:cBhvr>
                                            <p:cTn id="160" dur="135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42" presetClass="path" presetSubtype="0" decel="100000" fill="hold" grpId="3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Motion origin="layout" path="M -9.72222E-7 -0.14939 L 0.00026 -0.18889 " pathEditMode="relative" rAng="0" ptsTypes="AA">
                                          <p:cBhvr>
                                            <p:cTn id="16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4" accel="100000" fill="hold" grpId="4" nodeType="withEffect">
                                      <p:stCondLst>
                                        <p:cond delay="14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8" presetClass="emph" presetSubtype="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72" dur="13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3" presetID="64" presetClass="path" presetSubtype="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Motion origin="layout" path="M -9.72222E-7 3.82716E-6 L -9.72222E-7 -0.14939 " pathEditMode="relative" rAng="0" ptsTypes="AA">
                                          <p:cBhvr>
                                            <p:cTn id="174" dur="135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5" presetID="42" presetClass="path" presetSubtype="0" decel="100000" fill="hold" grpId="3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Motion origin="layout" path="M -9.72222E-7 -0.14939 L 0.00026 -0.18889 " pathEditMode="relative" rAng="0" ptsTypes="AA">
                                          <p:cBhvr>
                                            <p:cTn id="176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4" accel="100000" fill="hold" grpId="4" nodeType="withEffect">
                                      <p:stCondLst>
                                        <p:cond delay="14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xit" presetSubtype="4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8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4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xit" presetSubtype="4" fill="hold" grpId="3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2" presetClass="entr" presetSubtype="4" fill="hold" grpId="4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2" presetClass="exit" presetSubtype="4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2" presetClass="entr" presetSubtype="4" fill="hold" grpId="6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22" presetClass="exit" presetSubtype="4" fill="hold" grpId="7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0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2" presetClass="entr" presetSubtype="4" fill="hold" grpId="8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2" presetClass="exit" presetSubtype="4" fill="hold" grpId="9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22" presetClass="entr" presetSubtype="4" fill="hold" grpId="10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2" presetClass="exit" presetSubtype="4" fill="hold" grpId="11" nodeType="withEffect">
                                      <p:stCondLst>
                                        <p:cond delay="8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1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22" presetClass="entr" presetSubtype="4" fill="hold" grpId="12" nodeType="withEffect">
                                      <p:stCondLst>
                                        <p:cond delay="910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xit" presetSubtype="4" fill="hold" grpId="13" nodeType="withEffect">
                                      <p:stCondLst>
                                        <p:cond delay="9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4" fill="hold" grpId="14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22" presetClass="exit" presetSubtype="4" fill="hold" grpId="15" nodeType="withEffect">
                                      <p:stCondLst>
                                        <p:cond delay="11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2" presetClass="entr" presetSubtype="4" fill="hold" grpId="16" nodeType="withEffect">
                                      <p:stCondLst>
                                        <p:cond delay="121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22" presetClass="exit" presetSubtype="4" fill="hold" grpId="17" nodeType="withEffect">
                                      <p:stCondLst>
                                        <p:cond delay="12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3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4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8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49" dur="2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0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51" dur="3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2" presetID="6" presetClass="emph" presetSubtype="0" decel="100000" fill="hold" grpId="4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5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4" presetID="23" presetClass="exit" presetSubtype="32" fill="hold" grpId="5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55" dur="2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2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2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63" dur="2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4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65" dur="3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6" presetID="6" presetClass="emph" presetSubtype="0" decel="100000" fill="hold" grpId="4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67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8" presetID="23" presetClass="exit" presetSubtype="32" fill="hold" grpId="5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69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3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35" presetClass="exit" presetSubtype="0" fill="hold" grpId="2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79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0" dur="2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2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8" presetID="64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1.52778E-6 -2.71605E-6 L -1.52778E-6 -0.03503 " pathEditMode="relative" rAng="0" ptsTypes="AA">
                                          <p:cBhvr>
                                            <p:cTn id="289" dur="14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7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0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91" dur="2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decel="100000" fill="hold" grpId="3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93" dur="3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4" presetID="2" presetClass="exit" presetSubtype="4" fill="hold" grpId="4" nodeType="withEffect">
                                      <p:stCondLst>
                                        <p:cond delay="14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295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8" grpId="1" animBg="1"/>
          <p:bldP spid="8" grpId="2" animBg="1"/>
          <p:bldP spid="8" grpId="3" animBg="1"/>
          <p:bldP spid="9" grpId="0" animBg="1"/>
          <p:bldP spid="9" grpId="1" animBg="1"/>
          <p:bldP spid="9" grpId="2" animBg="1"/>
          <p:bldP spid="9" grpId="3" animBg="1"/>
          <p:bldP spid="10" grpId="0" animBg="1"/>
          <p:bldP spid="10" grpId="1" animBg="1"/>
          <p:bldP spid="10" grpId="2" animBg="1"/>
          <p:bldP spid="10" grpId="3" animBg="1"/>
          <p:bldP spid="11" grpId="0" animBg="1"/>
          <p:bldP spid="11" grpId="1" animBg="1"/>
          <p:bldP spid="11" grpId="2" animBg="1"/>
          <p:bldP spid="11" grpId="3" animBg="1"/>
          <p:bldP spid="12" grpId="0" animBg="1"/>
          <p:bldP spid="12" grpId="1" animBg="1"/>
          <p:bldP spid="12" grpId="2" animBg="1"/>
          <p:bldP spid="12" grpId="3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7" grpId="0" animBg="1"/>
          <p:bldP spid="17" grpId="1" animBg="1"/>
          <p:bldP spid="17" grpId="2" animBg="1"/>
          <p:bldP spid="17" grpId="3" animBg="1"/>
          <p:bldP spid="17" grpId="4" animBg="1"/>
          <p:bldP spid="18" grpId="0" animBg="1"/>
          <p:bldP spid="18" grpId="1" animBg="1"/>
          <p:bldP spid="18" grpId="2" animBg="1"/>
          <p:bldP spid="18" grpId="3" animBg="1"/>
          <p:bldP spid="18" grpId="4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21" grpId="0" animBg="1"/>
          <p:bldP spid="21" grpId="1" animBg="1"/>
          <p:bldP spid="21" grpId="2" animBg="1"/>
          <p:bldP spid="21" grpId="3" animBg="1"/>
          <p:bldP spid="21" grpId="4" animBg="1"/>
          <p:bldP spid="22" grpId="0" animBg="1"/>
          <p:bldP spid="22" grpId="1" animBg="1"/>
          <p:bldP spid="22" grpId="2" animBg="1"/>
          <p:bldP spid="22" grpId="3" animBg="1"/>
          <p:bldP spid="22" grpId="4" animBg="1"/>
          <p:bldP spid="23" grpId="0"/>
          <p:bldP spid="23" grpId="1"/>
          <p:bldP spid="23" grpId="2"/>
          <p:bldP spid="23" grpId="4"/>
          <p:bldP spid="23" grpId="5"/>
          <p:bldP spid="24" grpId="0"/>
          <p:bldP spid="24" grpId="2"/>
          <p:bldP spid="25" grpId="0"/>
          <p:bldP spid="25" grpId="1"/>
          <p:bldP spid="25" grpId="2"/>
          <p:bldP spid="25" grpId="4"/>
          <p:bldP spid="25" grpId="5"/>
          <p:bldP spid="26" grpId="0" animBg="1"/>
          <p:bldP spid="26" grpId="1" animBg="1"/>
          <p:bldP spid="26" grpId="2" animBg="1"/>
          <p:bldP spid="27" grpId="0"/>
          <p:bldP spid="27" grpId="1"/>
          <p:bldP spid="27" grpId="2"/>
          <p:bldP spid="27" grpId="3"/>
          <p:bldP spid="27" grpId="4"/>
          <p:bldP spid="28" grpId="0" animBg="1"/>
          <p:bldP spid="28" grpId="1" animBg="1"/>
          <p:bldP spid="28" grpId="2" animBg="1"/>
          <p:bldP spid="28" grpId="3" animBg="1"/>
          <p:bldP spid="28" grpId="4" animBg="1"/>
          <p:bldP spid="28" grpId="5" animBg="1"/>
          <p:bldP spid="28" grpId="6" animBg="1"/>
          <p:bldP spid="28" grpId="7" animBg="1"/>
          <p:bldP spid="28" grpId="8" animBg="1"/>
          <p:bldP spid="28" grpId="9" animBg="1"/>
          <p:bldP spid="28" grpId="10" animBg="1"/>
          <p:bldP spid="28" grpId="11" animBg="1"/>
          <p:bldP spid="28" grpId="12" animBg="1"/>
          <p:bldP spid="28" grpId="13" animBg="1"/>
          <p:bldP spid="28" grpId="14" animBg="1"/>
          <p:bldP spid="28" grpId="15" animBg="1"/>
          <p:bldP spid="28" grpId="16" animBg="1"/>
          <p:bldP spid="28" grpId="17" animBg="1"/>
          <p:bldP spid="29" grpId="0" animBg="1"/>
          <p:bldP spid="29" grpId="1" animBg="1"/>
          <p:bldP spid="29" grpId="2" animBg="1"/>
          <p:bldP spid="29" grpId="3" animBg="1"/>
          <p:bldP spid="29" grpId="4" animBg="1"/>
          <p:bldP spid="30" grpId="0" animBg="1"/>
          <p:bldP spid="3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FE73AC"/>
            </a:gs>
            <a:gs pos="100000">
              <a:srgbClr val="EC348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">
            <a:extLst>
              <a:ext uri="{FF2B5EF4-FFF2-40B4-BE49-F238E27FC236}">
                <a16:creationId xmlns:a16="http://schemas.microsoft.com/office/drawing/2014/main" id="{D7E3E4A2-8980-4573-8D14-D07CF5CB10F7}"/>
              </a:ext>
            </a:extLst>
          </p:cNvPr>
          <p:cNvSpPr/>
          <p:nvPr/>
        </p:nvSpPr>
        <p:spPr>
          <a:xfrm>
            <a:off x="11179969" y="7265194"/>
            <a:ext cx="5400675" cy="5400675"/>
          </a:xfrm>
          <a:prstGeom prst="ellipse">
            <a:avLst/>
          </a:prstGeom>
          <a:gradFill flip="none" rotWithShape="1">
            <a:gsLst>
              <a:gs pos="41000">
                <a:srgbClr val="FE73AC"/>
              </a:gs>
              <a:gs pos="100000">
                <a:srgbClr val="EC348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OVAL">
            <a:extLst>
              <a:ext uri="{FF2B5EF4-FFF2-40B4-BE49-F238E27FC236}">
                <a16:creationId xmlns:a16="http://schemas.microsoft.com/office/drawing/2014/main" id="{ABE232A5-DEF4-4AB9-990A-0704C1616FF2}"/>
              </a:ext>
            </a:extLst>
          </p:cNvPr>
          <p:cNvSpPr/>
          <p:nvPr/>
        </p:nvSpPr>
        <p:spPr>
          <a:xfrm>
            <a:off x="78581" y="0"/>
            <a:ext cx="7372350" cy="7372350"/>
          </a:xfrm>
          <a:prstGeom prst="ellipse">
            <a:avLst/>
          </a:prstGeom>
          <a:gradFill>
            <a:gsLst>
              <a:gs pos="24000">
                <a:srgbClr val="FFA3C8"/>
              </a:gs>
              <a:gs pos="96000">
                <a:srgbClr val="EC348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L">
            <a:extLst>
              <a:ext uri="{FF2B5EF4-FFF2-40B4-BE49-F238E27FC236}">
                <a16:creationId xmlns:a16="http://schemas.microsoft.com/office/drawing/2014/main" id="{B0DF4C29-7D9B-4E44-9431-93691683D1A1}"/>
              </a:ext>
            </a:extLst>
          </p:cNvPr>
          <p:cNvSpPr/>
          <p:nvPr/>
        </p:nvSpPr>
        <p:spPr>
          <a:xfrm>
            <a:off x="4343400" y="-4822031"/>
            <a:ext cx="8551069" cy="8551069"/>
          </a:xfrm>
          <a:prstGeom prst="ellipse">
            <a:avLst/>
          </a:prstGeom>
          <a:noFill/>
          <a:ln w="698500">
            <a:gradFill>
              <a:gsLst>
                <a:gs pos="62000">
                  <a:srgbClr val="FE73AC"/>
                </a:gs>
                <a:gs pos="100000">
                  <a:srgbClr val="EC348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REEFORM">
            <a:extLst>
              <a:ext uri="{FF2B5EF4-FFF2-40B4-BE49-F238E27FC236}">
                <a16:creationId xmlns:a16="http://schemas.microsoft.com/office/drawing/2014/main" id="{00DEBF9F-4CE7-4A11-B45D-E6BAA4B1D428}"/>
              </a:ext>
            </a:extLst>
          </p:cNvPr>
          <p:cNvSpPr>
            <a:spLocks/>
          </p:cNvSpPr>
          <p:nvPr/>
        </p:nvSpPr>
        <p:spPr bwMode="auto">
          <a:xfrm>
            <a:off x="4991695" y="8553748"/>
            <a:ext cx="690265" cy="3466505"/>
          </a:xfrm>
          <a:custGeom>
            <a:avLst/>
            <a:gdLst>
              <a:gd name="T0" fmla="*/ 0 w 461"/>
              <a:gd name="T1" fmla="*/ 0 h 2315"/>
              <a:gd name="T2" fmla="*/ 231 w 461"/>
              <a:gd name="T3" fmla="*/ 0 h 2315"/>
              <a:gd name="T4" fmla="*/ 461 w 461"/>
              <a:gd name="T5" fmla="*/ 230 h 2315"/>
              <a:gd name="T6" fmla="*/ 461 w 461"/>
              <a:gd name="T7" fmla="*/ 2085 h 2315"/>
              <a:gd name="T8" fmla="*/ 231 w 461"/>
              <a:gd name="T9" fmla="*/ 2315 h 2315"/>
              <a:gd name="T10" fmla="*/ 231 w 461"/>
              <a:gd name="T11" fmla="*/ 2315 h 2315"/>
              <a:gd name="T12" fmla="*/ 0 w 461"/>
              <a:gd name="T13" fmla="*/ 2085 h 2315"/>
              <a:gd name="T14" fmla="*/ 0 w 461"/>
              <a:gd name="T15" fmla="*/ 0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2315">
                <a:moveTo>
                  <a:pt x="0" y="0"/>
                </a:moveTo>
                <a:lnTo>
                  <a:pt x="231" y="0"/>
                </a:lnTo>
                <a:cubicBezTo>
                  <a:pt x="358" y="0"/>
                  <a:pt x="461" y="104"/>
                  <a:pt x="461" y="230"/>
                </a:cubicBezTo>
                <a:lnTo>
                  <a:pt x="461" y="2085"/>
                </a:lnTo>
                <a:cubicBezTo>
                  <a:pt x="461" y="2212"/>
                  <a:pt x="358" y="2315"/>
                  <a:pt x="231" y="2315"/>
                </a:cubicBezTo>
                <a:lnTo>
                  <a:pt x="231" y="2315"/>
                </a:lnTo>
                <a:cubicBezTo>
                  <a:pt x="104" y="2315"/>
                  <a:pt x="0" y="2212"/>
                  <a:pt x="0" y="208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F24B96"/>
              </a:gs>
              <a:gs pos="7000">
                <a:srgbClr val="FFA3C8"/>
              </a:gs>
            </a:gsLst>
            <a:lin ang="5400000" scaled="1"/>
          </a:gradFill>
          <a:ln w="53975" cap="flat">
            <a:noFill/>
            <a:prstDash val="solid"/>
            <a:miter lim="800000"/>
            <a:headEnd/>
            <a:tailEnd/>
          </a:ln>
          <a:effectLst>
            <a:outerShdw blurRad="558800" dist="406400" dir="5400000" sx="103000" sy="103000" algn="t" rotWithShape="0">
              <a:prstClr val="black">
                <a:alpha val="18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ARROW">
            <a:extLst>
              <a:ext uri="{FF2B5EF4-FFF2-40B4-BE49-F238E27FC236}">
                <a16:creationId xmlns:a16="http://schemas.microsoft.com/office/drawing/2014/main" id="{B1600AF3-49AA-46BF-965F-0CA6ADBE8973}"/>
              </a:ext>
            </a:extLst>
          </p:cNvPr>
          <p:cNvSpPr/>
          <p:nvPr/>
        </p:nvSpPr>
        <p:spPr>
          <a:xfrm rot="16200000">
            <a:off x="5500688" y="8786813"/>
            <a:ext cx="364331" cy="450056"/>
          </a:xfrm>
          <a:prstGeom prst="chevron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ARROW">
            <a:extLst>
              <a:ext uri="{FF2B5EF4-FFF2-40B4-BE49-F238E27FC236}">
                <a16:creationId xmlns:a16="http://schemas.microsoft.com/office/drawing/2014/main" id="{A455F7BA-BD81-4A20-81BD-D25646049F45}"/>
              </a:ext>
            </a:extLst>
          </p:cNvPr>
          <p:cNvSpPr/>
          <p:nvPr/>
        </p:nvSpPr>
        <p:spPr>
          <a:xfrm rot="16200000">
            <a:off x="5500688" y="9136856"/>
            <a:ext cx="364331" cy="450056"/>
          </a:xfrm>
          <a:prstGeom prst="chevron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ARROW">
            <a:extLst>
              <a:ext uri="{FF2B5EF4-FFF2-40B4-BE49-F238E27FC236}">
                <a16:creationId xmlns:a16="http://schemas.microsoft.com/office/drawing/2014/main" id="{0814D701-898D-4253-B8FB-F9B318FAF206}"/>
              </a:ext>
            </a:extLst>
          </p:cNvPr>
          <p:cNvSpPr/>
          <p:nvPr/>
        </p:nvSpPr>
        <p:spPr>
          <a:xfrm rot="16200000">
            <a:off x="5500688" y="9486900"/>
            <a:ext cx="364331" cy="450056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0E3B9ECD-CECA-488C-8039-95E35246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3607" y="6101656"/>
            <a:ext cx="60722" cy="2321719"/>
          </a:xfrm>
          <a:prstGeom prst="rect">
            <a:avLst/>
          </a:prstGeom>
          <a:solidFill>
            <a:schemeClr val="bg1">
              <a:alpha val="40000"/>
            </a:schemeClr>
          </a:solidFill>
          <a:ln w="79375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C8E24590-BA93-4CEB-970A-7459CB14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9630" y="7534872"/>
            <a:ext cx="60722" cy="2324398"/>
          </a:xfrm>
          <a:prstGeom prst="rect">
            <a:avLst/>
          </a:prstGeom>
          <a:solidFill>
            <a:schemeClr val="bg1">
              <a:alpha val="40000"/>
            </a:schemeClr>
          </a:solidFill>
          <a:ln w="79375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FRAME">
            <a:extLst>
              <a:ext uri="{FF2B5EF4-FFF2-40B4-BE49-F238E27FC236}">
                <a16:creationId xmlns:a16="http://schemas.microsoft.com/office/drawing/2014/main" id="{95BE1645-6B8E-4F2D-BD12-3B26BA98D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169" y="685800"/>
            <a:ext cx="5955208" cy="8401050"/>
          </a:xfrm>
          <a:prstGeom prst="rect">
            <a:avLst/>
          </a:prstGeom>
          <a:noFill/>
          <a:ln w="88900">
            <a:solidFill>
              <a:schemeClr val="bg1"/>
            </a:solidFill>
          </a:ln>
          <a:effectLst>
            <a:outerShdw blurRad="1155700" dist="1016000" dir="2700000" sx="107000" sy="107000" algn="tl" rotWithShape="0">
              <a:prstClr val="black">
                <a:alpha val="21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311A1413-C565-4789-B4A7-96A4D18E6AAA}"/>
              </a:ext>
            </a:extLst>
          </p:cNvPr>
          <p:cNvSpPr/>
          <p:nvPr/>
        </p:nvSpPr>
        <p:spPr>
          <a:xfrm>
            <a:off x="7760286" y="1328657"/>
            <a:ext cx="30432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75" b="1" dirty="0">
                <a:solidFill>
                  <a:prstClr val="white"/>
                </a:solidFill>
                <a:latin typeface="arial" panose="020B0604020202020204" pitchFamily="34" charset="0"/>
              </a:rPr>
              <a:t>Lorem ipsum dolor sit </a:t>
            </a:r>
            <a:r>
              <a:rPr lang="en-US" sz="1575" b="1" dirty="0" err="1">
                <a:solidFill>
                  <a:prstClr val="white"/>
                </a:solidFill>
                <a:latin typeface="arial" panose="020B0604020202020204" pitchFamily="34" charset="0"/>
              </a:rPr>
              <a:t>amet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,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consectetur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adipiscing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elit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.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Vivamus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finibus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massa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convallis libero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pulvinar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viverra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.</a:t>
            </a:r>
            <a:endParaRPr lang="en-US" sz="1575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19FE18FD-6AAB-4C26-A925-6FD03F5E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668" y="197812"/>
            <a:ext cx="60722" cy="2321719"/>
          </a:xfrm>
          <a:prstGeom prst="rect">
            <a:avLst/>
          </a:prstGeom>
          <a:solidFill>
            <a:srgbClr val="EC348A"/>
          </a:solidFill>
          <a:ln w="79375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TIMER">
            <a:extLst>
              <a:ext uri="{FF2B5EF4-FFF2-40B4-BE49-F238E27FC236}">
                <a16:creationId xmlns:a16="http://schemas.microsoft.com/office/drawing/2014/main" id="{82151A9A-DF28-4A5E-B909-F083E6B12AC9}"/>
              </a:ext>
            </a:extLst>
          </p:cNvPr>
          <p:cNvSpPr/>
          <p:nvPr/>
        </p:nvSpPr>
        <p:spPr>
          <a:xfrm>
            <a:off x="2081048" y="-677917"/>
            <a:ext cx="346841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ARROW">
            <a:extLst>
              <a:ext uri="{FF2B5EF4-FFF2-40B4-BE49-F238E27FC236}">
                <a16:creationId xmlns:a16="http://schemas.microsoft.com/office/drawing/2014/main" id="{7509E560-9F93-437F-8784-27EEC4CEDE31}"/>
              </a:ext>
            </a:extLst>
          </p:cNvPr>
          <p:cNvSpPr/>
          <p:nvPr/>
        </p:nvSpPr>
        <p:spPr>
          <a:xfrm rot="16200000">
            <a:off x="12165651" y="3152928"/>
            <a:ext cx="364331" cy="450056"/>
          </a:xfrm>
          <a:prstGeom prst="chevron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ARROW">
            <a:extLst>
              <a:ext uri="{FF2B5EF4-FFF2-40B4-BE49-F238E27FC236}">
                <a16:creationId xmlns:a16="http://schemas.microsoft.com/office/drawing/2014/main" id="{FD0B4B0A-7EB1-44FA-9840-4B404D36F20C}"/>
              </a:ext>
            </a:extLst>
          </p:cNvPr>
          <p:cNvSpPr/>
          <p:nvPr/>
        </p:nvSpPr>
        <p:spPr>
          <a:xfrm rot="16200000">
            <a:off x="12165651" y="3502971"/>
            <a:ext cx="364331" cy="450056"/>
          </a:xfrm>
          <a:prstGeom prst="chevron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ARROW">
            <a:extLst>
              <a:ext uri="{FF2B5EF4-FFF2-40B4-BE49-F238E27FC236}">
                <a16:creationId xmlns:a16="http://schemas.microsoft.com/office/drawing/2014/main" id="{D32930FA-EDB3-443A-A00D-D30228309D8E}"/>
              </a:ext>
            </a:extLst>
          </p:cNvPr>
          <p:cNvSpPr/>
          <p:nvPr/>
        </p:nvSpPr>
        <p:spPr>
          <a:xfrm rot="16200000">
            <a:off x="12165651" y="3853015"/>
            <a:ext cx="364331" cy="450056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ARROW">
            <a:extLst>
              <a:ext uri="{FF2B5EF4-FFF2-40B4-BE49-F238E27FC236}">
                <a16:creationId xmlns:a16="http://schemas.microsoft.com/office/drawing/2014/main" id="{AAD8818E-CA6B-487C-A50D-6BFFC8DDA5F9}"/>
              </a:ext>
            </a:extLst>
          </p:cNvPr>
          <p:cNvSpPr/>
          <p:nvPr/>
        </p:nvSpPr>
        <p:spPr>
          <a:xfrm rot="5400000" flipV="1">
            <a:off x="13405827" y="2121219"/>
            <a:ext cx="364331" cy="450056"/>
          </a:xfrm>
          <a:prstGeom prst="chevron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ARROW">
            <a:extLst>
              <a:ext uri="{FF2B5EF4-FFF2-40B4-BE49-F238E27FC236}">
                <a16:creationId xmlns:a16="http://schemas.microsoft.com/office/drawing/2014/main" id="{2D327001-D5BE-45CE-A93A-19B8F9092C35}"/>
              </a:ext>
            </a:extLst>
          </p:cNvPr>
          <p:cNvSpPr/>
          <p:nvPr/>
        </p:nvSpPr>
        <p:spPr>
          <a:xfrm rot="5400000" flipV="1">
            <a:off x="13405828" y="1808323"/>
            <a:ext cx="364331" cy="450056"/>
          </a:xfrm>
          <a:prstGeom prst="chevron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ARROW">
            <a:extLst>
              <a:ext uri="{FF2B5EF4-FFF2-40B4-BE49-F238E27FC236}">
                <a16:creationId xmlns:a16="http://schemas.microsoft.com/office/drawing/2014/main" id="{A84F662D-E8FA-436B-94BA-68FCA35C3169}"/>
              </a:ext>
            </a:extLst>
          </p:cNvPr>
          <p:cNvSpPr/>
          <p:nvPr/>
        </p:nvSpPr>
        <p:spPr>
          <a:xfrm rot="5400000" flipV="1">
            <a:off x="13405828" y="1495427"/>
            <a:ext cx="364331" cy="450056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ARROW">
            <a:extLst>
              <a:ext uri="{FF2B5EF4-FFF2-40B4-BE49-F238E27FC236}">
                <a16:creationId xmlns:a16="http://schemas.microsoft.com/office/drawing/2014/main" id="{3DBAE18D-AC5A-4732-9142-5494FAC4FA0A}"/>
              </a:ext>
            </a:extLst>
          </p:cNvPr>
          <p:cNvSpPr/>
          <p:nvPr/>
        </p:nvSpPr>
        <p:spPr>
          <a:xfrm rot="5400000" flipV="1">
            <a:off x="4424387" y="5778821"/>
            <a:ext cx="364331" cy="450056"/>
          </a:xfrm>
          <a:prstGeom prst="chevron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ARROW">
            <a:extLst>
              <a:ext uri="{FF2B5EF4-FFF2-40B4-BE49-F238E27FC236}">
                <a16:creationId xmlns:a16="http://schemas.microsoft.com/office/drawing/2014/main" id="{F2ACFB80-767D-4448-9210-7EEE295F17F6}"/>
              </a:ext>
            </a:extLst>
          </p:cNvPr>
          <p:cNvSpPr/>
          <p:nvPr/>
        </p:nvSpPr>
        <p:spPr>
          <a:xfrm rot="5400000" flipV="1">
            <a:off x="4424388" y="5465925"/>
            <a:ext cx="364331" cy="450056"/>
          </a:xfrm>
          <a:prstGeom prst="chevron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ARROW">
            <a:extLst>
              <a:ext uri="{FF2B5EF4-FFF2-40B4-BE49-F238E27FC236}">
                <a16:creationId xmlns:a16="http://schemas.microsoft.com/office/drawing/2014/main" id="{97B544B6-04BB-4DF3-9FB1-2D1A009C3B92}"/>
              </a:ext>
            </a:extLst>
          </p:cNvPr>
          <p:cNvSpPr/>
          <p:nvPr/>
        </p:nvSpPr>
        <p:spPr>
          <a:xfrm rot="5400000" flipV="1">
            <a:off x="4424388" y="5153029"/>
            <a:ext cx="364331" cy="450056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CHANGE TEXT HERE">
            <a:extLst>
              <a:ext uri="{FF2B5EF4-FFF2-40B4-BE49-F238E27FC236}">
                <a16:creationId xmlns:a16="http://schemas.microsoft.com/office/drawing/2014/main" id="{A06C0631-EF07-4543-AF24-30564A929DBE}"/>
              </a:ext>
            </a:extLst>
          </p:cNvPr>
          <p:cNvSpPr txBox="1"/>
          <p:nvPr/>
        </p:nvSpPr>
        <p:spPr>
          <a:xfrm>
            <a:off x="7518262" y="5927150"/>
            <a:ext cx="2858475" cy="1529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>
                <a:solidFill>
                  <a:prstClr val="white"/>
                </a:solidFill>
                <a:effectLst>
                  <a:outerShdw blurRad="241300" dist="762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LEVI</a:t>
            </a:r>
          </a:p>
        </p:txBody>
      </p:sp>
      <p:sp>
        <p:nvSpPr>
          <p:cNvPr id="54" name="CHANGE TEXT HERE">
            <a:extLst>
              <a:ext uri="{FF2B5EF4-FFF2-40B4-BE49-F238E27FC236}">
                <a16:creationId xmlns:a16="http://schemas.microsoft.com/office/drawing/2014/main" id="{4CA67BB5-8EBF-4C47-89ED-28A0BB0CDC63}"/>
              </a:ext>
            </a:extLst>
          </p:cNvPr>
          <p:cNvSpPr txBox="1"/>
          <p:nvPr/>
        </p:nvSpPr>
        <p:spPr>
          <a:xfrm>
            <a:off x="7518262" y="8383428"/>
            <a:ext cx="2890535" cy="5078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700">
                <a:solidFill>
                  <a:prstClr val="white"/>
                </a:solidFill>
                <a:effectLst>
                  <a:outerShdw blurRad="127000" dist="889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</a:t>
            </a:r>
          </a:p>
        </p:txBody>
      </p:sp>
      <p:sp>
        <p:nvSpPr>
          <p:cNvPr id="55" name="CHANGE TEXT HERE">
            <a:extLst>
              <a:ext uri="{FF2B5EF4-FFF2-40B4-BE49-F238E27FC236}">
                <a16:creationId xmlns:a16="http://schemas.microsoft.com/office/drawing/2014/main" id="{F142C7E5-F977-4699-A276-D85830C6D650}"/>
              </a:ext>
            </a:extLst>
          </p:cNvPr>
          <p:cNvSpPr/>
          <p:nvPr/>
        </p:nvSpPr>
        <p:spPr>
          <a:xfrm>
            <a:off x="7518262" y="7014756"/>
            <a:ext cx="2501006" cy="1529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>
                <a:solidFill>
                  <a:prstClr val="white"/>
                </a:solidFill>
                <a:effectLst>
                  <a:outerShdw blurRad="241300" dist="762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DIO</a:t>
            </a:r>
          </a:p>
        </p:txBody>
      </p:sp>
    </p:spTree>
    <p:extLst>
      <p:ext uri="{BB962C8B-B14F-4D97-AF65-F5344CB8AC3E}">
        <p14:creationId xmlns:p14="http://schemas.microsoft.com/office/powerpoint/2010/main" val="30917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0">
        <p:fade/>
      </p:transition>
    </mc:Choice>
    <mc:Fallback xmlns="">
      <p:transition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0" dur="14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fill="hold" grpId="2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3.75E-6 -4.81481E-6 L -3.75E-6 -0.14938 " pathEditMode="relative" rAng="0" ptsTypes="AA">
                                          <p:cBhvr>
                                            <p:cTn id="12" dur="13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decel="100000" fill="hold" grpId="3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Motion origin="layout" path="M -3.75E-6 -0.14938 L 0.00026 -0.18888 " pathEditMode="relative" rAng="0" ptsTypes="AA">
                                          <p:cBhvr>
                                            <p:cTn id="14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" presetClass="exit" presetSubtype="4" accel="100000" fill="hold" grpId="4" nodeType="withEffect">
                                      <p:stCondLst>
                                        <p:cond delay="14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24" dur="1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3.75E-6 -4.81481E-6 L -3.75E-6 -0.14938 " pathEditMode="relative" rAng="0" ptsTypes="AA">
                                          <p:cBhvr>
                                            <p:cTn id="26" dur="12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decel="100000" fill="hold" grpId="3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Motion origin="layout" path="M -3.75E-6 -0.14938 L 0.00026 -0.18888 " pathEditMode="relative" rAng="0" ptsTypes="AA">
                                          <p:cBhvr>
                                            <p:cTn id="28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grpId="4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22" presetClass="exit" presetSubtype="4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4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64" presetClass="path" presetSubtype="0" accel="50000" decel="50000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4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4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4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6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4" presetClass="path" presetSubtype="0" accel="50000" decel="50000" fill="hold" grpId="7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53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22" presetClass="exit" presetSubtype="4" fill="hold" grpId="8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5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9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4" presetClass="path" presetSubtype="0" accel="50000" decel="50000" fill="hold" grpId="1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6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22" presetClass="exit" presetSubtype="4" fill="hold" grpId="11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4" fill="hold" grpId="12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4" presetClass="path" presetSubtype="0" accel="50000" decel="50000" fill="hold" grpId="1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6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22" presetClass="exit" presetSubtype="4" fill="hold" grpId="14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42" presetClass="path" presetSubtype="0" accel="50000" de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77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22" presetClass="exit" presetSubtype="1" fill="hold" grpId="2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7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1" fill="hold" grpId="3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42" presetClass="path" presetSubtype="0" accel="50000" decel="50000" fill="hold" grpId="4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85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6" presetID="22" presetClass="exit" presetSubtype="1" fill="hold" grpId="5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8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1" fill="hold" grpId="6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42" presetClass="path" presetSubtype="0" accel="50000" decel="50000" fill="hold" grpId="7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93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22" presetClass="exit" presetSubtype="1" fill="hold" grpId="8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9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1" fill="hold" grpId="9" nodeType="withEffect">
                                      <p:stCondLst>
                                        <p:cond delay="10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10" nodeType="withEffect">
                                      <p:stCondLst>
                                        <p:cond delay="10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101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22" presetClass="exit" presetSubtype="1" fill="hold" grpId="11" nodeType="withEffect">
                                      <p:stCondLst>
                                        <p:cond delay="11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0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1" fill="hold" grpId="12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13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109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22" presetClass="exit" presetSubtype="1" fill="hold" grpId="14" nodeType="withEffect">
                                      <p:stCondLst>
                                        <p:cond delay="14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1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8" dur="14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2.63889E-6 -3.58025E-6 L 2.63889E-6 -0.14938 " pathEditMode="relative" rAng="0" ptsTypes="AA">
                                          <p:cBhvr>
                                            <p:cTn id="120" dur="1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2.63889E-6 -0.14938 L 0.00217 0.06436 " pathEditMode="relative" rAng="0" ptsTypes="AA">
                                          <p:cBhvr>
                                            <p:cTn id="12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4" y="106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1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fill="hold" grpId="1" nodeType="withEffect">
                                      <p:stCondLst>
                                        <p:cond delay="28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4.72222E-6 1.23457E-7 L 4.72222E-6 0.11327 " pathEditMode="relative" rAng="0" ptsTypes="AA">
                                          <p:cBhvr>
                                            <p:cTn id="131" dur="11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66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10" presetClass="exit" presetSubtype="0" fill="hold" grpId="2" nodeType="withEffect">
                                      <p:stCondLst>
                                        <p:cond delay="14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xit" presetSubtype="4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xit" presetSubtype="4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xit" presetSubtype="4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5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4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xit" presetSubtype="4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5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xit" presetSubtype="4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xit" presetSubtype="4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xit" presetSubtype="4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7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xit" presetSubtype="4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8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xit" presetSubtype="4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8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xit" presetSubtype="4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xit" presetSubtype="4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xit" presetSubtype="4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0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xit" presetSubtype="4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xit" presetSubtype="4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xit" presetSubtype="4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xit" presetSubtype="4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xit" presetSubtype="4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2" presetClass="entr" presetSubtype="4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22" presetClass="exit" presetSubtype="4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4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10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10" presetClass="entr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10" presetClass="exit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0" presetClass="entr" presetSubtype="0" fill="hold" grpId="4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10" presetClass="exit" presetSubtype="0" fill="hold" grpId="5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10" presetClass="entr" presetSubtype="0" fill="hold" grpId="6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10" presetClass="exit" presetSubtype="0" fill="hold" grpId="7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1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4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0" presetClass="entr" presetSubtype="0" fill="hold" grpId="8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0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10" presetClass="exit" presetSubtype="0" fill="hold" grpId="9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2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4" presetID="10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10" presetClass="entr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6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9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2" presetID="10" presetClass="exit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5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8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10" presetClass="entr" presetSubtype="0" fill="hold" grpId="4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7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0" presetID="10" presetClass="exit" presetSubtype="0" fill="hold" grpId="5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3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6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9" presetID="10" presetClass="entr" presetSubtype="0" fill="hold" grpId="6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2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5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8" presetID="10" presetClass="exit" presetSubtype="0" fill="hold" grpId="7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1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4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7" presetID="10" presetClass="entr" presetSubtype="0" fill="hold" grpId="8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0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3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6" presetID="10" presetClass="exit" presetSubtype="0" fill="hold" grpId="9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2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4" presetID="10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7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0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3" presetID="10" presetClass="entr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6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9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2" presetID="10" presetClass="exit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5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8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1" presetID="10" presetClass="entr" presetSubtype="0" fill="hold" grpId="4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7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0" presetID="10" presetClass="exit" presetSubtype="0" fill="hold" grpId="5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3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6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9" presetID="10" presetClass="entr" presetSubtype="0" fill="hold" grpId="6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2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5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8" presetID="10" presetClass="exit" presetSubtype="0" fill="hold" grpId="7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1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4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7" presetID="10" presetClass="entr" presetSubtype="0" fill="hold" grpId="8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0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5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3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6" presetID="10" presetClass="exit" presetSubtype="0" fill="hold" grpId="9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2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4" presetID="10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7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0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3" presetID="10" presetClass="entr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6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9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2" presetID="10" presetClass="exit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5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8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1" presetID="10" presetClass="entr" presetSubtype="0" fill="hold" grpId="4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7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0" presetID="10" presetClass="exit" presetSubtype="0" fill="hold" grpId="5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3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6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9" presetID="10" presetClass="entr" presetSubtype="0" fill="hold" grpId="6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2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5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8" presetID="10" presetClass="exit" presetSubtype="0" fill="hold" grpId="7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1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4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7" presetID="10" presetClass="entr" presetSubtype="0" fill="hold" grpId="8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0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3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6" presetID="10" presetClass="exit" presetSubtype="0" fill="hold" grpId="9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2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5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7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8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1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2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14" dur="2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5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16" dur="2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7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18" dur="3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9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20" dur="3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1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3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4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5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6" dur="3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7" presetID="6" presetClass="emph" presetSubtype="0" decel="100000" fill="hold" grpId="3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628" dur="1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9" presetID="6" presetClass="emph" presetSubtype="0" decel="100000" fill="hold" grpId="3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630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1" presetID="23" presetClass="exit" presetSubtype="32" fill="hold" grpId="4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632" dur="2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3" dur="2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5" presetID="23" presetClass="exit" presetSubtype="32" fill="hold" grpId="4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636" dur="2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7" dur="2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9" presetID="35" presetClass="exit" presetSubtype="0" fill="hold" grpId="1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640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1" dur="2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2" dur="2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3" dur="2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6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64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650" dur="3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1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6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5" grpId="2" animBg="1"/>
          <p:bldP spid="5" grpId="3" animBg="1"/>
          <p:bldP spid="5" grpId="4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8" grpId="12" animBg="1"/>
          <p:bldP spid="8" grpId="13" animBg="1"/>
          <p:bldP spid="8" grpId="14" animBg="1"/>
          <p:bldP spid="25" grpId="0" animBg="1"/>
          <p:bldP spid="25" grpId="1" animBg="1"/>
          <p:bldP spid="25" grpId="2" animBg="1"/>
          <p:bldP spid="25" grpId="3" animBg="1"/>
          <p:bldP spid="25" grpId="4" animBg="1"/>
          <p:bldP spid="25" grpId="5" animBg="1"/>
          <p:bldP spid="25" grpId="6" animBg="1"/>
          <p:bldP spid="25" grpId="7" animBg="1"/>
          <p:bldP spid="25" grpId="8" animBg="1"/>
          <p:bldP spid="25" grpId="9" animBg="1"/>
          <p:bldP spid="26" grpId="0" animBg="1"/>
          <p:bldP spid="26" grpId="1" animBg="1"/>
          <p:bldP spid="26" grpId="2" animBg="1"/>
          <p:bldP spid="26" grpId="3" animBg="1"/>
          <p:bldP spid="26" grpId="4" animBg="1"/>
          <p:bldP spid="26" grpId="5" animBg="1"/>
          <p:bldP spid="26" grpId="6" animBg="1"/>
          <p:bldP spid="26" grpId="7" animBg="1"/>
          <p:bldP spid="26" grpId="8" animBg="1"/>
          <p:bldP spid="26" grpId="9" animBg="1"/>
          <p:bldP spid="27" grpId="0" animBg="1"/>
          <p:bldP spid="27" grpId="1" animBg="1"/>
          <p:bldP spid="27" grpId="2" animBg="1"/>
          <p:bldP spid="27" grpId="3" animBg="1"/>
          <p:bldP spid="27" grpId="4" animBg="1"/>
          <p:bldP spid="27" grpId="5" animBg="1"/>
          <p:bldP spid="27" grpId="6" animBg="1"/>
          <p:bldP spid="27" grpId="7" animBg="1"/>
          <p:bldP spid="27" grpId="8" animBg="1"/>
          <p:bldP spid="27" grpId="9" animBg="1"/>
          <p:bldP spid="28" grpId="0" animBg="1"/>
          <p:bldP spid="28" grpId="1" animBg="1"/>
          <p:bldP spid="28" grpId="2" animBg="1"/>
          <p:bldP spid="28" grpId="3" animBg="1"/>
          <p:bldP spid="28" grpId="4" animBg="1"/>
          <p:bldP spid="28" grpId="5" animBg="1"/>
          <p:bldP spid="28" grpId="6" animBg="1"/>
          <p:bldP spid="28" grpId="7" animBg="1"/>
          <p:bldP spid="28" grpId="8" animBg="1"/>
          <p:bldP spid="28" grpId="9" animBg="1"/>
          <p:bldP spid="28" grpId="10" animBg="1"/>
          <p:bldP spid="28" grpId="11" animBg="1"/>
          <p:bldP spid="28" grpId="12" animBg="1"/>
          <p:bldP spid="28" grpId="13" animBg="1"/>
          <p:bldP spid="28" grpId="14" animBg="1"/>
          <p:bldP spid="28" grpId="15" animBg="1"/>
          <p:bldP spid="28" grpId="16" animBg="1"/>
          <p:bldP spid="28" grpId="17" animBg="1"/>
          <p:bldP spid="29" grpId="0" animBg="1"/>
          <p:bldP spid="29" grpId="1" animBg="1"/>
          <p:bldP spid="29" grpId="2" animBg="1"/>
          <p:bldP spid="29" grpId="3" animBg="1"/>
          <p:bldP spid="29" grpId="4" animBg="1"/>
          <p:bldP spid="29" grpId="5" animBg="1"/>
          <p:bldP spid="29" grpId="6" animBg="1"/>
          <p:bldP spid="29" grpId="7" animBg="1"/>
          <p:bldP spid="29" grpId="8" animBg="1"/>
          <p:bldP spid="29" grpId="9" animBg="1"/>
          <p:bldP spid="29" grpId="10" animBg="1"/>
          <p:bldP spid="29" grpId="11" animBg="1"/>
          <p:bldP spid="29" grpId="12" animBg="1"/>
          <p:bldP spid="29" grpId="13" animBg="1"/>
          <p:bldP spid="29" grpId="14" animBg="1"/>
          <p:bldP spid="29" grpId="15" animBg="1"/>
          <p:bldP spid="29" grpId="16" animBg="1"/>
          <p:bldP spid="29" grpId="17" animBg="1"/>
          <p:bldP spid="30" grpId="0" animBg="1"/>
          <p:bldP spid="30" grpId="1" animBg="1"/>
          <p:bldP spid="30" grpId="2" animBg="1"/>
          <p:bldP spid="34" grpId="0"/>
          <p:bldP spid="34" grpId="1"/>
          <p:bldP spid="34" grpId="2"/>
          <p:bldP spid="37" grpId="0" animBg="1"/>
          <p:bldP spid="37" grpId="1" animBg="1"/>
          <p:bldP spid="37" grpId="2" animBg="1"/>
          <p:bldP spid="37" grpId="3" animBg="1"/>
          <p:bldP spid="37" grpId="4" animBg="1"/>
          <p:bldP spid="37" grpId="5" animBg="1"/>
          <p:bldP spid="37" grpId="6" animBg="1"/>
          <p:bldP spid="37" grpId="7" animBg="1"/>
          <p:bldP spid="37" grpId="8" animBg="1"/>
          <p:bldP spid="37" grpId="9" animBg="1"/>
          <p:bldP spid="37" grpId="10" animBg="1"/>
          <p:bldP spid="37" grpId="11" animBg="1"/>
          <p:bldP spid="37" grpId="12" animBg="1"/>
          <p:bldP spid="37" grpId="13" animBg="1"/>
          <p:bldP spid="37" grpId="14" animBg="1"/>
          <p:bldP spid="35" grpId="0" animBg="1"/>
          <p:bldP spid="43" grpId="0" animBg="1"/>
          <p:bldP spid="43" grpId="1" animBg="1"/>
          <p:bldP spid="43" grpId="2" animBg="1"/>
          <p:bldP spid="43" grpId="3" animBg="1"/>
          <p:bldP spid="43" grpId="4" animBg="1"/>
          <p:bldP spid="43" grpId="5" animBg="1"/>
          <p:bldP spid="43" grpId="6" animBg="1"/>
          <p:bldP spid="43" grpId="7" animBg="1"/>
          <p:bldP spid="43" grpId="8" animBg="1"/>
          <p:bldP spid="43" grpId="9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44" grpId="6" animBg="1"/>
          <p:bldP spid="44" grpId="7" animBg="1"/>
          <p:bldP spid="44" grpId="8" animBg="1"/>
          <p:bldP spid="44" grpId="9" animBg="1"/>
          <p:bldP spid="45" grpId="0" animBg="1"/>
          <p:bldP spid="45" grpId="1" animBg="1"/>
          <p:bldP spid="45" grpId="2" animBg="1"/>
          <p:bldP spid="45" grpId="3" animBg="1"/>
          <p:bldP spid="45" grpId="4" animBg="1"/>
          <p:bldP spid="45" grpId="5" animBg="1"/>
          <p:bldP spid="45" grpId="6" animBg="1"/>
          <p:bldP spid="45" grpId="7" animBg="1"/>
          <p:bldP spid="45" grpId="8" animBg="1"/>
          <p:bldP spid="45" grpId="9" animBg="1"/>
          <p:bldP spid="46" grpId="0" animBg="1"/>
          <p:bldP spid="46" grpId="1" animBg="1"/>
          <p:bldP spid="46" grpId="2" animBg="1"/>
          <p:bldP spid="46" grpId="3" animBg="1"/>
          <p:bldP spid="46" grpId="4" animBg="1"/>
          <p:bldP spid="46" grpId="5" animBg="1"/>
          <p:bldP spid="46" grpId="6" animBg="1"/>
          <p:bldP spid="46" grpId="7" animBg="1"/>
          <p:bldP spid="46" grpId="8" animBg="1"/>
          <p:bldP spid="46" grpId="9" animBg="1"/>
          <p:bldP spid="47" grpId="0" animBg="1"/>
          <p:bldP spid="47" grpId="1" animBg="1"/>
          <p:bldP spid="47" grpId="2" animBg="1"/>
          <p:bldP spid="47" grpId="3" animBg="1"/>
          <p:bldP spid="47" grpId="4" animBg="1"/>
          <p:bldP spid="47" grpId="5" animBg="1"/>
          <p:bldP spid="47" grpId="6" animBg="1"/>
          <p:bldP spid="47" grpId="7" animBg="1"/>
          <p:bldP spid="47" grpId="8" animBg="1"/>
          <p:bldP spid="47" grpId="9" animBg="1"/>
          <p:bldP spid="48" grpId="0" animBg="1"/>
          <p:bldP spid="48" grpId="1" animBg="1"/>
          <p:bldP spid="48" grpId="2" animBg="1"/>
          <p:bldP spid="48" grpId="3" animBg="1"/>
          <p:bldP spid="48" grpId="4" animBg="1"/>
          <p:bldP spid="48" grpId="5" animBg="1"/>
          <p:bldP spid="48" grpId="6" animBg="1"/>
          <p:bldP spid="48" grpId="7" animBg="1"/>
          <p:bldP spid="48" grpId="8" animBg="1"/>
          <p:bldP spid="48" grpId="9" animBg="1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49" grpId="5" animBg="1"/>
          <p:bldP spid="49" grpId="6" animBg="1"/>
          <p:bldP spid="49" grpId="7" animBg="1"/>
          <p:bldP spid="49" grpId="8" animBg="1"/>
          <p:bldP spid="49" grpId="9" animBg="1"/>
          <p:bldP spid="50" grpId="0" animBg="1"/>
          <p:bldP spid="50" grpId="1" animBg="1"/>
          <p:bldP spid="50" grpId="2" animBg="1"/>
          <p:bldP spid="50" grpId="3" animBg="1"/>
          <p:bldP spid="50" grpId="4" animBg="1"/>
          <p:bldP spid="50" grpId="5" animBg="1"/>
          <p:bldP spid="50" grpId="6" animBg="1"/>
          <p:bldP spid="50" grpId="7" animBg="1"/>
          <p:bldP spid="50" grpId="8" animBg="1"/>
          <p:bldP spid="50" grpId="9" animBg="1"/>
          <p:bldP spid="51" grpId="0" animBg="1"/>
          <p:bldP spid="51" grpId="1" animBg="1"/>
          <p:bldP spid="51" grpId="2" animBg="1"/>
          <p:bldP spid="51" grpId="3" animBg="1"/>
          <p:bldP spid="51" grpId="4" animBg="1"/>
          <p:bldP spid="51" grpId="5" animBg="1"/>
          <p:bldP spid="51" grpId="6" animBg="1"/>
          <p:bldP spid="51" grpId="7" animBg="1"/>
          <p:bldP spid="51" grpId="8" animBg="1"/>
          <p:bldP spid="51" grpId="9" animBg="1"/>
          <p:bldP spid="53" grpId="0"/>
          <p:bldP spid="53" grpId="1"/>
          <p:bldP spid="53" grpId="2"/>
          <p:bldP spid="53" grpId="3"/>
          <p:bldP spid="53" grpId="4"/>
          <p:bldP spid="54" grpId="0"/>
          <p:bldP spid="54" grpId="1"/>
          <p:bldP spid="55" grpId="0"/>
          <p:bldP spid="55" grpId="1"/>
          <p:bldP spid="55" grpId="2"/>
          <p:bldP spid="55" grpId="3"/>
          <p:bldP spid="55" grpId="4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0" dur="14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fill="hold" grpId="2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3.75E-6 -4.81481E-6 L -3.75E-6 -0.14938 " pathEditMode="relative" rAng="0" ptsTypes="AA">
                                          <p:cBhvr>
                                            <p:cTn id="12" dur="13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decel="100000" fill="hold" grpId="3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Motion origin="layout" path="M -3.75E-6 -0.14938 L 0.00026 -0.18888 " pathEditMode="relative" rAng="0" ptsTypes="AA">
                                          <p:cBhvr>
                                            <p:cTn id="14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" presetClass="exit" presetSubtype="4" accel="100000" fill="hold" grpId="4" nodeType="withEffect">
                                      <p:stCondLst>
                                        <p:cond delay="14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24" dur="1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3.75E-6 -4.81481E-6 L -3.75E-6 -0.14938 " pathEditMode="relative" rAng="0" ptsTypes="AA">
                                          <p:cBhvr>
                                            <p:cTn id="26" dur="12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decel="100000" fill="hold" grpId="3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Motion origin="layout" path="M -3.75E-6 -0.14938 L 0.00026 -0.18888 " pathEditMode="relative" rAng="0" ptsTypes="AA">
                                          <p:cBhvr>
                                            <p:cTn id="28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grpId="4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22" presetClass="exit" presetSubtype="4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4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64" presetClass="path" presetSubtype="0" accel="50000" decel="50000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4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4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4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6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4" presetClass="path" presetSubtype="0" accel="50000" decel="50000" fill="hold" grpId="7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53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22" presetClass="exit" presetSubtype="4" fill="hold" grpId="8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5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9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4" presetClass="path" presetSubtype="0" accel="50000" decel="50000" fill="hold" grpId="1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6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22" presetClass="exit" presetSubtype="4" fill="hold" grpId="11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4" fill="hold" grpId="12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4" presetClass="path" presetSubtype="0" accel="50000" decel="50000" fill="hold" grpId="1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6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22" presetClass="exit" presetSubtype="4" fill="hold" grpId="14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42" presetClass="path" presetSubtype="0" accel="50000" de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77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22" presetClass="exit" presetSubtype="1" fill="hold" grpId="2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7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1" fill="hold" grpId="3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42" presetClass="path" presetSubtype="0" accel="50000" decel="50000" fill="hold" grpId="4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85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6" presetID="22" presetClass="exit" presetSubtype="1" fill="hold" grpId="5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8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1" fill="hold" grpId="6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42" presetClass="path" presetSubtype="0" accel="50000" decel="50000" fill="hold" grpId="7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93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22" presetClass="exit" presetSubtype="1" fill="hold" grpId="8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9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1" fill="hold" grpId="9" nodeType="withEffect">
                                      <p:stCondLst>
                                        <p:cond delay="10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10" nodeType="withEffect">
                                      <p:stCondLst>
                                        <p:cond delay="10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101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22" presetClass="exit" presetSubtype="1" fill="hold" grpId="11" nodeType="withEffect">
                                      <p:stCondLst>
                                        <p:cond delay="11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0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1" fill="hold" grpId="12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13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animMotion origin="layout" path="M 1.66667E-6 -2.59259E-6 L 1.66667E-6 0.25 " pathEditMode="relative" rAng="0" ptsTypes="AA">
                                          <p:cBhvr>
                                            <p:cTn id="109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22" presetClass="exit" presetSubtype="1" fill="hold" grpId="14" nodeType="withEffect">
                                      <p:stCondLst>
                                        <p:cond delay="142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1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8" dur="14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2.63889E-6 -3.58025E-6 L 2.63889E-6 -0.14938 " pathEditMode="relative" rAng="0" ptsTypes="AA">
                                          <p:cBhvr>
                                            <p:cTn id="120" dur="1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2.63889E-6 -0.14938 L 0.00217 0.06436 " pathEditMode="relative" rAng="0" ptsTypes="AA">
                                          <p:cBhvr>
                                            <p:cTn id="12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4" y="106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1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fill="hold" grpId="1" nodeType="withEffect">
                                      <p:stCondLst>
                                        <p:cond delay="28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4.72222E-6 1.23457E-7 L 4.72222E-6 0.11327 " pathEditMode="relative" rAng="0" ptsTypes="AA">
                                          <p:cBhvr>
                                            <p:cTn id="131" dur="11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66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10" presetClass="exit" presetSubtype="0" fill="hold" grpId="2" nodeType="withEffect">
                                      <p:stCondLst>
                                        <p:cond delay="14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xit" presetSubtype="4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xit" presetSubtype="4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xit" presetSubtype="4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5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4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xit" presetSubtype="4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5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xit" presetSubtype="4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xit" presetSubtype="4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xit" presetSubtype="4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7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xit" presetSubtype="4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8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xit" presetSubtype="4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8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xit" presetSubtype="4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xit" presetSubtype="4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xit" presetSubtype="4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0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xit" presetSubtype="4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xit" presetSubtype="4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xit" presetSubtype="4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xit" presetSubtype="4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xit" presetSubtype="4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2" presetClass="entr" presetSubtype="4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22" presetClass="exit" presetSubtype="4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4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10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10" presetClass="entr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10" presetClass="exit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0" presetClass="entr" presetSubtype="0" fill="hold" grpId="4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10" presetClass="exit" presetSubtype="0" fill="hold" grpId="5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10" presetClass="entr" presetSubtype="0" fill="hold" grpId="6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10" presetClass="exit" presetSubtype="0" fill="hold" grpId="7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1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4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0" presetClass="entr" presetSubtype="0" fill="hold" grpId="8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0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10" presetClass="exit" presetSubtype="0" fill="hold" grpId="9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2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4" presetID="10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10" presetClass="entr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6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9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2" presetID="10" presetClass="exit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5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8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10" presetClass="entr" presetSubtype="0" fill="hold" grpId="4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7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0" presetID="10" presetClass="exit" presetSubtype="0" fill="hold" grpId="5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3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6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9" presetID="10" presetClass="entr" presetSubtype="0" fill="hold" grpId="6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2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5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8" presetID="10" presetClass="exit" presetSubtype="0" fill="hold" grpId="7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1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4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7" presetID="10" presetClass="entr" presetSubtype="0" fill="hold" grpId="8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0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3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6" presetID="10" presetClass="exit" presetSubtype="0" fill="hold" grpId="9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2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4" presetID="10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7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0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3" presetID="10" presetClass="entr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6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9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2" presetID="10" presetClass="exit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5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8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1" presetID="10" presetClass="entr" presetSubtype="0" fill="hold" grpId="4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7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0" presetID="10" presetClass="exit" presetSubtype="0" fill="hold" grpId="5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3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6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9" presetID="10" presetClass="entr" presetSubtype="0" fill="hold" grpId="6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2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5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8" presetID="10" presetClass="exit" presetSubtype="0" fill="hold" grpId="7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1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4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7" presetID="10" presetClass="entr" presetSubtype="0" fill="hold" grpId="8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0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5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3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6" presetID="10" presetClass="exit" presetSubtype="0" fill="hold" grpId="9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2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4" presetID="10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7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0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3" presetID="10" presetClass="entr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6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9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2" presetID="10" presetClass="exit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5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8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1" presetID="10" presetClass="entr" presetSubtype="0" fill="hold" grpId="4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7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0" presetID="10" presetClass="exit" presetSubtype="0" fill="hold" grpId="5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3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6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9" presetID="10" presetClass="entr" presetSubtype="0" fill="hold" grpId="6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2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5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8" presetID="10" presetClass="exit" presetSubtype="0" fill="hold" grpId="7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1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4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7" presetID="10" presetClass="entr" presetSubtype="0" fill="hold" grpId="8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0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3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6" presetID="10" presetClass="exit" presetSubtype="0" fill="hold" grpId="9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2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5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7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8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1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2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14" dur="2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5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16" dur="2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7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18" dur="3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9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20" dur="3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1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3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4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5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6" dur="3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7" presetID="6" presetClass="emph" presetSubtype="0" decel="100000" fill="hold" grpId="3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628" dur="1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9" presetID="6" presetClass="emph" presetSubtype="0" decel="100000" fill="hold" grpId="3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630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1" presetID="23" presetClass="exit" presetSubtype="32" fill="hold" grpId="4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632" dur="2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3" dur="2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5" presetID="23" presetClass="exit" presetSubtype="32" fill="hold" grpId="4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636" dur="2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7" dur="2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9" presetID="35" presetClass="exit" presetSubtype="0" fill="hold" grpId="1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640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1" dur="2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2" dur="2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3" dur="2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650" dur="3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1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6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4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55" dur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>
                    <p:cTn id="65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6"/>
                    </p:tgtEl>
                  </p:cMediaNode>
                </p:audio>
              </p:childTnLst>
            </p:cTn>
          </p:par>
        </p:tnLst>
        <p:bldLst>
          <p:bldP spid="5" grpId="0" animBg="1"/>
          <p:bldP spid="5" grpId="1" animBg="1"/>
          <p:bldP spid="5" grpId="2" animBg="1"/>
          <p:bldP spid="5" grpId="3" animBg="1"/>
          <p:bldP spid="5" grpId="4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8" grpId="12" animBg="1"/>
          <p:bldP spid="8" grpId="13" animBg="1"/>
          <p:bldP spid="8" grpId="14" animBg="1"/>
          <p:bldP spid="25" grpId="0" animBg="1"/>
          <p:bldP spid="25" grpId="1" animBg="1"/>
          <p:bldP spid="25" grpId="2" animBg="1"/>
          <p:bldP spid="25" grpId="3" animBg="1"/>
          <p:bldP spid="25" grpId="4" animBg="1"/>
          <p:bldP spid="25" grpId="5" animBg="1"/>
          <p:bldP spid="25" grpId="6" animBg="1"/>
          <p:bldP spid="25" grpId="7" animBg="1"/>
          <p:bldP spid="25" grpId="8" animBg="1"/>
          <p:bldP spid="25" grpId="9" animBg="1"/>
          <p:bldP spid="26" grpId="0" animBg="1"/>
          <p:bldP spid="26" grpId="1" animBg="1"/>
          <p:bldP spid="26" grpId="2" animBg="1"/>
          <p:bldP spid="26" grpId="3" animBg="1"/>
          <p:bldP spid="26" grpId="4" animBg="1"/>
          <p:bldP spid="26" grpId="5" animBg="1"/>
          <p:bldP spid="26" grpId="6" animBg="1"/>
          <p:bldP spid="26" grpId="7" animBg="1"/>
          <p:bldP spid="26" grpId="8" animBg="1"/>
          <p:bldP spid="26" grpId="9" animBg="1"/>
          <p:bldP spid="27" grpId="0" animBg="1"/>
          <p:bldP spid="27" grpId="1" animBg="1"/>
          <p:bldP spid="27" grpId="2" animBg="1"/>
          <p:bldP spid="27" grpId="3" animBg="1"/>
          <p:bldP spid="27" grpId="4" animBg="1"/>
          <p:bldP spid="27" grpId="5" animBg="1"/>
          <p:bldP spid="27" grpId="6" animBg="1"/>
          <p:bldP spid="27" grpId="7" animBg="1"/>
          <p:bldP spid="27" grpId="8" animBg="1"/>
          <p:bldP spid="27" grpId="9" animBg="1"/>
          <p:bldP spid="28" grpId="0" animBg="1"/>
          <p:bldP spid="28" grpId="1" animBg="1"/>
          <p:bldP spid="28" grpId="2" animBg="1"/>
          <p:bldP spid="28" grpId="3" animBg="1"/>
          <p:bldP spid="28" grpId="4" animBg="1"/>
          <p:bldP spid="28" grpId="5" animBg="1"/>
          <p:bldP spid="28" grpId="6" animBg="1"/>
          <p:bldP spid="28" grpId="7" animBg="1"/>
          <p:bldP spid="28" grpId="8" animBg="1"/>
          <p:bldP spid="28" grpId="9" animBg="1"/>
          <p:bldP spid="28" grpId="10" animBg="1"/>
          <p:bldP spid="28" grpId="11" animBg="1"/>
          <p:bldP spid="28" grpId="12" animBg="1"/>
          <p:bldP spid="28" grpId="13" animBg="1"/>
          <p:bldP spid="28" grpId="14" animBg="1"/>
          <p:bldP spid="28" grpId="15" animBg="1"/>
          <p:bldP spid="28" grpId="16" animBg="1"/>
          <p:bldP spid="28" grpId="17" animBg="1"/>
          <p:bldP spid="29" grpId="0" animBg="1"/>
          <p:bldP spid="29" grpId="1" animBg="1"/>
          <p:bldP spid="29" grpId="2" animBg="1"/>
          <p:bldP spid="29" grpId="3" animBg="1"/>
          <p:bldP spid="29" grpId="4" animBg="1"/>
          <p:bldP spid="29" grpId="5" animBg="1"/>
          <p:bldP spid="29" grpId="6" animBg="1"/>
          <p:bldP spid="29" grpId="7" animBg="1"/>
          <p:bldP spid="29" grpId="8" animBg="1"/>
          <p:bldP spid="29" grpId="9" animBg="1"/>
          <p:bldP spid="29" grpId="10" animBg="1"/>
          <p:bldP spid="29" grpId="11" animBg="1"/>
          <p:bldP spid="29" grpId="12" animBg="1"/>
          <p:bldP spid="29" grpId="13" animBg="1"/>
          <p:bldP spid="29" grpId="14" animBg="1"/>
          <p:bldP spid="29" grpId="15" animBg="1"/>
          <p:bldP spid="29" grpId="16" animBg="1"/>
          <p:bldP spid="29" grpId="17" animBg="1"/>
          <p:bldP spid="30" grpId="0" animBg="1"/>
          <p:bldP spid="30" grpId="1" animBg="1"/>
          <p:bldP spid="30" grpId="2" animBg="1"/>
          <p:bldP spid="34" grpId="0"/>
          <p:bldP spid="34" grpId="1"/>
          <p:bldP spid="34" grpId="2"/>
          <p:bldP spid="37" grpId="0" animBg="1"/>
          <p:bldP spid="37" grpId="1" animBg="1"/>
          <p:bldP spid="37" grpId="2" animBg="1"/>
          <p:bldP spid="37" grpId="3" animBg="1"/>
          <p:bldP spid="37" grpId="4" animBg="1"/>
          <p:bldP spid="37" grpId="5" animBg="1"/>
          <p:bldP spid="37" grpId="6" animBg="1"/>
          <p:bldP spid="37" grpId="7" animBg="1"/>
          <p:bldP spid="37" grpId="8" animBg="1"/>
          <p:bldP spid="37" grpId="9" animBg="1"/>
          <p:bldP spid="37" grpId="10" animBg="1"/>
          <p:bldP spid="37" grpId="11" animBg="1"/>
          <p:bldP spid="37" grpId="12" animBg="1"/>
          <p:bldP spid="37" grpId="13" animBg="1"/>
          <p:bldP spid="37" grpId="14" animBg="1"/>
          <p:bldP spid="35" grpId="0" animBg="1"/>
          <p:bldP spid="43" grpId="0" animBg="1"/>
          <p:bldP spid="43" grpId="1" animBg="1"/>
          <p:bldP spid="43" grpId="2" animBg="1"/>
          <p:bldP spid="43" grpId="3" animBg="1"/>
          <p:bldP spid="43" grpId="4" animBg="1"/>
          <p:bldP spid="43" grpId="5" animBg="1"/>
          <p:bldP spid="43" grpId="6" animBg="1"/>
          <p:bldP spid="43" grpId="7" animBg="1"/>
          <p:bldP spid="43" grpId="8" animBg="1"/>
          <p:bldP spid="43" grpId="9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44" grpId="6" animBg="1"/>
          <p:bldP spid="44" grpId="7" animBg="1"/>
          <p:bldP spid="44" grpId="8" animBg="1"/>
          <p:bldP spid="44" grpId="9" animBg="1"/>
          <p:bldP spid="45" grpId="0" animBg="1"/>
          <p:bldP spid="45" grpId="1" animBg="1"/>
          <p:bldP spid="45" grpId="2" animBg="1"/>
          <p:bldP spid="45" grpId="3" animBg="1"/>
          <p:bldP spid="45" grpId="4" animBg="1"/>
          <p:bldP spid="45" grpId="5" animBg="1"/>
          <p:bldP spid="45" grpId="6" animBg="1"/>
          <p:bldP spid="45" grpId="7" animBg="1"/>
          <p:bldP spid="45" grpId="8" animBg="1"/>
          <p:bldP spid="45" grpId="9" animBg="1"/>
          <p:bldP spid="46" grpId="0" animBg="1"/>
          <p:bldP spid="46" grpId="1" animBg="1"/>
          <p:bldP spid="46" grpId="2" animBg="1"/>
          <p:bldP spid="46" grpId="3" animBg="1"/>
          <p:bldP spid="46" grpId="4" animBg="1"/>
          <p:bldP spid="46" grpId="5" animBg="1"/>
          <p:bldP spid="46" grpId="6" animBg="1"/>
          <p:bldP spid="46" grpId="7" animBg="1"/>
          <p:bldP spid="46" grpId="8" animBg="1"/>
          <p:bldP spid="46" grpId="9" animBg="1"/>
          <p:bldP spid="47" grpId="0" animBg="1"/>
          <p:bldP spid="47" grpId="1" animBg="1"/>
          <p:bldP spid="47" grpId="2" animBg="1"/>
          <p:bldP spid="47" grpId="3" animBg="1"/>
          <p:bldP spid="47" grpId="4" animBg="1"/>
          <p:bldP spid="47" grpId="5" animBg="1"/>
          <p:bldP spid="47" grpId="6" animBg="1"/>
          <p:bldP spid="47" grpId="7" animBg="1"/>
          <p:bldP spid="47" grpId="8" animBg="1"/>
          <p:bldP spid="47" grpId="9" animBg="1"/>
          <p:bldP spid="48" grpId="0" animBg="1"/>
          <p:bldP spid="48" grpId="1" animBg="1"/>
          <p:bldP spid="48" grpId="2" animBg="1"/>
          <p:bldP spid="48" grpId="3" animBg="1"/>
          <p:bldP spid="48" grpId="4" animBg="1"/>
          <p:bldP spid="48" grpId="5" animBg="1"/>
          <p:bldP spid="48" grpId="6" animBg="1"/>
          <p:bldP spid="48" grpId="7" animBg="1"/>
          <p:bldP spid="48" grpId="8" animBg="1"/>
          <p:bldP spid="48" grpId="9" animBg="1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49" grpId="5" animBg="1"/>
          <p:bldP spid="49" grpId="6" animBg="1"/>
          <p:bldP spid="49" grpId="7" animBg="1"/>
          <p:bldP spid="49" grpId="8" animBg="1"/>
          <p:bldP spid="49" grpId="9" animBg="1"/>
          <p:bldP spid="50" grpId="0" animBg="1"/>
          <p:bldP spid="50" grpId="1" animBg="1"/>
          <p:bldP spid="50" grpId="2" animBg="1"/>
          <p:bldP spid="50" grpId="3" animBg="1"/>
          <p:bldP spid="50" grpId="4" animBg="1"/>
          <p:bldP spid="50" grpId="5" animBg="1"/>
          <p:bldP spid="50" grpId="6" animBg="1"/>
          <p:bldP spid="50" grpId="7" animBg="1"/>
          <p:bldP spid="50" grpId="8" animBg="1"/>
          <p:bldP spid="50" grpId="9" animBg="1"/>
          <p:bldP spid="51" grpId="0" animBg="1"/>
          <p:bldP spid="51" grpId="1" animBg="1"/>
          <p:bldP spid="51" grpId="2" animBg="1"/>
          <p:bldP spid="51" grpId="3" animBg="1"/>
          <p:bldP spid="51" grpId="4" animBg="1"/>
          <p:bldP spid="51" grpId="5" animBg="1"/>
          <p:bldP spid="51" grpId="6" animBg="1"/>
          <p:bldP spid="51" grpId="7" animBg="1"/>
          <p:bldP spid="51" grpId="8" animBg="1"/>
          <p:bldP spid="51" grpId="9" animBg="1"/>
          <p:bldP spid="53" grpId="0"/>
          <p:bldP spid="53" grpId="1"/>
          <p:bldP spid="53" grpId="2"/>
          <p:bldP spid="53" grpId="3"/>
          <p:bldP spid="53" grpId="4"/>
          <p:bldP spid="54" grpId="0"/>
          <p:bldP spid="54" grpId="1"/>
          <p:bldP spid="55" grpId="0"/>
          <p:bldP spid="55" grpId="1"/>
          <p:bldP spid="55" grpId="2"/>
          <p:bldP spid="55" grpId="3"/>
          <p:bldP spid="55" grpId="4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DB5E7BB4-9096-4F75-B6ED-3FE658BCE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44000">
                <a:srgbClr val="FFDF8C"/>
              </a:gs>
              <a:gs pos="91000">
                <a:srgbClr val="FE5E2E"/>
              </a:gs>
            </a:gsLst>
            <a:path path="circle">
              <a:fillToRect l="100000" b="100000"/>
            </a:path>
            <a:tileRect t="-100000" r="-100000"/>
          </a:gradFill>
          <a:ln w="206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">
            <a:extLst>
              <a:ext uri="{FF2B5EF4-FFF2-40B4-BE49-F238E27FC236}">
                <a16:creationId xmlns:a16="http://schemas.microsoft.com/office/drawing/2014/main" id="{53746F45-4C8D-4CFE-8922-6E9C5EE9B4ED}"/>
              </a:ext>
            </a:extLst>
          </p:cNvPr>
          <p:cNvSpPr>
            <a:spLocks/>
          </p:cNvSpPr>
          <p:nvPr/>
        </p:nvSpPr>
        <p:spPr bwMode="auto">
          <a:xfrm>
            <a:off x="3588841" y="4791670"/>
            <a:ext cx="9120783" cy="8717162"/>
          </a:xfrm>
          <a:custGeom>
            <a:avLst/>
            <a:gdLst>
              <a:gd name="T0" fmla="*/ 3262 w 15285"/>
              <a:gd name="T1" fmla="*/ 1091 h 14596"/>
              <a:gd name="T2" fmla="*/ 10828 w 15285"/>
              <a:gd name="T3" fmla="*/ 402 h 14596"/>
              <a:gd name="T4" fmla="*/ 15208 w 15285"/>
              <a:gd name="T5" fmla="*/ 6609 h 14596"/>
              <a:gd name="T6" fmla="*/ 12022 w 15285"/>
              <a:gd name="T7" fmla="*/ 13505 h 14596"/>
              <a:gd name="T8" fmla="*/ 4457 w 15285"/>
              <a:gd name="T9" fmla="*/ 14195 h 14596"/>
              <a:gd name="T10" fmla="*/ 77 w 15285"/>
              <a:gd name="T11" fmla="*/ 7988 h 14596"/>
              <a:gd name="T12" fmla="*/ 3262 w 15285"/>
              <a:gd name="T13" fmla="*/ 1091 h 14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85" h="14596">
                <a:moveTo>
                  <a:pt x="3262" y="1091"/>
                </a:moveTo>
                <a:cubicBezTo>
                  <a:pt x="4035" y="556"/>
                  <a:pt x="9978" y="0"/>
                  <a:pt x="10828" y="402"/>
                </a:cubicBezTo>
                <a:cubicBezTo>
                  <a:pt x="11678" y="803"/>
                  <a:pt x="15130" y="5672"/>
                  <a:pt x="15208" y="6609"/>
                </a:cubicBezTo>
                <a:cubicBezTo>
                  <a:pt x="15285" y="7546"/>
                  <a:pt x="12795" y="12970"/>
                  <a:pt x="12022" y="13505"/>
                </a:cubicBezTo>
                <a:cubicBezTo>
                  <a:pt x="11249" y="14041"/>
                  <a:pt x="5307" y="14596"/>
                  <a:pt x="4457" y="14195"/>
                </a:cubicBezTo>
                <a:cubicBezTo>
                  <a:pt x="3607" y="13793"/>
                  <a:pt x="154" y="8925"/>
                  <a:pt x="77" y="7988"/>
                </a:cubicBezTo>
                <a:cubicBezTo>
                  <a:pt x="0" y="7051"/>
                  <a:pt x="2490" y="1627"/>
                  <a:pt x="3262" y="1091"/>
                </a:cubicBezTo>
                <a:close/>
              </a:path>
            </a:pathLst>
          </a:custGeom>
          <a:gradFill flip="none" rotWithShape="1">
            <a:gsLst>
              <a:gs pos="88000">
                <a:srgbClr val="FFDF8C"/>
              </a:gs>
              <a:gs pos="12000">
                <a:srgbClr val="FE5E2E">
                  <a:alpha val="7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06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FREEFORM">
            <a:extLst>
              <a:ext uri="{FF2B5EF4-FFF2-40B4-BE49-F238E27FC236}">
                <a16:creationId xmlns:a16="http://schemas.microsoft.com/office/drawing/2014/main" id="{48DBBE8C-A0BA-47C7-950F-122D4DEF2DA6}"/>
              </a:ext>
            </a:extLst>
          </p:cNvPr>
          <p:cNvSpPr>
            <a:spLocks/>
          </p:cNvSpPr>
          <p:nvPr/>
        </p:nvSpPr>
        <p:spPr bwMode="auto">
          <a:xfrm>
            <a:off x="4429126" y="5448895"/>
            <a:ext cx="6556177" cy="6265962"/>
          </a:xfrm>
          <a:custGeom>
            <a:avLst/>
            <a:gdLst>
              <a:gd name="T0" fmla="*/ 2345 w 10987"/>
              <a:gd name="T1" fmla="*/ 785 h 10492"/>
              <a:gd name="T2" fmla="*/ 7783 w 10987"/>
              <a:gd name="T3" fmla="*/ 289 h 10492"/>
              <a:gd name="T4" fmla="*/ 10931 w 10987"/>
              <a:gd name="T5" fmla="*/ 4751 h 10492"/>
              <a:gd name="T6" fmla="*/ 8642 w 10987"/>
              <a:gd name="T7" fmla="*/ 9708 h 10492"/>
              <a:gd name="T8" fmla="*/ 3204 w 10987"/>
              <a:gd name="T9" fmla="*/ 10204 h 10492"/>
              <a:gd name="T10" fmla="*/ 55 w 10987"/>
              <a:gd name="T11" fmla="*/ 5742 h 10492"/>
              <a:gd name="T12" fmla="*/ 2345 w 10987"/>
              <a:gd name="T13" fmla="*/ 785 h 10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87" h="10492">
                <a:moveTo>
                  <a:pt x="2345" y="785"/>
                </a:moveTo>
                <a:cubicBezTo>
                  <a:pt x="2900" y="400"/>
                  <a:pt x="7172" y="0"/>
                  <a:pt x="7783" y="289"/>
                </a:cubicBezTo>
                <a:cubicBezTo>
                  <a:pt x="8394" y="578"/>
                  <a:pt x="10876" y="4077"/>
                  <a:pt x="10931" y="4751"/>
                </a:cubicBezTo>
                <a:cubicBezTo>
                  <a:pt x="10987" y="5424"/>
                  <a:pt x="9197" y="9323"/>
                  <a:pt x="8642" y="9708"/>
                </a:cubicBezTo>
                <a:cubicBezTo>
                  <a:pt x="8086" y="10093"/>
                  <a:pt x="3815" y="10492"/>
                  <a:pt x="3204" y="10204"/>
                </a:cubicBezTo>
                <a:cubicBezTo>
                  <a:pt x="2593" y="9915"/>
                  <a:pt x="111" y="6416"/>
                  <a:pt x="55" y="5742"/>
                </a:cubicBezTo>
                <a:cubicBezTo>
                  <a:pt x="0" y="5069"/>
                  <a:pt x="1789" y="1170"/>
                  <a:pt x="2345" y="785"/>
                </a:cubicBezTo>
                <a:close/>
              </a:path>
            </a:pathLst>
          </a:custGeom>
          <a:gradFill>
            <a:gsLst>
              <a:gs pos="88000">
                <a:srgbClr val="FFDF8C"/>
              </a:gs>
              <a:gs pos="12000">
                <a:srgbClr val="FE5E2E">
                  <a:alpha val="75000"/>
                </a:srgbClr>
              </a:gs>
            </a:gsLst>
            <a:path path="circle">
              <a:fillToRect t="100000" r="100000"/>
            </a:path>
          </a:gradFill>
          <a:ln w="20638" cap="flat">
            <a:noFill/>
            <a:prstDash val="solid"/>
            <a:miter lim="800000"/>
            <a:headEnd/>
            <a:tailEnd/>
          </a:ln>
          <a:effectLst>
            <a:outerShdw blurRad="1016000" dist="3175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FREEFORM">
            <a:extLst>
              <a:ext uri="{FF2B5EF4-FFF2-40B4-BE49-F238E27FC236}">
                <a16:creationId xmlns:a16="http://schemas.microsoft.com/office/drawing/2014/main" id="{8878012A-8EBD-48E6-8DEF-4E3EE4FBC8A2}"/>
              </a:ext>
            </a:extLst>
          </p:cNvPr>
          <p:cNvSpPr>
            <a:spLocks/>
          </p:cNvSpPr>
          <p:nvPr/>
        </p:nvSpPr>
        <p:spPr bwMode="auto">
          <a:xfrm>
            <a:off x="10804029" y="8630544"/>
            <a:ext cx="3319165" cy="3534370"/>
          </a:xfrm>
          <a:custGeom>
            <a:avLst/>
            <a:gdLst>
              <a:gd name="T0" fmla="*/ 1344 w 5563"/>
              <a:gd name="T1" fmla="*/ 372 h 5918"/>
              <a:gd name="T2" fmla="*/ 2923 w 5563"/>
              <a:gd name="T3" fmla="*/ 77 h 5918"/>
              <a:gd name="T4" fmla="*/ 4497 w 5563"/>
              <a:gd name="T5" fmla="*/ 85 h 5918"/>
              <a:gd name="T6" fmla="*/ 4809 w 5563"/>
              <a:gd name="T7" fmla="*/ 366 h 5918"/>
              <a:gd name="T8" fmla="*/ 4696 w 5563"/>
              <a:gd name="T9" fmla="*/ 366 h 5918"/>
              <a:gd name="T10" fmla="*/ 4461 w 5563"/>
              <a:gd name="T11" fmla="*/ 162 h 5918"/>
              <a:gd name="T12" fmla="*/ 2931 w 5563"/>
              <a:gd name="T13" fmla="*/ 161 h 5918"/>
              <a:gd name="T14" fmla="*/ 1392 w 5563"/>
              <a:gd name="T15" fmla="*/ 442 h 5918"/>
              <a:gd name="T16" fmla="*/ 627 w 5563"/>
              <a:gd name="T17" fmla="*/ 1766 h 5918"/>
              <a:gd name="T18" fmla="*/ 101 w 5563"/>
              <a:gd name="T19" fmla="*/ 3239 h 5918"/>
              <a:gd name="T20" fmla="*/ 865 w 5563"/>
              <a:gd name="T21" fmla="*/ 4564 h 5918"/>
              <a:gd name="T22" fmla="*/ 1877 w 5563"/>
              <a:gd name="T23" fmla="*/ 5756 h 5918"/>
              <a:gd name="T24" fmla="*/ 3407 w 5563"/>
              <a:gd name="T25" fmla="*/ 5757 h 5918"/>
              <a:gd name="T26" fmla="*/ 4946 w 5563"/>
              <a:gd name="T27" fmla="*/ 5476 h 5918"/>
              <a:gd name="T28" fmla="*/ 5469 w 5563"/>
              <a:gd name="T29" fmla="*/ 4651 h 5918"/>
              <a:gd name="T30" fmla="*/ 5563 w 5563"/>
              <a:gd name="T31" fmla="*/ 4651 h 5918"/>
              <a:gd name="T32" fmla="*/ 4994 w 5563"/>
              <a:gd name="T33" fmla="*/ 5546 h 5918"/>
              <a:gd name="T34" fmla="*/ 3415 w 5563"/>
              <a:gd name="T35" fmla="*/ 5841 h 5918"/>
              <a:gd name="T36" fmla="*/ 1841 w 5563"/>
              <a:gd name="T37" fmla="*/ 5833 h 5918"/>
              <a:gd name="T38" fmla="*/ 796 w 5563"/>
              <a:gd name="T39" fmla="*/ 4613 h 5918"/>
              <a:gd name="T40" fmla="*/ 16 w 5563"/>
              <a:gd name="T41" fmla="*/ 3246 h 5918"/>
              <a:gd name="T42" fmla="*/ 550 w 5563"/>
              <a:gd name="T43" fmla="*/ 1731 h 5918"/>
              <a:gd name="T44" fmla="*/ 1344 w 5563"/>
              <a:gd name="T45" fmla="*/ 372 h 5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63" h="5918">
                <a:moveTo>
                  <a:pt x="1344" y="372"/>
                </a:moveTo>
                <a:cubicBezTo>
                  <a:pt x="1510" y="257"/>
                  <a:pt x="2218" y="142"/>
                  <a:pt x="2923" y="77"/>
                </a:cubicBezTo>
                <a:cubicBezTo>
                  <a:pt x="3618" y="14"/>
                  <a:pt x="4316" y="0"/>
                  <a:pt x="4497" y="85"/>
                </a:cubicBezTo>
                <a:cubicBezTo>
                  <a:pt x="4567" y="118"/>
                  <a:pt x="4677" y="220"/>
                  <a:pt x="4809" y="366"/>
                </a:cubicBezTo>
                <a:cubicBezTo>
                  <a:pt x="4835" y="389"/>
                  <a:pt x="4803" y="480"/>
                  <a:pt x="4696" y="366"/>
                </a:cubicBezTo>
                <a:cubicBezTo>
                  <a:pt x="4597" y="260"/>
                  <a:pt x="4515" y="187"/>
                  <a:pt x="4461" y="162"/>
                </a:cubicBezTo>
                <a:cubicBezTo>
                  <a:pt x="4294" y="83"/>
                  <a:pt x="3614" y="99"/>
                  <a:pt x="2931" y="161"/>
                </a:cubicBezTo>
                <a:cubicBezTo>
                  <a:pt x="2237" y="224"/>
                  <a:pt x="1546" y="335"/>
                  <a:pt x="1392" y="442"/>
                </a:cubicBezTo>
                <a:cubicBezTo>
                  <a:pt x="1241" y="546"/>
                  <a:pt x="915" y="1144"/>
                  <a:pt x="627" y="1766"/>
                </a:cubicBezTo>
                <a:cubicBezTo>
                  <a:pt x="335" y="2399"/>
                  <a:pt x="85" y="3052"/>
                  <a:pt x="101" y="3239"/>
                </a:cubicBezTo>
                <a:cubicBezTo>
                  <a:pt x="116" y="3423"/>
                  <a:pt x="470" y="4004"/>
                  <a:pt x="865" y="4564"/>
                </a:cubicBezTo>
                <a:cubicBezTo>
                  <a:pt x="1267" y="5133"/>
                  <a:pt x="1708" y="5676"/>
                  <a:pt x="1877" y="5756"/>
                </a:cubicBezTo>
                <a:cubicBezTo>
                  <a:pt x="2044" y="5835"/>
                  <a:pt x="2724" y="5819"/>
                  <a:pt x="3407" y="5757"/>
                </a:cubicBezTo>
                <a:cubicBezTo>
                  <a:pt x="4101" y="5693"/>
                  <a:pt x="4792" y="5583"/>
                  <a:pt x="4946" y="5476"/>
                </a:cubicBezTo>
                <a:cubicBezTo>
                  <a:pt x="5055" y="5400"/>
                  <a:pt x="5257" y="5066"/>
                  <a:pt x="5469" y="4651"/>
                </a:cubicBezTo>
                <a:lnTo>
                  <a:pt x="5563" y="4651"/>
                </a:lnTo>
                <a:cubicBezTo>
                  <a:pt x="5337" y="5096"/>
                  <a:pt x="5117" y="5460"/>
                  <a:pt x="4994" y="5546"/>
                </a:cubicBezTo>
                <a:cubicBezTo>
                  <a:pt x="4828" y="5661"/>
                  <a:pt x="4120" y="5776"/>
                  <a:pt x="3415" y="5841"/>
                </a:cubicBezTo>
                <a:cubicBezTo>
                  <a:pt x="2720" y="5904"/>
                  <a:pt x="2022" y="5918"/>
                  <a:pt x="1841" y="5833"/>
                </a:cubicBezTo>
                <a:cubicBezTo>
                  <a:pt x="1659" y="5746"/>
                  <a:pt x="1205" y="5191"/>
                  <a:pt x="796" y="4613"/>
                </a:cubicBezTo>
                <a:cubicBezTo>
                  <a:pt x="394" y="4042"/>
                  <a:pt x="33" y="3445"/>
                  <a:pt x="16" y="3246"/>
                </a:cubicBezTo>
                <a:cubicBezTo>
                  <a:pt x="0" y="3045"/>
                  <a:pt x="253" y="2374"/>
                  <a:pt x="550" y="1731"/>
                </a:cubicBezTo>
                <a:cubicBezTo>
                  <a:pt x="843" y="1097"/>
                  <a:pt x="1180" y="486"/>
                  <a:pt x="1344" y="372"/>
                </a:cubicBezTo>
                <a:close/>
              </a:path>
            </a:pathLst>
          </a:custGeom>
          <a:gradFill flip="none" rotWithShape="1">
            <a:gsLst>
              <a:gs pos="26000">
                <a:srgbClr val="FFDF8C"/>
              </a:gs>
              <a:gs pos="0">
                <a:srgbClr val="FE5E2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FREEFORM">
            <a:extLst>
              <a:ext uri="{FF2B5EF4-FFF2-40B4-BE49-F238E27FC236}">
                <a16:creationId xmlns:a16="http://schemas.microsoft.com/office/drawing/2014/main" id="{C303A183-C4D0-4570-BB9A-AA0C774E889A}"/>
              </a:ext>
            </a:extLst>
          </p:cNvPr>
          <p:cNvSpPr>
            <a:spLocks/>
          </p:cNvSpPr>
          <p:nvPr/>
        </p:nvSpPr>
        <p:spPr bwMode="auto">
          <a:xfrm>
            <a:off x="9207401" y="-2696766"/>
            <a:ext cx="9120783" cy="8718054"/>
          </a:xfrm>
          <a:custGeom>
            <a:avLst/>
            <a:gdLst>
              <a:gd name="T0" fmla="*/ 3263 w 15286"/>
              <a:gd name="T1" fmla="*/ 1092 h 14597"/>
              <a:gd name="T2" fmla="*/ 10828 w 15286"/>
              <a:gd name="T3" fmla="*/ 402 h 14597"/>
              <a:gd name="T4" fmla="*/ 15208 w 15286"/>
              <a:gd name="T5" fmla="*/ 6609 h 14597"/>
              <a:gd name="T6" fmla="*/ 12023 w 15286"/>
              <a:gd name="T7" fmla="*/ 13505 h 14597"/>
              <a:gd name="T8" fmla="*/ 4458 w 15286"/>
              <a:gd name="T9" fmla="*/ 14195 h 14597"/>
              <a:gd name="T10" fmla="*/ 78 w 15286"/>
              <a:gd name="T11" fmla="*/ 7988 h 14597"/>
              <a:gd name="T12" fmla="*/ 3263 w 15286"/>
              <a:gd name="T13" fmla="*/ 1092 h 14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86" h="14597">
                <a:moveTo>
                  <a:pt x="3263" y="1092"/>
                </a:moveTo>
                <a:cubicBezTo>
                  <a:pt x="4036" y="556"/>
                  <a:pt x="9978" y="0"/>
                  <a:pt x="10828" y="402"/>
                </a:cubicBezTo>
                <a:cubicBezTo>
                  <a:pt x="11678" y="804"/>
                  <a:pt x="15131" y="5672"/>
                  <a:pt x="15208" y="6609"/>
                </a:cubicBezTo>
                <a:cubicBezTo>
                  <a:pt x="15286" y="7546"/>
                  <a:pt x="12796" y="12970"/>
                  <a:pt x="12023" y="13505"/>
                </a:cubicBezTo>
                <a:cubicBezTo>
                  <a:pt x="11250" y="14041"/>
                  <a:pt x="5308" y="14597"/>
                  <a:pt x="4458" y="14195"/>
                </a:cubicBezTo>
                <a:cubicBezTo>
                  <a:pt x="3608" y="13794"/>
                  <a:pt x="155" y="8925"/>
                  <a:pt x="78" y="7988"/>
                </a:cubicBezTo>
                <a:cubicBezTo>
                  <a:pt x="0" y="7051"/>
                  <a:pt x="2490" y="1627"/>
                  <a:pt x="3263" y="1092"/>
                </a:cubicBezTo>
                <a:close/>
              </a:path>
            </a:pathLst>
          </a:custGeom>
          <a:gradFill>
            <a:gsLst>
              <a:gs pos="88000">
                <a:srgbClr val="FFDF8C"/>
              </a:gs>
              <a:gs pos="12000">
                <a:srgbClr val="FE5E2E">
                  <a:alpha val="75000"/>
                </a:srgbClr>
              </a:gs>
            </a:gsLst>
            <a:path path="circle">
              <a:fillToRect r="100000" b="100000"/>
            </a:path>
          </a:gradFill>
          <a:ln w="20638" cap="flat">
            <a:noFill/>
            <a:prstDash val="solid"/>
            <a:miter lim="800000"/>
            <a:headEnd/>
            <a:tailEnd/>
          </a:ln>
          <a:effectLst>
            <a:outerShdw blurRad="1016000" dist="317500" dir="8100000" algn="tr" rotWithShape="0">
              <a:srgbClr val="FE5E2E">
                <a:alpha val="20000"/>
              </a:srgb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FREEFORM">
            <a:extLst>
              <a:ext uri="{FF2B5EF4-FFF2-40B4-BE49-F238E27FC236}">
                <a16:creationId xmlns:a16="http://schemas.microsoft.com/office/drawing/2014/main" id="{301409C2-369E-4D2E-B8A4-F20FFAC7FE9E}"/>
              </a:ext>
            </a:extLst>
          </p:cNvPr>
          <p:cNvSpPr>
            <a:spLocks/>
          </p:cNvSpPr>
          <p:nvPr/>
        </p:nvSpPr>
        <p:spPr bwMode="auto">
          <a:xfrm>
            <a:off x="11288911" y="-990303"/>
            <a:ext cx="6556177" cy="6265069"/>
          </a:xfrm>
          <a:custGeom>
            <a:avLst/>
            <a:gdLst>
              <a:gd name="T0" fmla="*/ 2345 w 10987"/>
              <a:gd name="T1" fmla="*/ 784 h 10491"/>
              <a:gd name="T2" fmla="*/ 7783 w 10987"/>
              <a:gd name="T3" fmla="*/ 288 h 10491"/>
              <a:gd name="T4" fmla="*/ 10932 w 10987"/>
              <a:gd name="T5" fmla="*/ 4750 h 10491"/>
              <a:gd name="T6" fmla="*/ 8642 w 10987"/>
              <a:gd name="T7" fmla="*/ 9707 h 10491"/>
              <a:gd name="T8" fmla="*/ 3204 w 10987"/>
              <a:gd name="T9" fmla="*/ 10203 h 10491"/>
              <a:gd name="T10" fmla="*/ 56 w 10987"/>
              <a:gd name="T11" fmla="*/ 5741 h 10491"/>
              <a:gd name="T12" fmla="*/ 2345 w 10987"/>
              <a:gd name="T13" fmla="*/ 784 h 10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87" h="10491">
                <a:moveTo>
                  <a:pt x="2345" y="784"/>
                </a:moveTo>
                <a:cubicBezTo>
                  <a:pt x="2901" y="399"/>
                  <a:pt x="7172" y="0"/>
                  <a:pt x="7783" y="288"/>
                </a:cubicBezTo>
                <a:cubicBezTo>
                  <a:pt x="8394" y="577"/>
                  <a:pt x="10876" y="4076"/>
                  <a:pt x="10932" y="4750"/>
                </a:cubicBezTo>
                <a:cubicBezTo>
                  <a:pt x="10987" y="5423"/>
                  <a:pt x="9197" y="9322"/>
                  <a:pt x="8642" y="9707"/>
                </a:cubicBezTo>
                <a:cubicBezTo>
                  <a:pt x="8086" y="10092"/>
                  <a:pt x="3815" y="10491"/>
                  <a:pt x="3204" y="10203"/>
                </a:cubicBezTo>
                <a:cubicBezTo>
                  <a:pt x="2593" y="9914"/>
                  <a:pt x="111" y="6415"/>
                  <a:pt x="56" y="5741"/>
                </a:cubicBezTo>
                <a:cubicBezTo>
                  <a:pt x="0" y="5068"/>
                  <a:pt x="1790" y="1169"/>
                  <a:pt x="2345" y="784"/>
                </a:cubicBezTo>
                <a:close/>
              </a:path>
            </a:pathLst>
          </a:custGeom>
          <a:gradFill flip="none" rotWithShape="1">
            <a:gsLst>
              <a:gs pos="88000">
                <a:srgbClr val="FFDF8C"/>
              </a:gs>
              <a:gs pos="12000">
                <a:srgbClr val="FE5E2E">
                  <a:alpha val="7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0638" cap="flat">
            <a:noFill/>
            <a:prstDash val="solid"/>
            <a:miter lim="800000"/>
            <a:headEnd/>
            <a:tailEnd/>
          </a:ln>
          <a:effectLst>
            <a:outerShdw blurRad="1016000" dist="3175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FREEFORM">
            <a:extLst>
              <a:ext uri="{FF2B5EF4-FFF2-40B4-BE49-F238E27FC236}">
                <a16:creationId xmlns:a16="http://schemas.microsoft.com/office/drawing/2014/main" id="{2F96D6C9-2EDE-402C-BE71-817D3205C5F8}"/>
              </a:ext>
            </a:extLst>
          </p:cNvPr>
          <p:cNvSpPr>
            <a:spLocks/>
          </p:cNvSpPr>
          <p:nvPr/>
        </p:nvSpPr>
        <p:spPr bwMode="auto">
          <a:xfrm>
            <a:off x="4704160" y="-2507456"/>
            <a:ext cx="6622256" cy="6191845"/>
          </a:xfrm>
          <a:custGeom>
            <a:avLst/>
            <a:gdLst>
              <a:gd name="T0" fmla="*/ 2355 w 11098"/>
              <a:gd name="T1" fmla="*/ 651 h 10367"/>
              <a:gd name="T2" fmla="*/ 5123 w 11098"/>
              <a:gd name="T3" fmla="*/ 137 h 10367"/>
              <a:gd name="T4" fmla="*/ 7879 w 11098"/>
              <a:gd name="T5" fmla="*/ 148 h 10367"/>
              <a:gd name="T6" fmla="*/ 9709 w 11098"/>
              <a:gd name="T7" fmla="*/ 2287 h 10367"/>
              <a:gd name="T8" fmla="*/ 11077 w 11098"/>
              <a:gd name="T9" fmla="*/ 4680 h 10367"/>
              <a:gd name="T10" fmla="*/ 10556 w 11098"/>
              <a:gd name="T11" fmla="*/ 6380 h 10367"/>
              <a:gd name="T12" fmla="*/ 10465 w 11098"/>
              <a:gd name="T13" fmla="*/ 6380 h 10367"/>
              <a:gd name="T14" fmla="*/ 10993 w 11098"/>
              <a:gd name="T15" fmla="*/ 4687 h 10367"/>
              <a:gd name="T16" fmla="*/ 9640 w 11098"/>
              <a:gd name="T17" fmla="*/ 2336 h 10367"/>
              <a:gd name="T18" fmla="*/ 7843 w 11098"/>
              <a:gd name="T19" fmla="*/ 224 h 10367"/>
              <a:gd name="T20" fmla="*/ 5130 w 11098"/>
              <a:gd name="T21" fmla="*/ 221 h 10367"/>
              <a:gd name="T22" fmla="*/ 2403 w 11098"/>
              <a:gd name="T23" fmla="*/ 720 h 10367"/>
              <a:gd name="T24" fmla="*/ 1044 w 11098"/>
              <a:gd name="T25" fmla="*/ 3068 h 10367"/>
              <a:gd name="T26" fmla="*/ 113 w 11098"/>
              <a:gd name="T27" fmla="*/ 5680 h 10367"/>
              <a:gd name="T28" fmla="*/ 1467 w 11098"/>
              <a:gd name="T29" fmla="*/ 8031 h 10367"/>
              <a:gd name="T30" fmla="*/ 3263 w 11098"/>
              <a:gd name="T31" fmla="*/ 10143 h 10367"/>
              <a:gd name="T32" fmla="*/ 5976 w 11098"/>
              <a:gd name="T33" fmla="*/ 10146 h 10367"/>
              <a:gd name="T34" fmla="*/ 6128 w 11098"/>
              <a:gd name="T35" fmla="*/ 10132 h 10367"/>
              <a:gd name="T36" fmla="*/ 6128 w 11098"/>
              <a:gd name="T37" fmla="*/ 10217 h 10367"/>
              <a:gd name="T38" fmla="*/ 5983 w 11098"/>
              <a:gd name="T39" fmla="*/ 10230 h 10367"/>
              <a:gd name="T40" fmla="*/ 3227 w 11098"/>
              <a:gd name="T41" fmla="*/ 10219 h 10367"/>
              <a:gd name="T42" fmla="*/ 1397 w 11098"/>
              <a:gd name="T43" fmla="*/ 8079 h 10367"/>
              <a:gd name="T44" fmla="*/ 29 w 11098"/>
              <a:gd name="T45" fmla="*/ 5687 h 10367"/>
              <a:gd name="T46" fmla="*/ 967 w 11098"/>
              <a:gd name="T47" fmla="*/ 3032 h 10367"/>
              <a:gd name="T48" fmla="*/ 2355 w 11098"/>
              <a:gd name="T49" fmla="*/ 651 h 10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098" h="10367">
                <a:moveTo>
                  <a:pt x="2355" y="651"/>
                </a:moveTo>
                <a:cubicBezTo>
                  <a:pt x="2643" y="451"/>
                  <a:pt x="3884" y="249"/>
                  <a:pt x="5123" y="137"/>
                </a:cubicBezTo>
                <a:cubicBezTo>
                  <a:pt x="6343" y="25"/>
                  <a:pt x="7567" y="0"/>
                  <a:pt x="7879" y="148"/>
                </a:cubicBezTo>
                <a:cubicBezTo>
                  <a:pt x="8196" y="297"/>
                  <a:pt x="8992" y="1271"/>
                  <a:pt x="9709" y="2287"/>
                </a:cubicBezTo>
                <a:cubicBezTo>
                  <a:pt x="10415" y="3289"/>
                  <a:pt x="11049" y="4335"/>
                  <a:pt x="11077" y="4680"/>
                </a:cubicBezTo>
                <a:cubicBezTo>
                  <a:pt x="11098" y="4930"/>
                  <a:pt x="10875" y="5603"/>
                  <a:pt x="10556" y="6380"/>
                </a:cubicBezTo>
                <a:cubicBezTo>
                  <a:pt x="10524" y="6461"/>
                  <a:pt x="10449" y="6423"/>
                  <a:pt x="10465" y="6380"/>
                </a:cubicBezTo>
                <a:cubicBezTo>
                  <a:pt x="10787" y="5603"/>
                  <a:pt x="11013" y="4929"/>
                  <a:pt x="10993" y="4687"/>
                </a:cubicBezTo>
                <a:cubicBezTo>
                  <a:pt x="10966" y="4358"/>
                  <a:pt x="10339" y="3327"/>
                  <a:pt x="9640" y="2336"/>
                </a:cubicBezTo>
                <a:cubicBezTo>
                  <a:pt x="8929" y="1329"/>
                  <a:pt x="8147" y="367"/>
                  <a:pt x="7843" y="224"/>
                </a:cubicBezTo>
                <a:cubicBezTo>
                  <a:pt x="7544" y="83"/>
                  <a:pt x="6339" y="110"/>
                  <a:pt x="5130" y="221"/>
                </a:cubicBezTo>
                <a:cubicBezTo>
                  <a:pt x="3904" y="332"/>
                  <a:pt x="2679" y="529"/>
                  <a:pt x="2403" y="720"/>
                </a:cubicBezTo>
                <a:cubicBezTo>
                  <a:pt x="2132" y="908"/>
                  <a:pt x="1553" y="1966"/>
                  <a:pt x="1044" y="3068"/>
                </a:cubicBezTo>
                <a:cubicBezTo>
                  <a:pt x="527" y="4186"/>
                  <a:pt x="85" y="5345"/>
                  <a:pt x="113" y="5680"/>
                </a:cubicBezTo>
                <a:cubicBezTo>
                  <a:pt x="140" y="6009"/>
                  <a:pt x="767" y="7039"/>
                  <a:pt x="1467" y="8031"/>
                </a:cubicBezTo>
                <a:cubicBezTo>
                  <a:pt x="2177" y="9037"/>
                  <a:pt x="2959" y="9999"/>
                  <a:pt x="3263" y="10143"/>
                </a:cubicBezTo>
                <a:cubicBezTo>
                  <a:pt x="3562" y="10284"/>
                  <a:pt x="4767" y="10256"/>
                  <a:pt x="5976" y="10146"/>
                </a:cubicBezTo>
                <a:cubicBezTo>
                  <a:pt x="6027" y="10142"/>
                  <a:pt x="6077" y="10137"/>
                  <a:pt x="6128" y="10132"/>
                </a:cubicBezTo>
                <a:cubicBezTo>
                  <a:pt x="6219" y="10117"/>
                  <a:pt x="6242" y="10203"/>
                  <a:pt x="6128" y="10217"/>
                </a:cubicBezTo>
                <a:cubicBezTo>
                  <a:pt x="6080" y="10221"/>
                  <a:pt x="6032" y="10226"/>
                  <a:pt x="5983" y="10230"/>
                </a:cubicBezTo>
                <a:cubicBezTo>
                  <a:pt x="4763" y="10341"/>
                  <a:pt x="3539" y="10367"/>
                  <a:pt x="3227" y="10219"/>
                </a:cubicBezTo>
                <a:cubicBezTo>
                  <a:pt x="2910" y="10069"/>
                  <a:pt x="2115" y="9096"/>
                  <a:pt x="1397" y="8079"/>
                </a:cubicBezTo>
                <a:cubicBezTo>
                  <a:pt x="691" y="7078"/>
                  <a:pt x="57" y="6031"/>
                  <a:pt x="29" y="5687"/>
                </a:cubicBezTo>
                <a:cubicBezTo>
                  <a:pt x="0" y="5337"/>
                  <a:pt x="446" y="4162"/>
                  <a:pt x="967" y="3032"/>
                </a:cubicBezTo>
                <a:cubicBezTo>
                  <a:pt x="1481" y="1920"/>
                  <a:pt x="2071" y="848"/>
                  <a:pt x="2355" y="651"/>
                </a:cubicBezTo>
                <a:close/>
              </a:path>
            </a:pathLst>
          </a:custGeom>
          <a:gradFill flip="none" rotWithShape="1">
            <a:gsLst>
              <a:gs pos="92000">
                <a:srgbClr val="FFDF8C"/>
              </a:gs>
              <a:gs pos="0">
                <a:srgbClr val="FE5E2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REEFORM">
            <a:extLst>
              <a:ext uri="{FF2B5EF4-FFF2-40B4-BE49-F238E27FC236}">
                <a16:creationId xmlns:a16="http://schemas.microsoft.com/office/drawing/2014/main" id="{0485E935-86C0-478F-B6FB-10869F68EA3A}"/>
              </a:ext>
            </a:extLst>
          </p:cNvPr>
          <p:cNvSpPr>
            <a:spLocks/>
          </p:cNvSpPr>
          <p:nvPr/>
        </p:nvSpPr>
        <p:spPr bwMode="auto">
          <a:xfrm>
            <a:off x="7748291" y="-501849"/>
            <a:ext cx="2881610" cy="2754809"/>
          </a:xfrm>
          <a:custGeom>
            <a:avLst/>
            <a:gdLst>
              <a:gd name="T0" fmla="*/ 1031 w 4829"/>
              <a:gd name="T1" fmla="*/ 345 h 4612"/>
              <a:gd name="T2" fmla="*/ 3421 w 4829"/>
              <a:gd name="T3" fmla="*/ 127 h 4612"/>
              <a:gd name="T4" fmla="*/ 4805 w 4829"/>
              <a:gd name="T5" fmla="*/ 2088 h 4612"/>
              <a:gd name="T6" fmla="*/ 3798 w 4829"/>
              <a:gd name="T7" fmla="*/ 4267 h 4612"/>
              <a:gd name="T8" fmla="*/ 1408 w 4829"/>
              <a:gd name="T9" fmla="*/ 4485 h 4612"/>
              <a:gd name="T10" fmla="*/ 24 w 4829"/>
              <a:gd name="T11" fmla="*/ 2524 h 4612"/>
              <a:gd name="T12" fmla="*/ 1031 w 4829"/>
              <a:gd name="T13" fmla="*/ 345 h 4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29" h="4612">
                <a:moveTo>
                  <a:pt x="1031" y="345"/>
                </a:moveTo>
                <a:cubicBezTo>
                  <a:pt x="1275" y="176"/>
                  <a:pt x="3152" y="0"/>
                  <a:pt x="3421" y="127"/>
                </a:cubicBezTo>
                <a:cubicBezTo>
                  <a:pt x="3689" y="254"/>
                  <a:pt x="4780" y="1792"/>
                  <a:pt x="4805" y="2088"/>
                </a:cubicBezTo>
                <a:cubicBezTo>
                  <a:pt x="4829" y="2384"/>
                  <a:pt x="4042" y="4098"/>
                  <a:pt x="3798" y="4267"/>
                </a:cubicBezTo>
                <a:cubicBezTo>
                  <a:pt x="3554" y="4436"/>
                  <a:pt x="1677" y="4612"/>
                  <a:pt x="1408" y="4485"/>
                </a:cubicBezTo>
                <a:cubicBezTo>
                  <a:pt x="1139" y="4358"/>
                  <a:pt x="49" y="2820"/>
                  <a:pt x="24" y="2524"/>
                </a:cubicBezTo>
                <a:cubicBezTo>
                  <a:pt x="0" y="2228"/>
                  <a:pt x="786" y="514"/>
                  <a:pt x="1031" y="345"/>
                </a:cubicBezTo>
                <a:close/>
              </a:path>
            </a:pathLst>
          </a:custGeom>
          <a:gradFill>
            <a:gsLst>
              <a:gs pos="92000">
                <a:srgbClr val="FFDF8C"/>
              </a:gs>
              <a:gs pos="0">
                <a:srgbClr val="FE5E2E">
                  <a:alpha val="75000"/>
                </a:srgbClr>
              </a:gs>
            </a:gsLst>
            <a:path path="circle">
              <a:fillToRect r="100000" b="100000"/>
            </a:path>
          </a:gradFill>
          <a:ln w="206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6" name="ARROW GROUP">
            <a:extLst>
              <a:ext uri="{FF2B5EF4-FFF2-40B4-BE49-F238E27FC236}">
                <a16:creationId xmlns:a16="http://schemas.microsoft.com/office/drawing/2014/main" id="{E37B5431-71CA-4113-B4FC-D3EDCDED46DB}"/>
              </a:ext>
            </a:extLst>
          </p:cNvPr>
          <p:cNvGrpSpPr/>
          <p:nvPr/>
        </p:nvGrpSpPr>
        <p:grpSpPr>
          <a:xfrm>
            <a:off x="4657725" y="371475"/>
            <a:ext cx="450056" cy="1064419"/>
            <a:chOff x="16598900" y="3975100"/>
            <a:chExt cx="800100" cy="1892300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47CFF5CB-3F3E-4214-884E-24F8FEBD8213}"/>
                </a:ext>
              </a:extLst>
            </p:cNvPr>
            <p:cNvSpPr/>
            <p:nvPr/>
          </p:nvSpPr>
          <p:spPr>
            <a:xfrm rot="5400000" flipV="1">
              <a:off x="16675100" y="5143500"/>
              <a:ext cx="647700" cy="800100"/>
            </a:xfrm>
            <a:prstGeom prst="chevron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1D80E5CC-F0F9-4AA3-8145-1FFF6A41D272}"/>
                </a:ext>
              </a:extLst>
            </p:cNvPr>
            <p:cNvSpPr/>
            <p:nvPr/>
          </p:nvSpPr>
          <p:spPr>
            <a:xfrm rot="5400000" flipV="1">
              <a:off x="16675100" y="4521200"/>
              <a:ext cx="647700" cy="800100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886076F5-4AB7-49B9-A848-D1D5A5121CC2}"/>
                </a:ext>
              </a:extLst>
            </p:cNvPr>
            <p:cNvSpPr/>
            <p:nvPr/>
          </p:nvSpPr>
          <p:spPr>
            <a:xfrm rot="5400000" flipV="1">
              <a:off x="16675100" y="3898900"/>
              <a:ext cx="647700" cy="800100"/>
            </a:xfrm>
            <a:prstGeom prst="chevron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9" name="ARROW GROUP">
            <a:extLst>
              <a:ext uri="{FF2B5EF4-FFF2-40B4-BE49-F238E27FC236}">
                <a16:creationId xmlns:a16="http://schemas.microsoft.com/office/drawing/2014/main" id="{55649242-82C5-4704-A266-331EF433C057}"/>
              </a:ext>
            </a:extLst>
          </p:cNvPr>
          <p:cNvGrpSpPr/>
          <p:nvPr/>
        </p:nvGrpSpPr>
        <p:grpSpPr>
          <a:xfrm>
            <a:off x="12801600" y="5739325"/>
            <a:ext cx="450056" cy="1064419"/>
            <a:chOff x="16598900" y="3975100"/>
            <a:chExt cx="800100" cy="1892300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231BBE4B-8D51-46F9-A1CF-2C651F8E2729}"/>
                </a:ext>
              </a:extLst>
            </p:cNvPr>
            <p:cNvSpPr/>
            <p:nvPr/>
          </p:nvSpPr>
          <p:spPr>
            <a:xfrm rot="5400000" flipV="1">
              <a:off x="16675100" y="5143500"/>
              <a:ext cx="647700" cy="800100"/>
            </a:xfrm>
            <a:prstGeom prst="chevron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9E8CD5A6-10D3-452A-98E8-5C2D6B0115C0}"/>
                </a:ext>
              </a:extLst>
            </p:cNvPr>
            <p:cNvSpPr/>
            <p:nvPr/>
          </p:nvSpPr>
          <p:spPr>
            <a:xfrm rot="5400000" flipV="1">
              <a:off x="16675100" y="4521200"/>
              <a:ext cx="647700" cy="800100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4737219E-35BA-467E-B5DF-0077B821B663}"/>
                </a:ext>
              </a:extLst>
            </p:cNvPr>
            <p:cNvSpPr/>
            <p:nvPr/>
          </p:nvSpPr>
          <p:spPr>
            <a:xfrm rot="5400000" flipV="1">
              <a:off x="16675100" y="3898900"/>
              <a:ext cx="647700" cy="800100"/>
            </a:xfrm>
            <a:prstGeom prst="chevron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476C84C7-BD74-4F98-AE96-E0097F8BB1CC}"/>
              </a:ext>
            </a:extLst>
          </p:cNvPr>
          <p:cNvSpPr/>
          <p:nvPr/>
        </p:nvSpPr>
        <p:spPr>
          <a:xfrm>
            <a:off x="6152011" y="8512785"/>
            <a:ext cx="30432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75" b="1" dirty="0">
                <a:solidFill>
                  <a:prstClr val="white"/>
                </a:solidFill>
                <a:latin typeface="arial" panose="020B0604020202020204" pitchFamily="34" charset="0"/>
              </a:rPr>
              <a:t>Lorem ipsum dolor sit </a:t>
            </a:r>
            <a:r>
              <a:rPr lang="en-US" sz="1575" b="1" dirty="0" err="1">
                <a:solidFill>
                  <a:prstClr val="white"/>
                </a:solidFill>
                <a:latin typeface="arial" panose="020B0604020202020204" pitchFamily="34" charset="0"/>
              </a:rPr>
              <a:t>amet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,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consectetur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adipiscing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elit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.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Vivamus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finibus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massa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convallis libero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pulvinar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1575" dirty="0" err="1">
                <a:solidFill>
                  <a:prstClr val="white"/>
                </a:solidFill>
                <a:latin typeface="arial" panose="020B0604020202020204" pitchFamily="34" charset="0"/>
              </a:rPr>
              <a:t>viverra</a:t>
            </a:r>
            <a:r>
              <a:rPr lang="en-US" sz="1575" dirty="0">
                <a:solidFill>
                  <a:prstClr val="white"/>
                </a:solidFill>
                <a:latin typeface="arial" panose="020B0604020202020204" pitchFamily="34" charset="0"/>
              </a:rPr>
              <a:t>.</a:t>
            </a:r>
            <a:endParaRPr lang="en-US" sz="1575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FREEFORM">
            <a:extLst>
              <a:ext uri="{FF2B5EF4-FFF2-40B4-BE49-F238E27FC236}">
                <a16:creationId xmlns:a16="http://schemas.microsoft.com/office/drawing/2014/main" id="{F79F8279-49BC-4AC4-8951-E969360D86C5}"/>
              </a:ext>
            </a:extLst>
          </p:cNvPr>
          <p:cNvSpPr>
            <a:spLocks/>
          </p:cNvSpPr>
          <p:nvPr/>
        </p:nvSpPr>
        <p:spPr bwMode="auto">
          <a:xfrm rot="10800000">
            <a:off x="6710662" y="7258943"/>
            <a:ext cx="3044944" cy="3242369"/>
          </a:xfrm>
          <a:custGeom>
            <a:avLst/>
            <a:gdLst>
              <a:gd name="T0" fmla="*/ 1344 w 5563"/>
              <a:gd name="T1" fmla="*/ 372 h 5918"/>
              <a:gd name="T2" fmla="*/ 2923 w 5563"/>
              <a:gd name="T3" fmla="*/ 77 h 5918"/>
              <a:gd name="T4" fmla="*/ 4497 w 5563"/>
              <a:gd name="T5" fmla="*/ 85 h 5918"/>
              <a:gd name="T6" fmla="*/ 4809 w 5563"/>
              <a:gd name="T7" fmla="*/ 366 h 5918"/>
              <a:gd name="T8" fmla="*/ 4696 w 5563"/>
              <a:gd name="T9" fmla="*/ 366 h 5918"/>
              <a:gd name="T10" fmla="*/ 4461 w 5563"/>
              <a:gd name="T11" fmla="*/ 162 h 5918"/>
              <a:gd name="T12" fmla="*/ 2931 w 5563"/>
              <a:gd name="T13" fmla="*/ 161 h 5918"/>
              <a:gd name="T14" fmla="*/ 1392 w 5563"/>
              <a:gd name="T15" fmla="*/ 442 h 5918"/>
              <a:gd name="T16" fmla="*/ 627 w 5563"/>
              <a:gd name="T17" fmla="*/ 1766 h 5918"/>
              <a:gd name="T18" fmla="*/ 101 w 5563"/>
              <a:gd name="T19" fmla="*/ 3239 h 5918"/>
              <a:gd name="T20" fmla="*/ 865 w 5563"/>
              <a:gd name="T21" fmla="*/ 4564 h 5918"/>
              <a:gd name="T22" fmla="*/ 1877 w 5563"/>
              <a:gd name="T23" fmla="*/ 5756 h 5918"/>
              <a:gd name="T24" fmla="*/ 3407 w 5563"/>
              <a:gd name="T25" fmla="*/ 5757 h 5918"/>
              <a:gd name="T26" fmla="*/ 4946 w 5563"/>
              <a:gd name="T27" fmla="*/ 5476 h 5918"/>
              <a:gd name="T28" fmla="*/ 5469 w 5563"/>
              <a:gd name="T29" fmla="*/ 4651 h 5918"/>
              <a:gd name="T30" fmla="*/ 5563 w 5563"/>
              <a:gd name="T31" fmla="*/ 4651 h 5918"/>
              <a:gd name="T32" fmla="*/ 4994 w 5563"/>
              <a:gd name="T33" fmla="*/ 5546 h 5918"/>
              <a:gd name="T34" fmla="*/ 3415 w 5563"/>
              <a:gd name="T35" fmla="*/ 5841 h 5918"/>
              <a:gd name="T36" fmla="*/ 1841 w 5563"/>
              <a:gd name="T37" fmla="*/ 5833 h 5918"/>
              <a:gd name="T38" fmla="*/ 796 w 5563"/>
              <a:gd name="T39" fmla="*/ 4613 h 5918"/>
              <a:gd name="T40" fmla="*/ 16 w 5563"/>
              <a:gd name="T41" fmla="*/ 3246 h 5918"/>
              <a:gd name="T42" fmla="*/ 550 w 5563"/>
              <a:gd name="T43" fmla="*/ 1731 h 5918"/>
              <a:gd name="T44" fmla="*/ 1344 w 5563"/>
              <a:gd name="T45" fmla="*/ 372 h 5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63" h="5918">
                <a:moveTo>
                  <a:pt x="1344" y="372"/>
                </a:moveTo>
                <a:cubicBezTo>
                  <a:pt x="1510" y="257"/>
                  <a:pt x="2218" y="142"/>
                  <a:pt x="2923" y="77"/>
                </a:cubicBezTo>
                <a:cubicBezTo>
                  <a:pt x="3618" y="14"/>
                  <a:pt x="4316" y="0"/>
                  <a:pt x="4497" y="85"/>
                </a:cubicBezTo>
                <a:cubicBezTo>
                  <a:pt x="4567" y="118"/>
                  <a:pt x="4677" y="220"/>
                  <a:pt x="4809" y="366"/>
                </a:cubicBezTo>
                <a:cubicBezTo>
                  <a:pt x="4835" y="389"/>
                  <a:pt x="4803" y="480"/>
                  <a:pt x="4696" y="366"/>
                </a:cubicBezTo>
                <a:cubicBezTo>
                  <a:pt x="4597" y="260"/>
                  <a:pt x="4515" y="187"/>
                  <a:pt x="4461" y="162"/>
                </a:cubicBezTo>
                <a:cubicBezTo>
                  <a:pt x="4294" y="83"/>
                  <a:pt x="3614" y="99"/>
                  <a:pt x="2931" y="161"/>
                </a:cubicBezTo>
                <a:cubicBezTo>
                  <a:pt x="2237" y="224"/>
                  <a:pt x="1546" y="335"/>
                  <a:pt x="1392" y="442"/>
                </a:cubicBezTo>
                <a:cubicBezTo>
                  <a:pt x="1241" y="546"/>
                  <a:pt x="915" y="1144"/>
                  <a:pt x="627" y="1766"/>
                </a:cubicBezTo>
                <a:cubicBezTo>
                  <a:pt x="335" y="2399"/>
                  <a:pt x="85" y="3052"/>
                  <a:pt x="101" y="3239"/>
                </a:cubicBezTo>
                <a:cubicBezTo>
                  <a:pt x="116" y="3423"/>
                  <a:pt x="470" y="4004"/>
                  <a:pt x="865" y="4564"/>
                </a:cubicBezTo>
                <a:cubicBezTo>
                  <a:pt x="1267" y="5133"/>
                  <a:pt x="1708" y="5676"/>
                  <a:pt x="1877" y="5756"/>
                </a:cubicBezTo>
                <a:cubicBezTo>
                  <a:pt x="2044" y="5835"/>
                  <a:pt x="2724" y="5819"/>
                  <a:pt x="3407" y="5757"/>
                </a:cubicBezTo>
                <a:cubicBezTo>
                  <a:pt x="4101" y="5693"/>
                  <a:pt x="4792" y="5583"/>
                  <a:pt x="4946" y="5476"/>
                </a:cubicBezTo>
                <a:cubicBezTo>
                  <a:pt x="5055" y="5400"/>
                  <a:pt x="5257" y="5066"/>
                  <a:pt x="5469" y="4651"/>
                </a:cubicBezTo>
                <a:lnTo>
                  <a:pt x="5563" y="4651"/>
                </a:lnTo>
                <a:cubicBezTo>
                  <a:pt x="5337" y="5096"/>
                  <a:pt x="5117" y="5460"/>
                  <a:pt x="4994" y="5546"/>
                </a:cubicBezTo>
                <a:cubicBezTo>
                  <a:pt x="4828" y="5661"/>
                  <a:pt x="4120" y="5776"/>
                  <a:pt x="3415" y="5841"/>
                </a:cubicBezTo>
                <a:cubicBezTo>
                  <a:pt x="2720" y="5904"/>
                  <a:pt x="2022" y="5918"/>
                  <a:pt x="1841" y="5833"/>
                </a:cubicBezTo>
                <a:cubicBezTo>
                  <a:pt x="1659" y="5746"/>
                  <a:pt x="1205" y="5191"/>
                  <a:pt x="796" y="4613"/>
                </a:cubicBezTo>
                <a:cubicBezTo>
                  <a:pt x="394" y="4042"/>
                  <a:pt x="33" y="3445"/>
                  <a:pt x="16" y="3246"/>
                </a:cubicBezTo>
                <a:cubicBezTo>
                  <a:pt x="0" y="3045"/>
                  <a:pt x="253" y="2374"/>
                  <a:pt x="550" y="1731"/>
                </a:cubicBezTo>
                <a:cubicBezTo>
                  <a:pt x="843" y="1097"/>
                  <a:pt x="1180" y="486"/>
                  <a:pt x="1344" y="372"/>
                </a:cubicBezTo>
                <a:close/>
              </a:path>
            </a:pathLst>
          </a:custGeom>
          <a:gradFill flip="none" rotWithShape="1">
            <a:gsLst>
              <a:gs pos="26000">
                <a:srgbClr val="FFDF8C"/>
              </a:gs>
              <a:gs pos="0">
                <a:srgbClr val="FE5E2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4" name="LINE">
            <a:extLst>
              <a:ext uri="{FF2B5EF4-FFF2-40B4-BE49-F238E27FC236}">
                <a16:creationId xmlns:a16="http://schemas.microsoft.com/office/drawing/2014/main" id="{73119862-D721-48B6-A97B-8E7317489C7E}"/>
              </a:ext>
            </a:extLst>
          </p:cNvPr>
          <p:cNvCxnSpPr>
            <a:cxnSpLocks/>
          </p:cNvCxnSpPr>
          <p:nvPr/>
        </p:nvCxnSpPr>
        <p:spPr>
          <a:xfrm flipV="1">
            <a:off x="5412706" y="1693069"/>
            <a:ext cx="1515979" cy="1353553"/>
          </a:xfrm>
          <a:prstGeom prst="line">
            <a:avLst/>
          </a:prstGeom>
          <a:ln w="762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NE">
            <a:extLst>
              <a:ext uri="{FF2B5EF4-FFF2-40B4-BE49-F238E27FC236}">
                <a16:creationId xmlns:a16="http://schemas.microsoft.com/office/drawing/2014/main" id="{DCEF3184-42CF-4641-880C-8FD342DB73B3}"/>
              </a:ext>
            </a:extLst>
          </p:cNvPr>
          <p:cNvCxnSpPr>
            <a:cxnSpLocks/>
          </p:cNvCxnSpPr>
          <p:nvPr/>
        </p:nvCxnSpPr>
        <p:spPr>
          <a:xfrm flipV="1">
            <a:off x="12930563" y="4438527"/>
            <a:ext cx="1515979" cy="1353553"/>
          </a:xfrm>
          <a:prstGeom prst="line">
            <a:avLst/>
          </a:prstGeom>
          <a:ln w="762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LINE">
            <a:extLst>
              <a:ext uri="{FF2B5EF4-FFF2-40B4-BE49-F238E27FC236}">
                <a16:creationId xmlns:a16="http://schemas.microsoft.com/office/drawing/2014/main" id="{D2C76520-7708-4E9A-A989-BE92DCA8D550}"/>
              </a:ext>
            </a:extLst>
          </p:cNvPr>
          <p:cNvCxnSpPr>
            <a:cxnSpLocks/>
          </p:cNvCxnSpPr>
          <p:nvPr/>
        </p:nvCxnSpPr>
        <p:spPr>
          <a:xfrm flipV="1">
            <a:off x="6454944" y="4753227"/>
            <a:ext cx="974558" cy="757990"/>
          </a:xfrm>
          <a:prstGeom prst="line">
            <a:avLst/>
          </a:prstGeom>
          <a:ln w="762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MER">
            <a:extLst>
              <a:ext uri="{FF2B5EF4-FFF2-40B4-BE49-F238E27FC236}">
                <a16:creationId xmlns:a16="http://schemas.microsoft.com/office/drawing/2014/main" id="{E6C1D608-F679-45B9-A165-557340DD7979}"/>
              </a:ext>
            </a:extLst>
          </p:cNvPr>
          <p:cNvSpPr/>
          <p:nvPr/>
        </p:nvSpPr>
        <p:spPr>
          <a:xfrm>
            <a:off x="2081048" y="-677917"/>
            <a:ext cx="346841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CHANGE TEXT HERE">
            <a:extLst>
              <a:ext uri="{FF2B5EF4-FFF2-40B4-BE49-F238E27FC236}">
                <a16:creationId xmlns:a16="http://schemas.microsoft.com/office/drawing/2014/main" id="{5FF1BA49-C27C-45AA-B0AF-37DFE50ABC15}"/>
              </a:ext>
            </a:extLst>
          </p:cNvPr>
          <p:cNvSpPr txBox="1"/>
          <p:nvPr/>
        </p:nvSpPr>
        <p:spPr>
          <a:xfrm>
            <a:off x="6053154" y="2269531"/>
            <a:ext cx="5174815" cy="1529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338" dirty="0">
                <a:solidFill>
                  <a:schemeClr val="bg1"/>
                </a:solidFill>
                <a:effectLst>
                  <a:outerShdw dist="139700" dir="2700000" algn="tl" rotWithShape="0">
                    <a:prstClr val="black">
                      <a:alpha val="11000"/>
                    </a:prstClr>
                  </a:outerShdw>
                </a:effectLst>
                <a:latin typeface="Montserrat" panose="02000505000000020004" pitchFamily="2" charset="0"/>
              </a:rPr>
              <a:t>LEVIDIO</a:t>
            </a:r>
          </a:p>
        </p:txBody>
      </p:sp>
      <p:sp>
        <p:nvSpPr>
          <p:cNvPr id="54" name="CHANGE TEXT HERE">
            <a:extLst>
              <a:ext uri="{FF2B5EF4-FFF2-40B4-BE49-F238E27FC236}">
                <a16:creationId xmlns:a16="http://schemas.microsoft.com/office/drawing/2014/main" id="{0C795A21-08C9-4312-9441-8CE61BF95AFD}"/>
              </a:ext>
            </a:extLst>
          </p:cNvPr>
          <p:cNvSpPr txBox="1"/>
          <p:nvPr/>
        </p:nvSpPr>
        <p:spPr>
          <a:xfrm>
            <a:off x="6405364" y="3641131"/>
            <a:ext cx="4450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effectLst>
                  <a:outerShdw dist="139700" dir="2700000" algn="tl" rotWithShape="0">
                    <a:prstClr val="black">
                      <a:alpha val="11000"/>
                    </a:prstClr>
                  </a:outerShdw>
                </a:effectLst>
                <a:latin typeface="Raleway" panose="020B0003030101060003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65098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2" dur="1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6.17284E-7 L -4.16667E-6 -0.14938 " pathEditMode="relative" rAng="0" ptsTypes="AA">
                                      <p:cBhvr>
                                        <p:cTn id="14" dur="1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3" nodeType="withEffect">
                                  <p:stCondLst>
                                    <p:cond delay="13900"/>
                                  </p:stCondLst>
                                  <p:childTnLst>
                                    <p:animMotion origin="layout" path="M -4.16667E-6 -0.14938 L 0.00217 0.06435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106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xit" presetSubtype="1" accel="100000" fill="hold" grpId="4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3200000">
                                      <p:cBhvr>
                                        <p:cTn id="26" dur="1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22222E-6 -2.96296E-6 L 2.22222E-6 -0.14938 " pathEditMode="relative" rAng="0" ptsTypes="AA">
                                      <p:cBhvr>
                                        <p:cTn id="28" dur="12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3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2.22222E-6 -0.14938 L 0.00026 -0.18889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19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xit" presetSubtype="4" accel="100000" fill="hold" grpId="4" nodeType="withEffect">
                                  <p:stCondLst>
                                    <p:cond delay="1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43200000">
                                      <p:cBhvr>
                                        <p:cTn id="40" dur="14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64" presetClass="path" presetSubtype="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4.02778E-6 8.64198E-7 L 4.02778E-6 -0.14938 " pathEditMode="relative" rAng="0" ptsTypes="AA">
                                      <p:cBhvr>
                                        <p:cTn id="42" dur="13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3" nodeType="withEffect">
                                  <p:stCondLst>
                                    <p:cond delay="14200"/>
                                  </p:stCondLst>
                                  <p:childTnLst>
                                    <p:animMotion origin="layout" path="M 4.02778E-6 -0.14938 L 0.00026 -0.18889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97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" presetClass="exit" presetSubtype="1" accel="100000" fill="hold" grpId="4" nodeType="withEffect">
                                  <p:stCondLst>
                                    <p:cond delay="1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54" dur="1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6.17284E-7 L -4.16667E-6 -0.14938 " pathEditMode="relative" rAng="0" ptsTypes="AA">
                                      <p:cBhvr>
                                        <p:cTn id="56" dur="1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3" nodeType="withEffect">
                                  <p:stCondLst>
                                    <p:cond delay="13900"/>
                                  </p:stCondLst>
                                  <p:childTnLst>
                                    <p:animMotion origin="layout" path="M -4.16667E-6 -0.14938 L 0.00217 0.06435 " pathEditMode="relative" rAng="0" ptsTypes="AA">
                                      <p:cBhvr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1067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" presetClass="exit" presetSubtype="4" accel="100000" fill="hold" grpId="4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3200000">
                                      <p:cBhvr>
                                        <p:cTn id="68" dur="13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22222E-6 -2.96296E-6 L 2.22222E-6 -0.14938 " pathEditMode="relative" rAng="0" ptsTypes="AA">
                                      <p:cBhvr>
                                        <p:cTn id="70" dur="12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grpId="3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2.22222E-6 -0.14938 L 0.00026 -0.18889 " pathEditMode="relative" rAng="0" ptsTypes="AA">
                                      <p:cBhvr>
                                        <p:cTn id="7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197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" presetClass="exit" presetSubtype="4" accel="100000" fill="hold" grpId="4" nodeType="withEffect">
                                  <p:stCondLst>
                                    <p:cond delay="1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43200000">
                                      <p:cBhvr>
                                        <p:cTn id="82" dur="1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77778E-6 -4.69136E-6 L -2.77778E-6 -0.14938 " pathEditMode="relative" rAng="0" ptsTypes="AA">
                                      <p:cBhvr>
                                        <p:cTn id="84" dur="12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decel="100000" fill="hold" grpId="3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-2.77778E-6 -0.14938 L 0.00026 -0.18888 " pathEditMode="relative" rAng="0" ptsTypes="AA">
                                      <p:cBhvr>
                                        <p:cTn id="8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197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" presetClass="exit" presetSubtype="4" accel="100000" fill="hold" grpId="4" nodeType="withEffect">
                                  <p:stCondLst>
                                    <p:cond delay="1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43200000">
                                      <p:cBhvr>
                                        <p:cTn id="96" dur="14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64" presetClass="path" presetSubtype="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2.22222E-6 2.34568E-6 L 2.22222E-6 -0.14939 " pathEditMode="relative" rAng="0" ptsTypes="AA">
                                      <p:cBhvr>
                                        <p:cTn id="98" dur="13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decel="100000" fill="hold" grpId="3" nodeType="withEffect">
                                  <p:stCondLst>
                                    <p:cond delay="14200"/>
                                  </p:stCondLst>
                                  <p:childTnLst>
                                    <p:animMotion origin="layout" path="M 2.22222E-6 -0.14939 L 0.00026 -0.18889 " pathEditMode="relative" rAng="0" ptsTypes="AA">
                                      <p:cBhvr>
                                        <p:cTn id="10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97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" presetClass="exit" presetSubtype="1" accel="100000" fill="hold" grpId="4" nodeType="withEffect">
                                  <p:stCondLst>
                                    <p:cond delay="1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540000">
                                      <p:cBhvr>
                                        <p:cTn id="110" dur="14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64" presetClass="path" presetSubtype="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2.22222E-6 2.34568E-6 L 2.22222E-6 -0.14939 " pathEditMode="relative" rAng="0" ptsTypes="AA">
                                      <p:cBhvr>
                                        <p:cTn id="112" dur="13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decel="100000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2.22222E-6 -0.14939 L 0.00026 -0.18889 " pathEditMode="relative" rAng="0" ptsTypes="AA">
                                      <p:cBhvr>
                                        <p:cTn id="11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975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" presetClass="exit" presetSubtype="4" accel="100000" fill="hold" grpId="4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64" presetClass="path" presetSubtype="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25E-6 -2.34568E-6 L -1.25E-6 -0.15447 " pathEditMode="relative" rAng="0" ptsTypes="AA">
                                      <p:cBhvr>
                                        <p:cTn id="124" dur="14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26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decel="100000" fill="hold" grpId="2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28" dur="350" fill="hold"/>
                                        <p:tgtEl>
                                          <p:spTgt spid="3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4" nodeType="withEffect">
                                  <p:stCondLst>
                                    <p:cond delay="1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xit" presetSubtype="4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xit" presetSubtype="4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xit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xit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xit" presetSubtype="4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xit" presetSubtype="4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xit" presetSubtype="4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nodeType="withEffect">
                                  <p:stCondLst>
                                    <p:cond delay="9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10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xit" presetSubtype="4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xit" presetSubtype="4" fill="hold" nodeType="withEffect">
                                  <p:stCondLst>
                                    <p:cond delay="12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xit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xit" presetSubtype="4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xit" presetSubtype="4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xit" presetSubtype="4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7778E-6 2.46914E-7 L 2.77778E-6 0.25 " pathEditMode="relative" rAng="0" ptsTypes="AA">
                                      <p:cBhvr>
                                        <p:cTn id="29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00" presetID="22" presetClass="exit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2" presetClass="entr" presetSubtype="1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42" presetClass="path" presetSubtype="0" accel="50000" decel="5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2.77778E-6 2.46914E-7 L 2.77778E-6 0.25 " pathEditMode="relative" rAng="0" ptsTypes="AA">
                                      <p:cBhvr>
                                        <p:cTn id="30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2" presetClass="entr" presetSubtype="1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42" presetClass="path" presetSubtype="0" accel="50000" decel="50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animMotion origin="layout" path="M 2.77778E-6 2.46914E-7 L 2.77778E-6 0.25 " pathEditMode="relative" rAng="0" ptsTypes="AA">
                                      <p:cBhvr>
                                        <p:cTn id="31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22" presetClass="exit" presetSubtype="1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2" presetClass="entr" presetSubtype="1" fill="hold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42" presetClass="path" presetSubtype="0" accel="50000" decel="50000" fill="hold" nodeType="withEffect">
                                  <p:stCondLst>
                                    <p:cond delay="9700"/>
                                  </p:stCondLst>
                                  <p:childTnLst>
                                    <p:animMotion origin="layout" path="M 2.77778E-6 2.46914E-7 L 2.77778E-6 0.25 " pathEditMode="relative" rAng="0" ptsTypes="AA">
                                      <p:cBhvr>
                                        <p:cTn id="32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22" presetClass="exit" presetSubtype="1" fill="hold" nodeType="withEffect">
                                  <p:stCondLst>
                                    <p:cond delay="10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2" presetClass="entr" presetSubtype="1" fill="hold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42" presetClass="path" presetSubtype="0" accel="50000" decel="50000" fill="hold" nodeType="withEffect">
                                  <p:stCondLst>
                                    <p:cond delay="12700"/>
                                  </p:stCondLst>
                                  <p:childTnLst>
                                    <p:animMotion origin="layout" path="M 2.77778E-6 2.46914E-7 L 2.77778E-6 0.25 " pathEditMode="relative" rAng="0" ptsTypes="AA">
                                      <p:cBhvr>
                                        <p:cTn id="3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22" presetClass="exit" presetSubtype="1" fill="hold" nodeType="withEffect">
                                  <p:stCondLst>
                                    <p:cond delay="13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09877E-6 L 4.16667E-7 0.25 " pathEditMode="relative" rAng="0" ptsTypes="AA">
                                      <p:cBhvr>
                                        <p:cTn id="339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7 2.09877E-6 L 4.16667E-7 0.25 " pathEditMode="relative" rAng="0" ptsTypes="AA">
                                      <p:cBhvr>
                                        <p:cTn id="34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48" presetID="22" presetClass="exit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4.16667E-7 2.09877E-6 L 4.16667E-7 0.25 " pathEditMode="relative" rAng="0" ptsTypes="AA">
                                      <p:cBhvr>
                                        <p:cTn id="35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22" presetClass="exit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4.16667E-7 2.09877E-6 L 4.16667E-7 0.25 " pathEditMode="relative" rAng="0" ptsTypes="AA">
                                      <p:cBhvr>
                                        <p:cTn id="36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22" presetClass="exit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42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4.16667E-7 2.09877E-6 L 4.16667E-7 0.25 " pathEditMode="relative" rAng="0" ptsTypes="AA">
                                      <p:cBhvr>
                                        <p:cTn id="37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22" presetClass="exit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64" presetClass="path" presetSubtype="0" fill="hold" grpId="1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63889E-6 2.59259E-6 L -2.63889E-6 -0.13364 " pathEditMode="relative" rAng="0" ptsTypes="AA">
                                      <p:cBhvr>
                                        <p:cTn id="384" dur="12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82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64" presetClass="path" presetSubtype="0" fill="hold" grpId="1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4.5679E-6 L 0.0007 -0.14167 " pathEditMode="relative" rAng="0" ptsTypes="AA">
                                      <p:cBhvr>
                                        <p:cTn id="386" dur="12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083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2" presetClass="exit" presetSubtype="4" accel="100000" fill="hold" grpId="2" nodeType="withEffect">
                                  <p:stCondLst>
                                    <p:cond delay="1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2" presetClass="exit" presetSubtype="4" accel="100000" fill="hold" grpId="2" nodeType="withEffect">
                                  <p:stCondLst>
                                    <p:cond delay="1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7" grpId="0" animBg="1"/>
      <p:bldP spid="7" grpId="1" animBg="1"/>
      <p:bldP spid="7" grpId="2" animBg="1"/>
      <p:bldP spid="7" grpId="3" animBg="1"/>
      <p:bldP spid="7" grpId="4" animBg="1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36" grpId="0"/>
      <p:bldP spid="36" grpId="1"/>
      <p:bldP spid="36" grpId="2"/>
      <p:bldP spid="36" grpId="4"/>
      <p:bldP spid="36" grpId="5"/>
      <p:bldP spid="38" grpId="0" animBg="1"/>
      <p:bldP spid="38" grpId="1" animBg="1"/>
      <p:bldP spid="38" grpId="2" animBg="1"/>
      <p:bldP spid="38" grpId="3" animBg="1"/>
      <p:bldP spid="38" grpId="4" animBg="1"/>
      <p:bldP spid="28" grpId="0" animBg="1"/>
      <p:bldP spid="53" grpId="0"/>
      <p:bldP spid="53" grpId="1"/>
      <p:bldP spid="53" grpId="2"/>
      <p:bldP spid="54" grpId="0"/>
      <p:bldP spid="54" grpId="1"/>
      <p:bldP spid="5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E352A339-E6FC-474A-B77B-05CE4810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64000">
                <a:srgbClr val="8FD217"/>
              </a:gs>
              <a:gs pos="0">
                <a:srgbClr val="3A8807"/>
              </a:gs>
              <a:gs pos="83000">
                <a:srgbClr val="C7F742"/>
              </a:gs>
            </a:gsLst>
            <a:path path="circle">
              <a:fillToRect t="100000" r="100000"/>
            </a:path>
            <a:tileRect l="-100000" b="-100000"/>
          </a:gradFill>
          <a:ln w="5238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FREEFORM">
            <a:extLst>
              <a:ext uri="{FF2B5EF4-FFF2-40B4-BE49-F238E27FC236}">
                <a16:creationId xmlns:a16="http://schemas.microsoft.com/office/drawing/2014/main" id="{9C6C5508-9BF9-40AD-A986-342980F14A55}"/>
              </a:ext>
            </a:extLst>
          </p:cNvPr>
          <p:cNvSpPr>
            <a:spLocks/>
          </p:cNvSpPr>
          <p:nvPr/>
        </p:nvSpPr>
        <p:spPr bwMode="auto">
          <a:xfrm>
            <a:off x="10299501" y="917079"/>
            <a:ext cx="6165950" cy="3086100"/>
          </a:xfrm>
          <a:custGeom>
            <a:avLst/>
            <a:gdLst>
              <a:gd name="T0" fmla="*/ 2112 w 4224"/>
              <a:gd name="T1" fmla="*/ 2112 h 2112"/>
              <a:gd name="T2" fmla="*/ 0 w 4224"/>
              <a:gd name="T3" fmla="*/ 2112 h 2112"/>
              <a:gd name="T4" fmla="*/ 2112 w 4224"/>
              <a:gd name="T5" fmla="*/ 0 h 2112"/>
              <a:gd name="T6" fmla="*/ 4224 w 4224"/>
              <a:gd name="T7" fmla="*/ 2112 h 2112"/>
              <a:gd name="T8" fmla="*/ 2112 w 4224"/>
              <a:gd name="T9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24" h="2112">
                <a:moveTo>
                  <a:pt x="2112" y="2112"/>
                </a:moveTo>
                <a:lnTo>
                  <a:pt x="0" y="2112"/>
                </a:lnTo>
                <a:cubicBezTo>
                  <a:pt x="0" y="945"/>
                  <a:pt x="946" y="0"/>
                  <a:pt x="2112" y="0"/>
                </a:cubicBezTo>
                <a:cubicBezTo>
                  <a:pt x="3278" y="0"/>
                  <a:pt x="4224" y="945"/>
                  <a:pt x="4224" y="2112"/>
                </a:cubicBezTo>
                <a:lnTo>
                  <a:pt x="2112" y="2112"/>
                </a:lnTo>
                <a:close/>
              </a:path>
            </a:pathLst>
          </a:custGeom>
          <a:gradFill>
            <a:gsLst>
              <a:gs pos="57000">
                <a:srgbClr val="8FD217"/>
              </a:gs>
              <a:gs pos="17000">
                <a:srgbClr val="C7F742"/>
              </a:gs>
            </a:gsLst>
            <a:path path="circle">
              <a:fillToRect t="100000" r="100000"/>
            </a:path>
          </a:gradFill>
          <a:ln w="5238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">
            <a:extLst>
              <a:ext uri="{FF2B5EF4-FFF2-40B4-BE49-F238E27FC236}">
                <a16:creationId xmlns:a16="http://schemas.microsoft.com/office/drawing/2014/main" id="{7EFA1446-1559-4A84-892A-0E6C560D5C2C}"/>
              </a:ext>
            </a:extLst>
          </p:cNvPr>
          <p:cNvSpPr>
            <a:spLocks/>
          </p:cNvSpPr>
          <p:nvPr/>
        </p:nvSpPr>
        <p:spPr bwMode="auto">
          <a:xfrm>
            <a:off x="4553248" y="383084"/>
            <a:ext cx="3325416" cy="6657082"/>
          </a:xfrm>
          <a:custGeom>
            <a:avLst/>
            <a:gdLst>
              <a:gd name="T0" fmla="*/ 2278 w 2278"/>
              <a:gd name="T1" fmla="*/ 4555 h 4555"/>
              <a:gd name="T2" fmla="*/ 667 w 2278"/>
              <a:gd name="T3" fmla="*/ 3888 h 4555"/>
              <a:gd name="T4" fmla="*/ 0 w 2278"/>
              <a:gd name="T5" fmla="*/ 2277 h 4555"/>
              <a:gd name="T6" fmla="*/ 667 w 2278"/>
              <a:gd name="T7" fmla="*/ 667 h 4555"/>
              <a:gd name="T8" fmla="*/ 2278 w 2278"/>
              <a:gd name="T9" fmla="*/ 0 h 4555"/>
              <a:gd name="T10" fmla="*/ 2278 w 2278"/>
              <a:gd name="T11" fmla="*/ 211 h 4555"/>
              <a:gd name="T12" fmla="*/ 817 w 2278"/>
              <a:gd name="T13" fmla="*/ 817 h 4555"/>
              <a:gd name="T14" fmla="*/ 212 w 2278"/>
              <a:gd name="T15" fmla="*/ 2277 h 4555"/>
              <a:gd name="T16" fmla="*/ 817 w 2278"/>
              <a:gd name="T17" fmla="*/ 3738 h 4555"/>
              <a:gd name="T18" fmla="*/ 2278 w 2278"/>
              <a:gd name="T19" fmla="*/ 4343 h 4555"/>
              <a:gd name="T20" fmla="*/ 2278 w 2278"/>
              <a:gd name="T21" fmla="*/ 4555 h 4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8" h="4555">
                <a:moveTo>
                  <a:pt x="2278" y="4555"/>
                </a:moveTo>
                <a:cubicBezTo>
                  <a:pt x="1649" y="4555"/>
                  <a:pt x="1080" y="4300"/>
                  <a:pt x="667" y="3888"/>
                </a:cubicBezTo>
                <a:cubicBezTo>
                  <a:pt x="255" y="3476"/>
                  <a:pt x="0" y="2906"/>
                  <a:pt x="0" y="2277"/>
                </a:cubicBezTo>
                <a:cubicBezTo>
                  <a:pt x="0" y="1648"/>
                  <a:pt x="255" y="1079"/>
                  <a:pt x="667" y="667"/>
                </a:cubicBezTo>
                <a:cubicBezTo>
                  <a:pt x="1080" y="255"/>
                  <a:pt x="1649" y="0"/>
                  <a:pt x="2278" y="0"/>
                </a:cubicBezTo>
                <a:lnTo>
                  <a:pt x="2278" y="211"/>
                </a:lnTo>
                <a:cubicBezTo>
                  <a:pt x="1707" y="211"/>
                  <a:pt x="1191" y="443"/>
                  <a:pt x="817" y="817"/>
                </a:cubicBezTo>
                <a:cubicBezTo>
                  <a:pt x="443" y="1190"/>
                  <a:pt x="212" y="1707"/>
                  <a:pt x="212" y="2277"/>
                </a:cubicBezTo>
                <a:cubicBezTo>
                  <a:pt x="212" y="2848"/>
                  <a:pt x="443" y="3364"/>
                  <a:pt x="817" y="3738"/>
                </a:cubicBezTo>
                <a:cubicBezTo>
                  <a:pt x="1191" y="4112"/>
                  <a:pt x="1707" y="4343"/>
                  <a:pt x="2278" y="4343"/>
                </a:cubicBezTo>
                <a:lnTo>
                  <a:pt x="2278" y="4555"/>
                </a:lnTo>
                <a:close/>
              </a:path>
            </a:pathLst>
          </a:custGeom>
          <a:gradFill flip="none" rotWithShape="1">
            <a:gsLst>
              <a:gs pos="51000">
                <a:srgbClr val="74B61F">
                  <a:alpha val="59000"/>
                </a:srgbClr>
              </a:gs>
              <a:gs pos="100000">
                <a:srgbClr val="3A8807">
                  <a:alpha val="0"/>
                </a:srgbClr>
              </a:gs>
              <a:gs pos="0">
                <a:srgbClr val="C7F742"/>
              </a:gs>
            </a:gsLst>
            <a:lin ang="2400000" scaled="0"/>
            <a:tileRect/>
          </a:gra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FREEFORM">
            <a:extLst>
              <a:ext uri="{FF2B5EF4-FFF2-40B4-BE49-F238E27FC236}">
                <a16:creationId xmlns:a16="http://schemas.microsoft.com/office/drawing/2014/main" id="{25CC0DA5-4925-4470-9586-9AF441286FC5}"/>
              </a:ext>
            </a:extLst>
          </p:cNvPr>
          <p:cNvSpPr>
            <a:spLocks/>
          </p:cNvSpPr>
          <p:nvPr/>
        </p:nvSpPr>
        <p:spPr bwMode="auto">
          <a:xfrm>
            <a:off x="2494955" y="-198239"/>
            <a:ext cx="2578001" cy="1290340"/>
          </a:xfrm>
          <a:custGeom>
            <a:avLst/>
            <a:gdLst>
              <a:gd name="T0" fmla="*/ 0 w 1766"/>
              <a:gd name="T1" fmla="*/ 883 h 883"/>
              <a:gd name="T2" fmla="*/ 259 w 1766"/>
              <a:gd name="T3" fmla="*/ 259 h 883"/>
              <a:gd name="T4" fmla="*/ 883 w 1766"/>
              <a:gd name="T5" fmla="*/ 0 h 883"/>
              <a:gd name="T6" fmla="*/ 1507 w 1766"/>
              <a:gd name="T7" fmla="*/ 259 h 883"/>
              <a:gd name="T8" fmla="*/ 1766 w 1766"/>
              <a:gd name="T9" fmla="*/ 883 h 883"/>
              <a:gd name="T10" fmla="*/ 1631 w 1766"/>
              <a:gd name="T11" fmla="*/ 883 h 883"/>
              <a:gd name="T12" fmla="*/ 1412 w 1766"/>
              <a:gd name="T13" fmla="*/ 355 h 883"/>
              <a:gd name="T14" fmla="*/ 883 w 1766"/>
              <a:gd name="T15" fmla="*/ 136 h 883"/>
              <a:gd name="T16" fmla="*/ 354 w 1766"/>
              <a:gd name="T17" fmla="*/ 355 h 883"/>
              <a:gd name="T18" fmla="*/ 135 w 1766"/>
              <a:gd name="T19" fmla="*/ 883 h 883"/>
              <a:gd name="T20" fmla="*/ 0 w 1766"/>
              <a:gd name="T21" fmla="*/ 883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6" h="883">
                <a:moveTo>
                  <a:pt x="0" y="883"/>
                </a:moveTo>
                <a:cubicBezTo>
                  <a:pt x="0" y="640"/>
                  <a:pt x="99" y="419"/>
                  <a:pt x="259" y="259"/>
                </a:cubicBezTo>
                <a:cubicBezTo>
                  <a:pt x="418" y="99"/>
                  <a:pt x="639" y="0"/>
                  <a:pt x="883" y="0"/>
                </a:cubicBezTo>
                <a:cubicBezTo>
                  <a:pt x="1127" y="0"/>
                  <a:pt x="1348" y="99"/>
                  <a:pt x="1507" y="259"/>
                </a:cubicBezTo>
                <a:cubicBezTo>
                  <a:pt x="1667" y="419"/>
                  <a:pt x="1766" y="640"/>
                  <a:pt x="1766" y="883"/>
                </a:cubicBezTo>
                <a:lnTo>
                  <a:pt x="1631" y="883"/>
                </a:lnTo>
                <a:cubicBezTo>
                  <a:pt x="1631" y="677"/>
                  <a:pt x="1547" y="490"/>
                  <a:pt x="1412" y="355"/>
                </a:cubicBezTo>
                <a:cubicBezTo>
                  <a:pt x="1276" y="219"/>
                  <a:pt x="1089" y="136"/>
                  <a:pt x="883" y="136"/>
                </a:cubicBezTo>
                <a:cubicBezTo>
                  <a:pt x="677" y="136"/>
                  <a:pt x="490" y="219"/>
                  <a:pt x="354" y="355"/>
                </a:cubicBezTo>
                <a:cubicBezTo>
                  <a:pt x="219" y="490"/>
                  <a:pt x="135" y="677"/>
                  <a:pt x="135" y="883"/>
                </a:cubicBezTo>
                <a:lnTo>
                  <a:pt x="0" y="883"/>
                </a:lnTo>
                <a:close/>
              </a:path>
            </a:pathLst>
          </a:custGeom>
          <a:solidFill>
            <a:srgbClr val="FFFF00">
              <a:alpha val="75000"/>
            </a:srgb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FREEFORM">
            <a:extLst>
              <a:ext uri="{FF2B5EF4-FFF2-40B4-BE49-F238E27FC236}">
                <a16:creationId xmlns:a16="http://schemas.microsoft.com/office/drawing/2014/main" id="{D17A2C2A-872B-4127-8F8B-A969F962882F}"/>
              </a:ext>
            </a:extLst>
          </p:cNvPr>
          <p:cNvSpPr>
            <a:spLocks/>
          </p:cNvSpPr>
          <p:nvPr/>
        </p:nvSpPr>
        <p:spPr bwMode="auto">
          <a:xfrm>
            <a:off x="10256639" y="7696499"/>
            <a:ext cx="1868984" cy="934939"/>
          </a:xfrm>
          <a:custGeom>
            <a:avLst/>
            <a:gdLst>
              <a:gd name="T0" fmla="*/ 640 w 1280"/>
              <a:gd name="T1" fmla="*/ 0 h 640"/>
              <a:gd name="T2" fmla="*/ 0 w 1280"/>
              <a:gd name="T3" fmla="*/ 0 h 640"/>
              <a:gd name="T4" fmla="*/ 640 w 1280"/>
              <a:gd name="T5" fmla="*/ 640 h 640"/>
              <a:gd name="T6" fmla="*/ 1280 w 1280"/>
              <a:gd name="T7" fmla="*/ 0 h 640"/>
              <a:gd name="T8" fmla="*/ 640 w 1280"/>
              <a:gd name="T9" fmla="*/ 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0" h="640">
                <a:moveTo>
                  <a:pt x="640" y="0"/>
                </a:moveTo>
                <a:lnTo>
                  <a:pt x="0" y="0"/>
                </a:lnTo>
                <a:cubicBezTo>
                  <a:pt x="0" y="353"/>
                  <a:pt x="287" y="640"/>
                  <a:pt x="640" y="640"/>
                </a:cubicBezTo>
                <a:cubicBezTo>
                  <a:pt x="993" y="640"/>
                  <a:pt x="1280" y="353"/>
                  <a:pt x="1280" y="0"/>
                </a:cubicBezTo>
                <a:lnTo>
                  <a:pt x="640" y="0"/>
                </a:lnTo>
                <a:close/>
              </a:path>
            </a:pathLst>
          </a:custGeom>
          <a:solidFill>
            <a:srgbClr val="8FD217"/>
          </a:solidFill>
          <a:ln w="5238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7C02393C-ECF5-4514-B0FF-C1045399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7175" y="6328471"/>
            <a:ext cx="114300" cy="309235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 scaled="1"/>
            <a:tileRect/>
          </a:gradFill>
          <a:ln w="5238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FREEFORM">
            <a:extLst>
              <a:ext uri="{FF2B5EF4-FFF2-40B4-BE49-F238E27FC236}">
                <a16:creationId xmlns:a16="http://schemas.microsoft.com/office/drawing/2014/main" id="{1D42F572-C093-4482-865A-92F9C0FC9E1E}"/>
              </a:ext>
            </a:extLst>
          </p:cNvPr>
          <p:cNvSpPr>
            <a:spLocks/>
          </p:cNvSpPr>
          <p:nvPr/>
        </p:nvSpPr>
        <p:spPr bwMode="auto">
          <a:xfrm>
            <a:off x="7487544" y="8668048"/>
            <a:ext cx="1170682" cy="2345829"/>
          </a:xfrm>
          <a:custGeom>
            <a:avLst/>
            <a:gdLst>
              <a:gd name="T0" fmla="*/ 0 w 802"/>
              <a:gd name="T1" fmla="*/ 1470 h 1605"/>
              <a:gd name="T2" fmla="*/ 471 w 802"/>
              <a:gd name="T3" fmla="*/ 1274 h 1605"/>
              <a:gd name="T4" fmla="*/ 667 w 802"/>
              <a:gd name="T5" fmla="*/ 803 h 1605"/>
              <a:gd name="T6" fmla="*/ 471 w 802"/>
              <a:gd name="T7" fmla="*/ 331 h 1605"/>
              <a:gd name="T8" fmla="*/ 0 w 802"/>
              <a:gd name="T9" fmla="*/ 136 h 1605"/>
              <a:gd name="T10" fmla="*/ 0 w 802"/>
              <a:gd name="T11" fmla="*/ 0 h 1605"/>
              <a:gd name="T12" fmla="*/ 567 w 802"/>
              <a:gd name="T13" fmla="*/ 235 h 1605"/>
              <a:gd name="T14" fmla="*/ 802 w 802"/>
              <a:gd name="T15" fmla="*/ 803 h 1605"/>
              <a:gd name="T16" fmla="*/ 567 w 802"/>
              <a:gd name="T17" fmla="*/ 1370 h 1605"/>
              <a:gd name="T18" fmla="*/ 0 w 802"/>
              <a:gd name="T19" fmla="*/ 1605 h 1605"/>
              <a:gd name="T20" fmla="*/ 0 w 802"/>
              <a:gd name="T21" fmla="*/ 1470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2" h="1605">
                <a:moveTo>
                  <a:pt x="0" y="1470"/>
                </a:moveTo>
                <a:cubicBezTo>
                  <a:pt x="184" y="1470"/>
                  <a:pt x="351" y="1395"/>
                  <a:pt x="471" y="1274"/>
                </a:cubicBezTo>
                <a:cubicBezTo>
                  <a:pt x="592" y="1154"/>
                  <a:pt x="667" y="987"/>
                  <a:pt x="667" y="803"/>
                </a:cubicBezTo>
                <a:cubicBezTo>
                  <a:pt x="667" y="619"/>
                  <a:pt x="592" y="452"/>
                  <a:pt x="471" y="331"/>
                </a:cubicBezTo>
                <a:cubicBezTo>
                  <a:pt x="351" y="210"/>
                  <a:pt x="184" y="136"/>
                  <a:pt x="0" y="136"/>
                </a:cubicBezTo>
                <a:lnTo>
                  <a:pt x="0" y="0"/>
                </a:lnTo>
                <a:cubicBezTo>
                  <a:pt x="221" y="0"/>
                  <a:pt x="422" y="90"/>
                  <a:pt x="567" y="235"/>
                </a:cubicBezTo>
                <a:cubicBezTo>
                  <a:pt x="712" y="380"/>
                  <a:pt x="802" y="581"/>
                  <a:pt x="802" y="803"/>
                </a:cubicBezTo>
                <a:cubicBezTo>
                  <a:pt x="802" y="1024"/>
                  <a:pt x="712" y="1225"/>
                  <a:pt x="567" y="1370"/>
                </a:cubicBezTo>
                <a:cubicBezTo>
                  <a:pt x="422" y="1516"/>
                  <a:pt x="221" y="1605"/>
                  <a:pt x="0" y="1605"/>
                </a:cubicBezTo>
                <a:lnTo>
                  <a:pt x="0" y="1470"/>
                </a:lnTo>
                <a:close/>
              </a:path>
            </a:pathLst>
          </a:custGeom>
          <a:gradFill flip="none" rotWithShape="1">
            <a:gsLst>
              <a:gs pos="51000">
                <a:srgbClr val="74B61F">
                  <a:alpha val="59000"/>
                </a:srgbClr>
              </a:gs>
              <a:gs pos="100000">
                <a:srgbClr val="3A8807">
                  <a:alpha val="0"/>
                </a:srgbClr>
              </a:gs>
              <a:gs pos="0">
                <a:srgbClr val="C7F742"/>
              </a:gs>
            </a:gsLst>
            <a:lin ang="2400000" scaled="0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829F7316-3D7B-454E-8B48-F406211CC43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63520" y="9753005"/>
            <a:ext cx="1593950" cy="94655"/>
          </a:xfrm>
          <a:prstGeom prst="rect">
            <a:avLst/>
          </a:prstGeom>
          <a:solidFill>
            <a:srgbClr val="FFFF00">
              <a:alpha val="75000"/>
            </a:srgbClr>
          </a:solidFill>
          <a:ln w="5238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" name="RECTANGLE GROUP">
            <a:extLst>
              <a:ext uri="{FF2B5EF4-FFF2-40B4-BE49-F238E27FC236}">
                <a16:creationId xmlns:a16="http://schemas.microsoft.com/office/drawing/2014/main" id="{472029D3-4F3E-4BD9-96BC-EDE17D75018D}"/>
              </a:ext>
            </a:extLst>
          </p:cNvPr>
          <p:cNvGrpSpPr/>
          <p:nvPr/>
        </p:nvGrpSpPr>
        <p:grpSpPr>
          <a:xfrm>
            <a:off x="12392622" y="4163915"/>
            <a:ext cx="1134070" cy="957262"/>
            <a:chOff x="12392622" y="4163915"/>
            <a:chExt cx="1134070" cy="9572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5BEB42-5584-4D7F-970F-41206B9CB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622" y="4163915"/>
              <a:ext cx="158948" cy="159842"/>
            </a:xfrm>
            <a:prstGeom prst="rect">
              <a:avLst/>
            </a:prstGeom>
            <a:solidFill>
              <a:srgbClr val="3A8807">
                <a:alpha val="7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F638E8-4008-47AD-9EF0-67DA2908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0183" y="4163915"/>
              <a:ext cx="158948" cy="159842"/>
            </a:xfrm>
            <a:prstGeom prst="rect">
              <a:avLst/>
            </a:prstGeom>
            <a:solidFill>
              <a:srgbClr val="3A8807">
                <a:alpha val="7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C5A26E-C2E8-4FEA-9441-E960007E9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7744" y="4163915"/>
              <a:ext cx="158948" cy="159842"/>
            </a:xfrm>
            <a:prstGeom prst="rect">
              <a:avLst/>
            </a:prstGeom>
            <a:solidFill>
              <a:srgbClr val="3A8807">
                <a:alpha val="7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E498B8-7575-49B4-923A-FC4E7C52E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622" y="4563072"/>
              <a:ext cx="158948" cy="158948"/>
            </a:xfrm>
            <a:prstGeom prst="rect">
              <a:avLst/>
            </a:prstGeom>
            <a:solidFill>
              <a:srgbClr val="3A8807">
                <a:alpha val="50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E62703-FB21-4223-8E19-A712D941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0183" y="4563072"/>
              <a:ext cx="158948" cy="158948"/>
            </a:xfrm>
            <a:prstGeom prst="rect">
              <a:avLst/>
            </a:prstGeom>
            <a:solidFill>
              <a:srgbClr val="3A8807">
                <a:alpha val="50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93CB9C-6D3C-4943-8B8C-20C76E0C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7744" y="4563072"/>
              <a:ext cx="158948" cy="158948"/>
            </a:xfrm>
            <a:prstGeom prst="rect">
              <a:avLst/>
            </a:prstGeom>
            <a:solidFill>
              <a:srgbClr val="3A8807">
                <a:alpha val="50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2D9A75-F853-450B-BC86-7D87CDF79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622" y="4962229"/>
              <a:ext cx="158948" cy="158948"/>
            </a:xfrm>
            <a:prstGeom prst="rect">
              <a:avLst/>
            </a:prstGeom>
            <a:solidFill>
              <a:srgbClr val="3A8807">
                <a:alpha val="2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9E6490-C04F-4EC7-AD37-65968070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0183" y="4962229"/>
              <a:ext cx="158948" cy="158948"/>
            </a:xfrm>
            <a:prstGeom prst="rect">
              <a:avLst/>
            </a:prstGeom>
            <a:solidFill>
              <a:srgbClr val="3A8807">
                <a:alpha val="2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AD3F4A-EF7A-4C47-8D17-622103285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7744" y="4962229"/>
              <a:ext cx="158948" cy="158948"/>
            </a:xfrm>
            <a:prstGeom prst="rect">
              <a:avLst/>
            </a:prstGeom>
            <a:solidFill>
              <a:srgbClr val="3A8807">
                <a:alpha val="2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RECTANGLE">
            <a:extLst>
              <a:ext uri="{FF2B5EF4-FFF2-40B4-BE49-F238E27FC236}">
                <a16:creationId xmlns:a16="http://schemas.microsoft.com/office/drawing/2014/main" id="{79BA4ABE-4C82-4F21-A12B-B08B32D0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400" y="272356"/>
            <a:ext cx="160734" cy="158948"/>
          </a:xfrm>
          <a:prstGeom prst="rect">
            <a:avLst/>
          </a:prstGeom>
          <a:solidFill>
            <a:srgbClr val="FFFF00">
              <a:alpha val="75000"/>
            </a:srgbClr>
          </a:solidFill>
          <a:ln w="5238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RECTANGLE">
            <a:extLst>
              <a:ext uri="{FF2B5EF4-FFF2-40B4-BE49-F238E27FC236}">
                <a16:creationId xmlns:a16="http://schemas.microsoft.com/office/drawing/2014/main" id="{C7E50DAE-D9AA-48F0-B5EA-824664B60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853" y="272356"/>
            <a:ext cx="159842" cy="158948"/>
          </a:xfrm>
          <a:prstGeom prst="rect">
            <a:avLst/>
          </a:prstGeom>
          <a:solidFill>
            <a:srgbClr val="FFFF00">
              <a:alpha val="50000"/>
            </a:srgbClr>
          </a:solidFill>
          <a:ln w="5238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4C24ABDC-53F5-4B4E-837B-9F49B688D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414" y="272356"/>
            <a:ext cx="159842" cy="158948"/>
          </a:xfrm>
          <a:prstGeom prst="rect">
            <a:avLst/>
          </a:prstGeom>
          <a:solidFill>
            <a:srgbClr val="FFFF00">
              <a:alpha val="25000"/>
            </a:srgbClr>
          </a:solidFill>
          <a:ln w="5238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FREEFORM">
            <a:extLst>
              <a:ext uri="{FF2B5EF4-FFF2-40B4-BE49-F238E27FC236}">
                <a16:creationId xmlns:a16="http://schemas.microsoft.com/office/drawing/2014/main" id="{812118E4-2D6C-4647-B931-CC984F93D0D6}"/>
              </a:ext>
            </a:extLst>
          </p:cNvPr>
          <p:cNvSpPr>
            <a:spLocks/>
          </p:cNvSpPr>
          <p:nvPr/>
        </p:nvSpPr>
        <p:spPr bwMode="auto">
          <a:xfrm>
            <a:off x="11621988" y="-379512"/>
            <a:ext cx="1736825" cy="1735039"/>
          </a:xfrm>
          <a:custGeom>
            <a:avLst/>
            <a:gdLst>
              <a:gd name="T0" fmla="*/ 0 w 1190"/>
              <a:gd name="T1" fmla="*/ 154 h 1187"/>
              <a:gd name="T2" fmla="*/ 153 w 1190"/>
              <a:gd name="T3" fmla="*/ 0 h 1187"/>
              <a:gd name="T4" fmla="*/ 1190 w 1190"/>
              <a:gd name="T5" fmla="*/ 1034 h 1187"/>
              <a:gd name="T6" fmla="*/ 1037 w 1190"/>
              <a:gd name="T7" fmla="*/ 1187 h 1187"/>
              <a:gd name="T8" fmla="*/ 0 w 1190"/>
              <a:gd name="T9" fmla="*/ 154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187">
                <a:moveTo>
                  <a:pt x="0" y="154"/>
                </a:moveTo>
                <a:lnTo>
                  <a:pt x="153" y="0"/>
                </a:lnTo>
                <a:lnTo>
                  <a:pt x="1190" y="1034"/>
                </a:lnTo>
                <a:lnTo>
                  <a:pt x="1037" y="1187"/>
                </a:lnTo>
                <a:lnTo>
                  <a:pt x="0" y="154"/>
                </a:lnTo>
                <a:close/>
              </a:path>
            </a:pathLst>
          </a:custGeom>
          <a:solidFill>
            <a:srgbClr val="FFFF00"/>
          </a:solidFill>
          <a:ln w="52388" cap="flat">
            <a:noFill/>
            <a:prstDash val="solid"/>
            <a:miter lim="800000"/>
            <a:headEnd/>
            <a:tailEnd/>
          </a:ln>
          <a:effectLst>
            <a:outerShdw blurRad="457200" dist="215900" dir="9660000" algn="tr" rotWithShape="0">
              <a:prstClr val="black">
                <a:alpha val="29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" name="RECTANGLE GROUP">
            <a:extLst>
              <a:ext uri="{FF2B5EF4-FFF2-40B4-BE49-F238E27FC236}">
                <a16:creationId xmlns:a16="http://schemas.microsoft.com/office/drawing/2014/main" id="{A3F71937-AE37-42D1-B0D4-86DC1BE740C6}"/>
              </a:ext>
            </a:extLst>
          </p:cNvPr>
          <p:cNvGrpSpPr/>
          <p:nvPr/>
        </p:nvGrpSpPr>
        <p:grpSpPr>
          <a:xfrm>
            <a:off x="5423000" y="9301163"/>
            <a:ext cx="159842" cy="957262"/>
            <a:chOff x="5423000" y="9301163"/>
            <a:chExt cx="159842" cy="95726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9262C0-5372-4267-90C2-1A116F008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000" y="9301163"/>
              <a:ext cx="159842" cy="158948"/>
            </a:xfrm>
            <a:prstGeom prst="rect">
              <a:avLst/>
            </a:prstGeom>
            <a:solidFill>
              <a:srgbClr val="8FD217">
                <a:alpha val="7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3E98DBA-1929-4F2C-8018-5EBBC8F5D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000" y="9700320"/>
              <a:ext cx="159842" cy="158948"/>
            </a:xfrm>
            <a:prstGeom prst="rect">
              <a:avLst/>
            </a:prstGeom>
            <a:solidFill>
              <a:srgbClr val="8FD217">
                <a:alpha val="50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800940-32DC-49BD-B05E-524EFFD7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000" y="10099477"/>
              <a:ext cx="159842" cy="158948"/>
            </a:xfrm>
            <a:prstGeom prst="rect">
              <a:avLst/>
            </a:prstGeom>
            <a:solidFill>
              <a:srgbClr val="8FD217">
                <a:alpha val="2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FREEFORM">
            <a:extLst>
              <a:ext uri="{FF2B5EF4-FFF2-40B4-BE49-F238E27FC236}">
                <a16:creationId xmlns:a16="http://schemas.microsoft.com/office/drawing/2014/main" id="{A7DAD675-15C4-4C2E-A938-E3E722C9E66D}"/>
              </a:ext>
            </a:extLst>
          </p:cNvPr>
          <p:cNvSpPr>
            <a:spLocks/>
          </p:cNvSpPr>
          <p:nvPr/>
        </p:nvSpPr>
        <p:spPr bwMode="auto">
          <a:xfrm>
            <a:off x="3895129" y="463451"/>
            <a:ext cx="2679800" cy="3153966"/>
          </a:xfrm>
          <a:custGeom>
            <a:avLst/>
            <a:gdLst>
              <a:gd name="T0" fmla="*/ 0 w 1836"/>
              <a:gd name="T1" fmla="*/ 0 h 2158"/>
              <a:gd name="T2" fmla="*/ 1836 w 1836"/>
              <a:gd name="T3" fmla="*/ 1831 h 2158"/>
              <a:gd name="T4" fmla="*/ 1510 w 1836"/>
              <a:gd name="T5" fmla="*/ 2158 h 2158"/>
              <a:gd name="T6" fmla="*/ 0 w 1836"/>
              <a:gd name="T7" fmla="*/ 653 h 2158"/>
              <a:gd name="T8" fmla="*/ 0 w 1836"/>
              <a:gd name="T9" fmla="*/ 0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6" h="2158">
                <a:moveTo>
                  <a:pt x="0" y="0"/>
                </a:moveTo>
                <a:lnTo>
                  <a:pt x="1836" y="1831"/>
                </a:lnTo>
                <a:lnTo>
                  <a:pt x="1510" y="2158"/>
                </a:lnTo>
                <a:lnTo>
                  <a:pt x="0" y="6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9000">
                <a:srgbClr val="8FD217"/>
              </a:gs>
              <a:gs pos="0">
                <a:srgbClr val="3A8807"/>
              </a:gs>
              <a:gs pos="83000">
                <a:srgbClr val="C7F742"/>
              </a:gs>
            </a:gsLst>
            <a:path path="circle">
              <a:fillToRect t="100000" r="100000"/>
            </a:path>
          </a:gradFill>
          <a:ln w="52388" cap="flat">
            <a:noFill/>
            <a:prstDash val="solid"/>
            <a:miter lim="800000"/>
            <a:headEnd/>
            <a:tailEnd/>
          </a:ln>
          <a:effectLst>
            <a:outerShdw blurRad="762000" dist="317500" dir="4620000" algn="tl" rotWithShape="0">
              <a:prstClr val="black">
                <a:alpha val="4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FREEFORM">
            <a:extLst>
              <a:ext uri="{FF2B5EF4-FFF2-40B4-BE49-F238E27FC236}">
                <a16:creationId xmlns:a16="http://schemas.microsoft.com/office/drawing/2014/main" id="{0AC8FF07-63D6-46E7-9141-CEE8576D386B}"/>
              </a:ext>
            </a:extLst>
          </p:cNvPr>
          <p:cNvSpPr>
            <a:spLocks/>
          </p:cNvSpPr>
          <p:nvPr/>
        </p:nvSpPr>
        <p:spPr bwMode="auto">
          <a:xfrm>
            <a:off x="13643670" y="7163397"/>
            <a:ext cx="1736825" cy="1734145"/>
          </a:xfrm>
          <a:custGeom>
            <a:avLst/>
            <a:gdLst>
              <a:gd name="T0" fmla="*/ 1190 w 1190"/>
              <a:gd name="T1" fmla="*/ 153 h 1187"/>
              <a:gd name="T2" fmla="*/ 1037 w 1190"/>
              <a:gd name="T3" fmla="*/ 0 h 1187"/>
              <a:gd name="T4" fmla="*/ 0 w 1190"/>
              <a:gd name="T5" fmla="*/ 1033 h 1187"/>
              <a:gd name="T6" fmla="*/ 153 w 1190"/>
              <a:gd name="T7" fmla="*/ 1187 h 1187"/>
              <a:gd name="T8" fmla="*/ 1190 w 1190"/>
              <a:gd name="T9" fmla="*/ 153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187">
                <a:moveTo>
                  <a:pt x="1190" y="153"/>
                </a:moveTo>
                <a:lnTo>
                  <a:pt x="1037" y="0"/>
                </a:lnTo>
                <a:lnTo>
                  <a:pt x="0" y="1033"/>
                </a:lnTo>
                <a:lnTo>
                  <a:pt x="153" y="1187"/>
                </a:lnTo>
                <a:lnTo>
                  <a:pt x="1190" y="153"/>
                </a:lnTo>
                <a:close/>
              </a:path>
            </a:pathLst>
          </a:custGeom>
          <a:gradFill>
            <a:gsLst>
              <a:gs pos="39000">
                <a:srgbClr val="8FD217"/>
              </a:gs>
              <a:gs pos="0">
                <a:srgbClr val="3A8807"/>
              </a:gs>
              <a:gs pos="83000">
                <a:srgbClr val="C7F742"/>
              </a:gs>
            </a:gsLst>
            <a:path path="circle">
              <a:fillToRect t="100000" r="100000"/>
            </a:path>
          </a:gradFill>
          <a:ln w="52388" cap="flat">
            <a:noFill/>
            <a:prstDash val="solid"/>
            <a:miter lim="800000"/>
            <a:headEnd/>
            <a:tailEnd/>
          </a:ln>
          <a:effectLst>
            <a:outerShdw blurRad="762000" dist="317500" dir="4620000" algn="tl" rotWithShape="0">
              <a:prstClr val="black">
                <a:alpha val="4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" name="RECTANGLE GROUP">
            <a:extLst>
              <a:ext uri="{FF2B5EF4-FFF2-40B4-BE49-F238E27FC236}">
                <a16:creationId xmlns:a16="http://schemas.microsoft.com/office/drawing/2014/main" id="{F880BC8D-5B1C-46C1-9455-6B5DDCC2E655}"/>
              </a:ext>
            </a:extLst>
          </p:cNvPr>
          <p:cNvGrpSpPr/>
          <p:nvPr/>
        </p:nvGrpSpPr>
        <p:grpSpPr>
          <a:xfrm>
            <a:off x="4230886" y="7509868"/>
            <a:ext cx="675979" cy="957262"/>
            <a:chOff x="4230886" y="7509868"/>
            <a:chExt cx="675979" cy="95726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574B2F-8A5E-4F80-9D4D-249C49518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917" y="7509868"/>
              <a:ext cx="158948" cy="159842"/>
            </a:xfrm>
            <a:prstGeom prst="rect">
              <a:avLst/>
            </a:prstGeom>
            <a:solidFill>
              <a:srgbClr val="FFFF00">
                <a:alpha val="7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0B0019-4ACA-4F0B-BC0D-4DDD88EF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917" y="7909026"/>
              <a:ext cx="158948" cy="158948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8CC769-96A0-4870-B85B-906DBB96E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916" y="8308182"/>
              <a:ext cx="158948" cy="15894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CDACD54-ED55-4558-9125-AF59E61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888" y="7509868"/>
              <a:ext cx="158948" cy="159842"/>
            </a:xfrm>
            <a:prstGeom prst="rect">
              <a:avLst/>
            </a:prstGeom>
            <a:solidFill>
              <a:srgbClr val="FFFF00">
                <a:alpha val="7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207F72-0F1B-4388-9423-897EF1861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888" y="7909026"/>
              <a:ext cx="158948" cy="158948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6A72DF-B311-46FF-9029-B9AD2A06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886" y="8308182"/>
              <a:ext cx="158948" cy="15894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523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5" name="CHANGE TEXT HERE">
            <a:extLst>
              <a:ext uri="{FF2B5EF4-FFF2-40B4-BE49-F238E27FC236}">
                <a16:creationId xmlns:a16="http://schemas.microsoft.com/office/drawing/2014/main" id="{9BB5F31D-BCD9-4E63-8769-C54C2CE65838}"/>
              </a:ext>
            </a:extLst>
          </p:cNvPr>
          <p:cNvSpPr txBox="1"/>
          <p:nvPr/>
        </p:nvSpPr>
        <p:spPr>
          <a:xfrm>
            <a:off x="6574199" y="4246183"/>
            <a:ext cx="2858475" cy="1529329"/>
          </a:xfrm>
          <a:prstGeom prst="rect">
            <a:avLst/>
          </a:prstGeom>
          <a:noFill/>
          <a:effectLst>
            <a:outerShdw blurRad="508000" dist="279400" dir="33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>
                <a:solidFill>
                  <a:prstClr val="white"/>
                </a:solidFill>
                <a:latin typeface="Montserrat" panose="02000505000000020004" pitchFamily="2" charset="0"/>
              </a:rPr>
              <a:t>LEVI</a:t>
            </a:r>
          </a:p>
        </p:txBody>
      </p:sp>
      <p:sp>
        <p:nvSpPr>
          <p:cNvPr id="46" name="CHANGE TEXT HERE">
            <a:extLst>
              <a:ext uri="{FF2B5EF4-FFF2-40B4-BE49-F238E27FC236}">
                <a16:creationId xmlns:a16="http://schemas.microsoft.com/office/drawing/2014/main" id="{FBB3FFD1-63DA-4C45-8084-04C736AD0640}"/>
              </a:ext>
            </a:extLst>
          </p:cNvPr>
          <p:cNvSpPr txBox="1"/>
          <p:nvPr/>
        </p:nvSpPr>
        <p:spPr>
          <a:xfrm>
            <a:off x="6539935" y="6499260"/>
            <a:ext cx="2890535" cy="507831"/>
          </a:xfrm>
          <a:prstGeom prst="rect">
            <a:avLst/>
          </a:prstGeom>
          <a:noFill/>
          <a:effectLst>
            <a:outerShdw blurRad="508000" dist="279400" dir="33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700">
                <a:solidFill>
                  <a:prstClr val="white"/>
                </a:solidFill>
                <a:latin typeface="Montserrat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</a:t>
            </a:r>
          </a:p>
        </p:txBody>
      </p:sp>
      <p:sp>
        <p:nvSpPr>
          <p:cNvPr id="47" name="CHANGE TEXT HERE">
            <a:extLst>
              <a:ext uri="{FF2B5EF4-FFF2-40B4-BE49-F238E27FC236}">
                <a16:creationId xmlns:a16="http://schemas.microsoft.com/office/drawing/2014/main" id="{73003689-3310-459C-B2E3-C262BCD251AD}"/>
              </a:ext>
            </a:extLst>
          </p:cNvPr>
          <p:cNvSpPr/>
          <p:nvPr/>
        </p:nvSpPr>
        <p:spPr>
          <a:xfrm>
            <a:off x="6932171" y="5226633"/>
            <a:ext cx="2501006" cy="1529329"/>
          </a:xfrm>
          <a:prstGeom prst="rect">
            <a:avLst/>
          </a:prstGeom>
          <a:noFill/>
          <a:effectLst>
            <a:outerShdw blurRad="508000" dist="279400" dir="33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>
                <a:solidFill>
                  <a:prstClr val="white"/>
                </a:solidFill>
                <a:latin typeface="Montserrat" panose="02000505000000020004" pitchFamily="2" charset="0"/>
              </a:rPr>
              <a:t>DIO</a:t>
            </a:r>
          </a:p>
        </p:txBody>
      </p:sp>
      <p:sp>
        <p:nvSpPr>
          <p:cNvPr id="48" name="OVAL">
            <a:extLst>
              <a:ext uri="{FF2B5EF4-FFF2-40B4-BE49-F238E27FC236}">
                <a16:creationId xmlns:a16="http://schemas.microsoft.com/office/drawing/2014/main" id="{B158B2B6-DAC4-45D8-99A6-4CEB31D19095}"/>
              </a:ext>
            </a:extLst>
          </p:cNvPr>
          <p:cNvSpPr/>
          <p:nvPr/>
        </p:nvSpPr>
        <p:spPr>
          <a:xfrm>
            <a:off x="5736431" y="3557587"/>
            <a:ext cx="4157663" cy="4157663"/>
          </a:xfrm>
          <a:prstGeom prst="ellipse">
            <a:avLst/>
          </a:prstGeom>
          <a:noFill/>
          <a:ln w="317500">
            <a:solidFill>
              <a:schemeClr val="bg1"/>
            </a:solidFill>
          </a:ln>
          <a:effectLst>
            <a:outerShdw blurRad="762000" dist="317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TIMER">
            <a:extLst>
              <a:ext uri="{FF2B5EF4-FFF2-40B4-BE49-F238E27FC236}">
                <a16:creationId xmlns:a16="http://schemas.microsoft.com/office/drawing/2014/main" id="{84E93687-203B-4DC4-B23D-D9DC90727925}"/>
              </a:ext>
            </a:extLst>
          </p:cNvPr>
          <p:cNvSpPr/>
          <p:nvPr/>
        </p:nvSpPr>
        <p:spPr>
          <a:xfrm>
            <a:off x="2081048" y="-677917"/>
            <a:ext cx="346841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837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0">
        <p:fade/>
      </p:transition>
    </mc:Choice>
    <mc:Fallback xmlns="">
      <p:transition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1" dur="2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decel="100000" fill="hold" grpId="3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3" presetClass="exit" presetSubtype="32" fill="hold" grpId="4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7" dur="3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decel="100000" fill="hold" grpId="3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3" presetClass="exit" presetSubtype="32" fill="hold" grpId="4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41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3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5" presetClass="exit" presetSubtype="0" fill="hold" grpId="1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51" dur="2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4" presetClass="path" presetSubtype="0" decel="100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6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22" presetClass="exit" presetSubtype="4" fill="hold" grpId="2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4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4" presetClass="path" presetSubtype="0" accel="50000" decel="5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6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22" presetClass="exit" presetSubtype="4" fill="hold" grpId="5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grpId="6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4" presetClass="path" presetSubtype="0" accel="50000" decel="50000" fill="hold" grpId="7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7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22" presetClass="exit" presetSubtype="4" fill="hold" grpId="8" nodeType="withEffect">
                                      <p:stCondLst>
                                        <p:cond delay="7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4" fill="hold" grpId="9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4" presetClass="path" presetSubtype="0" accel="50000" decel="50000" fill="hold" grpId="10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8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22" presetClass="exit" presetSubtype="4" fill="hold" grpId="11" nodeType="withEffect">
                                      <p:stCondLst>
                                        <p:cond delay="10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8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4" fill="hold" grpId="12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64" presetClass="path" presetSubtype="0" accel="50000" decel="50000" fill="hold" grpId="13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9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2" presetClass="exit" presetSubtype="4" fill="hold" grpId="14" nodeType="withEffect">
                                      <p:stCondLst>
                                        <p:cond delay="13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00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2" presetClass="exit" presetSubtype="4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64" presetClass="path" presetSubtype="0" accel="50000" decel="50000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0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22" presetClass="exit" presetSubtype="4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4" fill="hold" grpId="6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4" presetClass="path" presetSubtype="0" accel="50000" decel="50000" fill="hold" grpId="7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16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7" presetID="22" presetClass="exit" presetSubtype="4" fill="hold" grpId="8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4" fill="hold" grpId="9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4" presetClass="path" presetSubtype="0" accel="50000" decel="50000" fill="hold" grpId="1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24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22" presetClass="exit" presetSubtype="4" fill="hold" grpId="11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2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4" fill="hold" grpId="12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64" presetClass="path" presetSubtype="0" accel="50000" decel="50000" fill="hold" grpId="1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32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3" presetID="22" presetClass="exit" presetSubtype="4" fill="hold" grpId="14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1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2" presetID="8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3" dur="1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4" presetID="2" presetClass="exit" presetSubtype="4" accel="100000" fill="hold" grpId="3" nodeType="withEffect">
                                      <p:stCondLst>
                                        <p:cond delay="1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8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8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8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5" dur="1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6" presetID="6" presetClass="emph" presetSubtype="0" decel="100000" fill="hold" grpId="2" nodeType="withEffect">
                                      <p:stCondLst>
                                        <p:cond delay="13700"/>
                                      </p:stCondLst>
                                      <p:childTnLst>
                                        <p:animScale>
                                          <p:cBhvr>
                                            <p:cTn id="157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8" presetID="49" presetClass="exit" presetSubtype="0" ac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9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8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71" dur="1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2" presetID="6" presetClass="emph" presetSubtype="0" decel="100000" fill="hold" grpId="2" nodeType="withEffect">
                                      <p:stCondLst>
                                        <p:cond delay="13700"/>
                                      </p:stCondLst>
                                      <p:childTnLst>
                                        <p:animScale>
                                          <p:cBhvr>
                                            <p:cTn id="173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4" presetID="49" presetClass="exit" presetSubtype="0" ac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5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6" presetID="8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7" dur="13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8" presetID="2" presetClass="exit" presetSubtype="4" accel="100000" fill="hold" grpId="3" nodeType="withEffect">
                                      <p:stCondLst>
                                        <p:cond delay="1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97" dur="2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8" presetID="8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99" dur="13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0" presetID="2" presetClass="exit" presetSubtype="4" accel="100000" fill="hold" grpId="3" nodeType="withEffect">
                                      <p:stCondLst>
                                        <p:cond delay="1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9" dur="14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0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3.75E-6 -4.81481E-6 L -3.75E-6 -0.14938 " pathEditMode="relative" rAng="0" ptsTypes="AA">
                                          <p:cBhvr>
                                            <p:cTn id="211" dur="1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2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-3.75E-6 -0.14938 L 0.00026 -0.18888 " pathEditMode="relative" rAng="0" ptsTypes="AA">
                                          <p:cBhvr>
                                            <p:cTn id="2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4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5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2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3" dur="14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4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3.47222E-6 -2.83951E-6 L 3.47222E-6 -0.14938 " pathEditMode="relative" rAng="0" ptsTypes="AA">
                                          <p:cBhvr>
                                            <p:cTn id="225" dur="13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6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3.47222E-6 -0.14938 L 0.00026 -0.18889 " pathEditMode="relative" rAng="0" ptsTypes="AA">
                                          <p:cBhvr>
                                            <p:cTn id="22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8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9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0" presetClass="exit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0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10" presetClass="exit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10" presetClass="exit" presetSubtype="0" fill="hold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10" presetClass="entr" presetSubtype="0" fill="hold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0" presetClass="exit" presetSubtype="0" fill="hold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0" presetClass="entr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10" presetClass="exit" presetSubtype="0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10" presetClass="exit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10" presetClass="exit" presetSubtype="0" fill="hold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" presetID="10" presetClass="entr" presetSubtype="0" fill="hold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0" presetClass="exit" presetSubtype="0" fill="hold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10" presetClass="entr" presetSubtype="0" fill="hold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0" presetClass="exit" presetSubtype="0" fill="hold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" presetID="10" presetClass="entr" presetSubtype="0" fill="hold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10" presetClass="exit" presetSubtype="0" fill="hold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10" presetClass="exit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8" presetID="10" presetClass="entr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10" presetClass="exit" presetSubtype="0" fill="hold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0" presetClass="entr" presetSubtype="0" fill="hold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7" presetID="10" presetClass="exit" presetSubtype="0" fill="hold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0" presetClass="entr" presetSubtype="0" fill="hold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10" presetClass="exit" presetSubtype="0" fill="hold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6" presetID="10" presetClass="entr" presetSubtype="0" fill="hold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9" presetID="10" presetClass="exit" presetSubtype="0" fill="hold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5" presetID="10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8" presetID="10" presetClass="entr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0" presetClass="exit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10" presetClass="entr" presetSubtype="0" fill="hold" grpId="4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7" presetID="10" presetClass="exit" presetSubtype="0" fill="hold" grpId="5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0" presetID="10" presetClass="entr" presetSubtype="0" fill="hold" grpId="6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3" presetID="10" presetClass="exit" presetSubtype="0" fill="hold" grpId="7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6" presetID="10" presetClass="entr" presetSubtype="0" fill="hold" grpId="8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9" presetID="10" presetClass="exit" presetSubtype="0" fill="hold" grpId="9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2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5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8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1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7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0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3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6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5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8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1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4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7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0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3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6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9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2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4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6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417" dur="14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8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3.88889E-6 3.45679E-6 L 3.88889E-6 0.16929 " pathEditMode="relative" rAng="0" ptsTypes="AA">
                                          <p:cBhvr>
                                            <p:cTn id="419" dur="13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8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0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1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2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7" grpId="2" animBg="1"/>
          <p:bldP spid="7" grpId="3" animBg="1"/>
          <p:bldP spid="8" grpId="0" animBg="1"/>
          <p:bldP spid="8" grpId="1" animBg="1"/>
          <p:bldP spid="8" grpId="2" animBg="1"/>
          <p:bldP spid="8" grpId="3" animBg="1"/>
          <p:bldP spid="9" grpId="0" animBg="1"/>
          <p:bldP spid="9" grpId="1" animBg="1"/>
          <p:bldP spid="9" grpId="2" animBg="1"/>
          <p:bldP spid="9" grpId="3" animBg="1"/>
          <p:bldP spid="10" grpId="0" animBg="1"/>
          <p:bldP spid="10" grpId="1" animBg="1"/>
          <p:bldP spid="10" grpId="2" animBg="1"/>
          <p:bldP spid="10" grpId="3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1" grpId="12" animBg="1"/>
          <p:bldP spid="11" grpId="13" animBg="1"/>
          <p:bldP spid="11" grpId="14" animBg="1"/>
          <p:bldP spid="12" grpId="0" animBg="1"/>
          <p:bldP spid="12" grpId="1" animBg="1"/>
          <p:bldP spid="12" grpId="2" animBg="1"/>
          <p:bldP spid="12" grpId="3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3" grpId="10" animBg="1"/>
          <p:bldP spid="13" grpId="11" animBg="1"/>
          <p:bldP spid="13" grpId="12" animBg="1"/>
          <p:bldP spid="13" grpId="13" animBg="1"/>
          <p:bldP spid="13" grpId="14" animBg="1"/>
          <p:bldP spid="23" grpId="0" animBg="1"/>
          <p:bldP spid="23" grpId="1" animBg="1"/>
          <p:bldP spid="23" grpId="2" animBg="1"/>
          <p:bldP spid="23" grpId="3" animBg="1"/>
          <p:bldP spid="23" grpId="4" animBg="1"/>
          <p:bldP spid="23" grpId="5" animBg="1"/>
          <p:bldP spid="23" grpId="6" animBg="1"/>
          <p:bldP spid="23" grpId="7" animBg="1"/>
          <p:bldP spid="23" grpId="8" animBg="1"/>
          <p:bldP spid="23" grpId="9" animBg="1"/>
          <p:bldP spid="24" grpId="0" animBg="1"/>
          <p:bldP spid="24" grpId="1" animBg="1"/>
          <p:bldP spid="24" grpId="2" animBg="1"/>
          <p:bldP spid="24" grpId="3" animBg="1"/>
          <p:bldP spid="24" grpId="4" animBg="1"/>
          <p:bldP spid="24" grpId="5" animBg="1"/>
          <p:bldP spid="24" grpId="6" animBg="1"/>
          <p:bldP spid="24" grpId="7" animBg="1"/>
          <p:bldP spid="24" grpId="8" animBg="1"/>
          <p:bldP spid="24" grpId="9" animBg="1"/>
          <p:bldP spid="25" grpId="0" animBg="1"/>
          <p:bldP spid="25" grpId="1" animBg="1"/>
          <p:bldP spid="25" grpId="2" animBg="1"/>
          <p:bldP spid="25" grpId="3" animBg="1"/>
          <p:bldP spid="25" grpId="4" animBg="1"/>
          <p:bldP spid="25" grpId="5" animBg="1"/>
          <p:bldP spid="25" grpId="6" animBg="1"/>
          <p:bldP spid="25" grpId="7" animBg="1"/>
          <p:bldP spid="25" grpId="8" animBg="1"/>
          <p:bldP spid="25" grpId="9" animBg="1"/>
          <p:bldP spid="26" grpId="0" animBg="1"/>
          <p:bldP spid="26" grpId="1" animBg="1"/>
          <p:bldP spid="26" grpId="2" animBg="1"/>
          <p:bldP spid="26" grpId="4" animBg="1"/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45" grpId="0"/>
          <p:bldP spid="45" grpId="1"/>
          <p:bldP spid="45" grpId="2"/>
          <p:bldP spid="45" grpId="3"/>
          <p:bldP spid="45" grpId="4"/>
          <p:bldP spid="46" grpId="0"/>
          <p:bldP spid="46" grpId="1"/>
          <p:bldP spid="47" grpId="0"/>
          <p:bldP spid="47" grpId="1"/>
          <p:bldP spid="47" grpId="2"/>
          <p:bldP spid="47" grpId="3"/>
          <p:bldP spid="47" grpId="4"/>
          <p:bldP spid="48" grpId="0" animBg="1"/>
          <p:bldP spid="48" grpId="1" animBg="1"/>
          <p:bldP spid="48" grpId="2" animBg="1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1" dur="2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decel="100000" fill="hold" grpId="3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3" presetClass="exit" presetSubtype="32" fill="hold" grpId="4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7" dur="3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decel="100000" fill="hold" grpId="3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3" presetClass="exit" presetSubtype="32" fill="hold" grpId="4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41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3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5" presetClass="exit" presetSubtype="0" fill="hold" grpId="1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51" dur="2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4" presetClass="path" presetSubtype="0" decel="10000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6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22" presetClass="exit" presetSubtype="4" fill="hold" grpId="2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4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4" presetClass="path" presetSubtype="0" accel="50000" decel="5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6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22" presetClass="exit" presetSubtype="4" fill="hold" grpId="5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grpId="6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4" presetClass="path" presetSubtype="0" accel="50000" decel="50000" fill="hold" grpId="7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7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22" presetClass="exit" presetSubtype="4" fill="hold" grpId="8" nodeType="withEffect">
                                      <p:stCondLst>
                                        <p:cond delay="7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4" fill="hold" grpId="9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4" presetClass="path" presetSubtype="0" accel="50000" decel="50000" fill="hold" grpId="10" nodeType="withEffect">
                                      <p:stCondLst>
                                        <p:cond delay="9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8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22" presetClass="exit" presetSubtype="4" fill="hold" grpId="11" nodeType="withEffect">
                                      <p:stCondLst>
                                        <p:cond delay="10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8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4" fill="hold" grpId="12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64" presetClass="path" presetSubtype="0" accel="50000" decel="50000" fill="hold" grpId="13" nodeType="withEffect">
                                      <p:stCondLst>
                                        <p:cond delay="12700"/>
                                      </p:stCondLst>
                                      <p:childTnLst>
                                        <p:animMotion origin="layout" path="M -2.22222E-6 -2.83951E-6 L -2.22222E-6 -0.25 " pathEditMode="relative" rAng="0" ptsTypes="AA">
                                          <p:cBhvr>
                                            <p:cTn id="9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2" presetClass="exit" presetSubtype="4" fill="hold" grpId="14" nodeType="withEffect">
                                      <p:stCondLst>
                                        <p:cond delay="13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00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2" presetClass="exit" presetSubtype="4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64" presetClass="path" presetSubtype="0" accel="50000" decel="50000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0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22" presetClass="exit" presetSubtype="4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4" fill="hold" grpId="6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4" presetClass="path" presetSubtype="0" accel="50000" decel="50000" fill="hold" grpId="7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16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7" presetID="22" presetClass="exit" presetSubtype="4" fill="hold" grpId="8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4" fill="hold" grpId="9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4" presetClass="path" presetSubtype="0" accel="50000" decel="50000" fill="hold" grpId="1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24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22" presetClass="exit" presetSubtype="4" fill="hold" grpId="11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2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4" fill="hold" grpId="12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64" presetClass="path" presetSubtype="0" accel="50000" decel="50000" fill="hold" grpId="1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32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3" presetID="22" presetClass="exit" presetSubtype="4" fill="hold" grpId="14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1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2" presetID="8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3" dur="1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4" presetID="2" presetClass="exit" presetSubtype="4" accel="100000" fill="hold" grpId="3" nodeType="withEffect">
                                      <p:stCondLst>
                                        <p:cond delay="1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8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8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8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5" dur="1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6" presetID="6" presetClass="emph" presetSubtype="0" decel="100000" fill="hold" grpId="2" nodeType="withEffect">
                                      <p:stCondLst>
                                        <p:cond delay="13700"/>
                                      </p:stCondLst>
                                      <p:childTnLst>
                                        <p:animScale>
                                          <p:cBhvr>
                                            <p:cTn id="157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8" presetID="49" presetClass="exit" presetSubtype="0" ac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9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8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71" dur="1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2" presetID="6" presetClass="emph" presetSubtype="0" decel="100000" fill="hold" grpId="2" nodeType="withEffect">
                                      <p:stCondLst>
                                        <p:cond delay="13700"/>
                                      </p:stCondLst>
                                      <p:childTnLst>
                                        <p:animScale>
                                          <p:cBhvr>
                                            <p:cTn id="173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4" presetID="49" presetClass="exit" presetSubtype="0" ac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5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6" presetID="8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7" dur="13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8" presetID="2" presetClass="exit" presetSubtype="4" accel="100000" fill="hold" grpId="3" nodeType="withEffect">
                                      <p:stCondLst>
                                        <p:cond delay="1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97" dur="2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8" presetID="8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99" dur="13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0" presetID="2" presetClass="exit" presetSubtype="4" accel="100000" fill="hold" grpId="3" nodeType="withEffect">
                                      <p:stCondLst>
                                        <p:cond delay="1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9" dur="14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0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3.75E-6 -4.81481E-6 L -3.75E-6 -0.14938 " pathEditMode="relative" rAng="0" ptsTypes="AA">
                                          <p:cBhvr>
                                            <p:cTn id="211" dur="1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2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-3.75E-6 -0.14938 L 0.00026 -0.18888 " pathEditMode="relative" rAng="0" ptsTypes="AA">
                                          <p:cBhvr>
                                            <p:cTn id="2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4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5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2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3" dur="14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4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3.47222E-6 -2.83951E-6 L 3.47222E-6 -0.14938 " pathEditMode="relative" rAng="0" ptsTypes="AA">
                                          <p:cBhvr>
                                            <p:cTn id="225" dur="13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6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3.47222E-6 -0.14938 L 0.00026 -0.18889 " pathEditMode="relative" rAng="0" ptsTypes="AA">
                                          <p:cBhvr>
                                            <p:cTn id="22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8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9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0" presetClass="exit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0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10" presetClass="exit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10" presetClass="exit" presetSubtype="0" fill="hold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10" presetClass="entr" presetSubtype="0" fill="hold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0" presetClass="exit" presetSubtype="0" fill="hold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0" presetClass="entr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10" presetClass="exit" presetSubtype="0" fill="hold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10" presetClass="exit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10" presetClass="exit" presetSubtype="0" fill="hold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" presetID="10" presetClass="entr" presetSubtype="0" fill="hold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0" presetClass="exit" presetSubtype="0" fill="hold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" presetID="10" presetClass="entr" presetSubtype="0" fill="hold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0" presetClass="exit" presetSubtype="0" fill="hold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" presetID="10" presetClass="entr" presetSubtype="0" fill="hold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10" presetClass="exit" presetSubtype="0" fill="hold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10" presetClass="exit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8" presetID="10" presetClass="entr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10" presetClass="exit" presetSubtype="0" fill="hold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0" presetClass="entr" presetSubtype="0" fill="hold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7" presetID="10" presetClass="exit" presetSubtype="0" fill="hold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0" presetClass="entr" presetSubtype="0" fill="hold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10" presetClass="exit" presetSubtype="0" fill="hold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6" presetID="10" presetClass="entr" presetSubtype="0" fill="hold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9" presetID="10" presetClass="exit" presetSubtype="0" fill="hold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5" presetID="10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8" presetID="10" presetClass="entr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0" presetClass="exit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10" presetClass="entr" presetSubtype="0" fill="hold" grpId="4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7" presetID="10" presetClass="exit" presetSubtype="0" fill="hold" grpId="5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0" presetID="10" presetClass="entr" presetSubtype="0" fill="hold" grpId="6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3" presetID="10" presetClass="exit" presetSubtype="0" fill="hold" grpId="7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6" presetID="10" presetClass="entr" presetSubtype="0" fill="hold" grpId="8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9" presetID="10" presetClass="exit" presetSubtype="0" fill="hold" grpId="9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2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5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8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1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7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0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3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6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5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8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1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4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7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0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3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6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9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2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4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6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417" dur="14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8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3.88889E-6 3.45679E-6 L 3.88889E-6 0.16929 " pathEditMode="relative" rAng="0" ptsTypes="AA">
                                          <p:cBhvr>
                                            <p:cTn id="419" dur="13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8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0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1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2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7" grpId="2" animBg="1"/>
          <p:bldP spid="7" grpId="3" animBg="1"/>
          <p:bldP spid="8" grpId="0" animBg="1"/>
          <p:bldP spid="8" grpId="1" animBg="1"/>
          <p:bldP spid="8" grpId="2" animBg="1"/>
          <p:bldP spid="8" grpId="3" animBg="1"/>
          <p:bldP spid="9" grpId="0" animBg="1"/>
          <p:bldP spid="9" grpId="1" animBg="1"/>
          <p:bldP spid="9" grpId="2" animBg="1"/>
          <p:bldP spid="9" grpId="3" animBg="1"/>
          <p:bldP spid="10" grpId="0" animBg="1"/>
          <p:bldP spid="10" grpId="1" animBg="1"/>
          <p:bldP spid="10" grpId="2" animBg="1"/>
          <p:bldP spid="10" grpId="3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1" grpId="12" animBg="1"/>
          <p:bldP spid="11" grpId="13" animBg="1"/>
          <p:bldP spid="11" grpId="14" animBg="1"/>
          <p:bldP spid="12" grpId="0" animBg="1"/>
          <p:bldP spid="12" grpId="1" animBg="1"/>
          <p:bldP spid="12" grpId="2" animBg="1"/>
          <p:bldP spid="12" grpId="3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3" grpId="10" animBg="1"/>
          <p:bldP spid="13" grpId="11" animBg="1"/>
          <p:bldP spid="13" grpId="12" animBg="1"/>
          <p:bldP spid="13" grpId="13" animBg="1"/>
          <p:bldP spid="13" grpId="14" animBg="1"/>
          <p:bldP spid="23" grpId="0" animBg="1"/>
          <p:bldP spid="23" grpId="1" animBg="1"/>
          <p:bldP spid="23" grpId="2" animBg="1"/>
          <p:bldP spid="23" grpId="3" animBg="1"/>
          <p:bldP spid="23" grpId="4" animBg="1"/>
          <p:bldP spid="23" grpId="5" animBg="1"/>
          <p:bldP spid="23" grpId="6" animBg="1"/>
          <p:bldP spid="23" grpId="7" animBg="1"/>
          <p:bldP spid="23" grpId="8" animBg="1"/>
          <p:bldP spid="23" grpId="9" animBg="1"/>
          <p:bldP spid="24" grpId="0" animBg="1"/>
          <p:bldP spid="24" grpId="1" animBg="1"/>
          <p:bldP spid="24" grpId="2" animBg="1"/>
          <p:bldP spid="24" grpId="3" animBg="1"/>
          <p:bldP spid="24" grpId="4" animBg="1"/>
          <p:bldP spid="24" grpId="5" animBg="1"/>
          <p:bldP spid="24" grpId="6" animBg="1"/>
          <p:bldP spid="24" grpId="7" animBg="1"/>
          <p:bldP spid="24" grpId="8" animBg="1"/>
          <p:bldP spid="24" grpId="9" animBg="1"/>
          <p:bldP spid="25" grpId="0" animBg="1"/>
          <p:bldP spid="25" grpId="1" animBg="1"/>
          <p:bldP spid="25" grpId="2" animBg="1"/>
          <p:bldP spid="25" grpId="3" animBg="1"/>
          <p:bldP spid="25" grpId="4" animBg="1"/>
          <p:bldP spid="25" grpId="5" animBg="1"/>
          <p:bldP spid="25" grpId="6" animBg="1"/>
          <p:bldP spid="25" grpId="7" animBg="1"/>
          <p:bldP spid="25" grpId="8" animBg="1"/>
          <p:bldP spid="25" grpId="9" animBg="1"/>
          <p:bldP spid="26" grpId="0" animBg="1"/>
          <p:bldP spid="26" grpId="1" animBg="1"/>
          <p:bldP spid="26" grpId="2" animBg="1"/>
          <p:bldP spid="26" grpId="4" animBg="1"/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45" grpId="0"/>
          <p:bldP spid="45" grpId="1"/>
          <p:bldP spid="45" grpId="2"/>
          <p:bldP spid="45" grpId="3"/>
          <p:bldP spid="45" grpId="4"/>
          <p:bldP spid="46" grpId="0"/>
          <p:bldP spid="46" grpId="1"/>
          <p:bldP spid="47" grpId="0"/>
          <p:bldP spid="47" grpId="1"/>
          <p:bldP spid="47" grpId="2"/>
          <p:bldP spid="47" grpId="3"/>
          <p:bldP spid="47" grpId="4"/>
          <p:bldP spid="48" grpId="0" animBg="1"/>
          <p:bldP spid="48" grpId="1" animBg="1"/>
          <p:bldP spid="48" grpId="2" animBg="1"/>
          <p:bldP spid="38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37168621-45EC-4388-8037-42D8AC98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10287000"/>
          </a:xfrm>
          <a:prstGeom prst="rect">
            <a:avLst/>
          </a:prstGeom>
          <a:solidFill>
            <a:srgbClr val="FFDD00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FREEFORM">
            <a:extLst>
              <a:ext uri="{FF2B5EF4-FFF2-40B4-BE49-F238E27FC236}">
                <a16:creationId xmlns:a16="http://schemas.microsoft.com/office/drawing/2014/main" id="{EE723742-1745-45C2-A67D-9B580B749449}"/>
              </a:ext>
            </a:extLst>
          </p:cNvPr>
          <p:cNvSpPr>
            <a:spLocks/>
          </p:cNvSpPr>
          <p:nvPr/>
        </p:nvSpPr>
        <p:spPr bwMode="auto">
          <a:xfrm>
            <a:off x="3319165" y="3655814"/>
            <a:ext cx="3457575" cy="1700213"/>
          </a:xfrm>
          <a:custGeom>
            <a:avLst/>
            <a:gdLst>
              <a:gd name="T0" fmla="*/ 157 w 2122"/>
              <a:gd name="T1" fmla="*/ 634 h 1044"/>
              <a:gd name="T2" fmla="*/ 1832 w 2122"/>
              <a:gd name="T3" fmla="*/ 37 h 1044"/>
              <a:gd name="T4" fmla="*/ 2086 w 2122"/>
              <a:gd name="T5" fmla="*/ 157 h 1044"/>
              <a:gd name="T6" fmla="*/ 2086 w 2122"/>
              <a:gd name="T7" fmla="*/ 157 h 1044"/>
              <a:gd name="T8" fmla="*/ 1966 w 2122"/>
              <a:gd name="T9" fmla="*/ 410 h 1044"/>
              <a:gd name="T10" fmla="*/ 290 w 2122"/>
              <a:gd name="T11" fmla="*/ 1007 h 1044"/>
              <a:gd name="T12" fmla="*/ 37 w 2122"/>
              <a:gd name="T13" fmla="*/ 887 h 1044"/>
              <a:gd name="T14" fmla="*/ 37 w 2122"/>
              <a:gd name="T15" fmla="*/ 887 h 1044"/>
              <a:gd name="T16" fmla="*/ 157 w 2122"/>
              <a:gd name="T17" fmla="*/ 634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2" h="1044">
                <a:moveTo>
                  <a:pt x="157" y="634"/>
                </a:moveTo>
                <a:lnTo>
                  <a:pt x="1832" y="37"/>
                </a:lnTo>
                <a:cubicBezTo>
                  <a:pt x="1935" y="0"/>
                  <a:pt x="2049" y="54"/>
                  <a:pt x="2086" y="157"/>
                </a:cubicBezTo>
                <a:lnTo>
                  <a:pt x="2086" y="157"/>
                </a:lnTo>
                <a:cubicBezTo>
                  <a:pt x="2122" y="259"/>
                  <a:pt x="2068" y="373"/>
                  <a:pt x="1966" y="410"/>
                </a:cubicBezTo>
                <a:lnTo>
                  <a:pt x="290" y="1007"/>
                </a:lnTo>
                <a:cubicBezTo>
                  <a:pt x="187" y="1044"/>
                  <a:pt x="73" y="990"/>
                  <a:pt x="37" y="887"/>
                </a:cubicBezTo>
                <a:lnTo>
                  <a:pt x="37" y="887"/>
                </a:lnTo>
                <a:cubicBezTo>
                  <a:pt x="0" y="785"/>
                  <a:pt x="54" y="671"/>
                  <a:pt x="157" y="634"/>
                </a:cubicBezTo>
                <a:close/>
              </a:path>
            </a:pathLst>
          </a:custGeom>
          <a:solidFill>
            <a:srgbClr val="8FD217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">
            <a:extLst>
              <a:ext uri="{FF2B5EF4-FFF2-40B4-BE49-F238E27FC236}">
                <a16:creationId xmlns:a16="http://schemas.microsoft.com/office/drawing/2014/main" id="{08936FAC-1C62-4651-A9C1-DD74C7BBC237}"/>
              </a:ext>
            </a:extLst>
          </p:cNvPr>
          <p:cNvSpPr>
            <a:spLocks/>
          </p:cNvSpPr>
          <p:nvPr/>
        </p:nvSpPr>
        <p:spPr bwMode="auto">
          <a:xfrm>
            <a:off x="5357812" y="5047059"/>
            <a:ext cx="5150644" cy="2551212"/>
          </a:xfrm>
          <a:custGeom>
            <a:avLst/>
            <a:gdLst>
              <a:gd name="T0" fmla="*/ 240 w 3161"/>
              <a:gd name="T1" fmla="*/ 939 h 1566"/>
              <a:gd name="T2" fmla="*/ 2718 w 3161"/>
              <a:gd name="T3" fmla="*/ 56 h 1566"/>
              <a:gd name="T4" fmla="*/ 3105 w 3161"/>
              <a:gd name="T5" fmla="*/ 239 h 1566"/>
              <a:gd name="T6" fmla="*/ 3105 w 3161"/>
              <a:gd name="T7" fmla="*/ 239 h 1566"/>
              <a:gd name="T8" fmla="*/ 2921 w 3161"/>
              <a:gd name="T9" fmla="*/ 626 h 1566"/>
              <a:gd name="T10" fmla="*/ 443 w 3161"/>
              <a:gd name="T11" fmla="*/ 1510 h 1566"/>
              <a:gd name="T12" fmla="*/ 56 w 3161"/>
              <a:gd name="T13" fmla="*/ 1326 h 1566"/>
              <a:gd name="T14" fmla="*/ 56 w 3161"/>
              <a:gd name="T15" fmla="*/ 1326 h 1566"/>
              <a:gd name="T16" fmla="*/ 240 w 3161"/>
              <a:gd name="T17" fmla="*/ 939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61" h="1566">
                <a:moveTo>
                  <a:pt x="240" y="939"/>
                </a:moveTo>
                <a:lnTo>
                  <a:pt x="2718" y="56"/>
                </a:lnTo>
                <a:cubicBezTo>
                  <a:pt x="2875" y="0"/>
                  <a:pt x="3049" y="82"/>
                  <a:pt x="3105" y="239"/>
                </a:cubicBezTo>
                <a:lnTo>
                  <a:pt x="3105" y="239"/>
                </a:lnTo>
                <a:cubicBezTo>
                  <a:pt x="3161" y="396"/>
                  <a:pt x="3078" y="570"/>
                  <a:pt x="2921" y="626"/>
                </a:cubicBezTo>
                <a:lnTo>
                  <a:pt x="443" y="1510"/>
                </a:lnTo>
                <a:cubicBezTo>
                  <a:pt x="286" y="1566"/>
                  <a:pt x="112" y="1483"/>
                  <a:pt x="56" y="1326"/>
                </a:cubicBezTo>
                <a:lnTo>
                  <a:pt x="56" y="1326"/>
                </a:lnTo>
                <a:cubicBezTo>
                  <a:pt x="0" y="1169"/>
                  <a:pt x="83" y="995"/>
                  <a:pt x="240" y="939"/>
                </a:cubicBezTo>
                <a:close/>
              </a:path>
            </a:pathLst>
          </a:custGeom>
          <a:solidFill>
            <a:srgbClr val="8FD217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" name="FREEFORM GROUP">
            <a:extLst>
              <a:ext uri="{FF2B5EF4-FFF2-40B4-BE49-F238E27FC236}">
                <a16:creationId xmlns:a16="http://schemas.microsoft.com/office/drawing/2014/main" id="{9392ED8E-20CB-4D93-9BD5-B5553946BB8C}"/>
              </a:ext>
            </a:extLst>
          </p:cNvPr>
          <p:cNvGrpSpPr/>
          <p:nvPr/>
        </p:nvGrpSpPr>
        <p:grpSpPr>
          <a:xfrm>
            <a:off x="4186237" y="5906989"/>
            <a:ext cx="3276305" cy="1371600"/>
            <a:chOff x="4186237" y="5906989"/>
            <a:chExt cx="3276305" cy="137160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EB9E4D9-A6CE-48DC-8EE4-D74B6043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215" y="6015931"/>
              <a:ext cx="2041327" cy="1017984"/>
            </a:xfrm>
            <a:custGeom>
              <a:avLst/>
              <a:gdLst>
                <a:gd name="T0" fmla="*/ 201 w 1253"/>
                <a:gd name="T1" fmla="*/ 344 h 625"/>
                <a:gd name="T2" fmla="*/ 1167 w 1253"/>
                <a:gd name="T3" fmla="*/ 0 h 625"/>
                <a:gd name="T4" fmla="*/ 1232 w 1253"/>
                <a:gd name="T5" fmla="*/ 67 h 625"/>
                <a:gd name="T6" fmla="*/ 1232 w 1253"/>
                <a:gd name="T7" fmla="*/ 67 h 625"/>
                <a:gd name="T8" fmla="*/ 1164 w 1253"/>
                <a:gd name="T9" fmla="*/ 210 h 625"/>
                <a:gd name="T10" fmla="*/ 0 w 1253"/>
                <a:gd name="T11" fmla="*/ 625 h 625"/>
                <a:gd name="T12" fmla="*/ 201 w 1253"/>
                <a:gd name="T13" fmla="*/ 34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3" h="625">
                  <a:moveTo>
                    <a:pt x="201" y="344"/>
                  </a:moveTo>
                  <a:lnTo>
                    <a:pt x="1167" y="0"/>
                  </a:lnTo>
                  <a:cubicBezTo>
                    <a:pt x="1196" y="11"/>
                    <a:pt x="1221" y="35"/>
                    <a:pt x="1232" y="67"/>
                  </a:cubicBezTo>
                  <a:lnTo>
                    <a:pt x="1232" y="67"/>
                  </a:lnTo>
                  <a:cubicBezTo>
                    <a:pt x="1253" y="125"/>
                    <a:pt x="1222" y="189"/>
                    <a:pt x="1164" y="210"/>
                  </a:cubicBezTo>
                  <a:lnTo>
                    <a:pt x="0" y="625"/>
                  </a:lnTo>
                  <a:cubicBezTo>
                    <a:pt x="2" y="503"/>
                    <a:pt x="79" y="388"/>
                    <a:pt x="201" y="344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17000"/>
              </a:schemeClr>
            </a:solidFill>
            <a:ln w="587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6E8F9A6-1566-4908-9EFB-919ABD03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237" y="5906989"/>
              <a:ext cx="3108425" cy="1371600"/>
            </a:xfrm>
            <a:custGeom>
              <a:avLst/>
              <a:gdLst>
                <a:gd name="T0" fmla="*/ 89 w 1908"/>
                <a:gd name="T1" fmla="*/ 610 h 842"/>
                <a:gd name="T2" fmla="*/ 1744 w 1908"/>
                <a:gd name="T3" fmla="*/ 20 h 842"/>
                <a:gd name="T4" fmla="*/ 1887 w 1908"/>
                <a:gd name="T5" fmla="*/ 88 h 842"/>
                <a:gd name="T6" fmla="*/ 1887 w 1908"/>
                <a:gd name="T7" fmla="*/ 88 h 842"/>
                <a:gd name="T8" fmla="*/ 1819 w 1908"/>
                <a:gd name="T9" fmla="*/ 232 h 842"/>
                <a:gd name="T10" fmla="*/ 164 w 1908"/>
                <a:gd name="T11" fmla="*/ 822 h 842"/>
                <a:gd name="T12" fmla="*/ 21 w 1908"/>
                <a:gd name="T13" fmla="*/ 754 h 842"/>
                <a:gd name="T14" fmla="*/ 21 w 1908"/>
                <a:gd name="T15" fmla="*/ 754 h 842"/>
                <a:gd name="T16" fmla="*/ 89 w 1908"/>
                <a:gd name="T17" fmla="*/ 6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8" h="842">
                  <a:moveTo>
                    <a:pt x="89" y="610"/>
                  </a:moveTo>
                  <a:lnTo>
                    <a:pt x="1744" y="20"/>
                  </a:lnTo>
                  <a:cubicBezTo>
                    <a:pt x="1802" y="0"/>
                    <a:pt x="1866" y="30"/>
                    <a:pt x="1887" y="88"/>
                  </a:cubicBezTo>
                  <a:lnTo>
                    <a:pt x="1887" y="88"/>
                  </a:lnTo>
                  <a:cubicBezTo>
                    <a:pt x="1908" y="146"/>
                    <a:pt x="1877" y="211"/>
                    <a:pt x="1819" y="232"/>
                  </a:cubicBezTo>
                  <a:lnTo>
                    <a:pt x="164" y="822"/>
                  </a:lnTo>
                  <a:cubicBezTo>
                    <a:pt x="106" y="842"/>
                    <a:pt x="42" y="812"/>
                    <a:pt x="21" y="754"/>
                  </a:cubicBezTo>
                  <a:lnTo>
                    <a:pt x="21" y="754"/>
                  </a:lnTo>
                  <a:cubicBezTo>
                    <a:pt x="0" y="695"/>
                    <a:pt x="31" y="631"/>
                    <a:pt x="89" y="610"/>
                  </a:cubicBezTo>
                  <a:close/>
                </a:path>
              </a:pathLst>
            </a:custGeom>
            <a:solidFill>
              <a:srgbClr val="CCF261"/>
            </a:solidFill>
            <a:ln w="587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FREEFORM">
            <a:extLst>
              <a:ext uri="{FF2B5EF4-FFF2-40B4-BE49-F238E27FC236}">
                <a16:creationId xmlns:a16="http://schemas.microsoft.com/office/drawing/2014/main" id="{DA515281-CA2C-46AE-8D14-24FD1CD782F4}"/>
              </a:ext>
            </a:extLst>
          </p:cNvPr>
          <p:cNvSpPr>
            <a:spLocks/>
          </p:cNvSpPr>
          <p:nvPr/>
        </p:nvSpPr>
        <p:spPr bwMode="auto">
          <a:xfrm>
            <a:off x="11755042" y="3142359"/>
            <a:ext cx="3170932" cy="1699320"/>
          </a:xfrm>
          <a:custGeom>
            <a:avLst/>
            <a:gdLst>
              <a:gd name="T0" fmla="*/ 190 w 1946"/>
              <a:gd name="T1" fmla="*/ 546 h 1043"/>
              <a:gd name="T2" fmla="*/ 1594 w 1946"/>
              <a:gd name="T3" fmla="*/ 45 h 1043"/>
              <a:gd name="T4" fmla="*/ 1901 w 1946"/>
              <a:gd name="T5" fmla="*/ 190 h 1043"/>
              <a:gd name="T6" fmla="*/ 1901 w 1946"/>
              <a:gd name="T7" fmla="*/ 190 h 1043"/>
              <a:gd name="T8" fmla="*/ 1756 w 1946"/>
              <a:gd name="T9" fmla="*/ 498 h 1043"/>
              <a:gd name="T10" fmla="*/ 351 w 1946"/>
              <a:gd name="T11" fmla="*/ 998 h 1043"/>
              <a:gd name="T12" fmla="*/ 44 w 1946"/>
              <a:gd name="T13" fmla="*/ 853 h 1043"/>
              <a:gd name="T14" fmla="*/ 44 w 1946"/>
              <a:gd name="T15" fmla="*/ 853 h 1043"/>
              <a:gd name="T16" fmla="*/ 190 w 1946"/>
              <a:gd name="T17" fmla="*/ 546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6" h="1043">
                <a:moveTo>
                  <a:pt x="190" y="546"/>
                </a:moveTo>
                <a:lnTo>
                  <a:pt x="1594" y="45"/>
                </a:lnTo>
                <a:cubicBezTo>
                  <a:pt x="1719" y="0"/>
                  <a:pt x="1857" y="66"/>
                  <a:pt x="1901" y="190"/>
                </a:cubicBezTo>
                <a:lnTo>
                  <a:pt x="1901" y="190"/>
                </a:lnTo>
                <a:cubicBezTo>
                  <a:pt x="1946" y="315"/>
                  <a:pt x="1880" y="453"/>
                  <a:pt x="1756" y="498"/>
                </a:cubicBezTo>
                <a:lnTo>
                  <a:pt x="351" y="998"/>
                </a:lnTo>
                <a:cubicBezTo>
                  <a:pt x="227" y="1043"/>
                  <a:pt x="89" y="977"/>
                  <a:pt x="44" y="853"/>
                </a:cubicBezTo>
                <a:lnTo>
                  <a:pt x="44" y="853"/>
                </a:lnTo>
                <a:cubicBezTo>
                  <a:pt x="0" y="728"/>
                  <a:pt x="65" y="590"/>
                  <a:pt x="190" y="546"/>
                </a:cubicBezTo>
                <a:close/>
              </a:path>
            </a:pathLst>
          </a:custGeom>
          <a:solidFill>
            <a:srgbClr val="CCF261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FREEFORM">
            <a:extLst>
              <a:ext uri="{FF2B5EF4-FFF2-40B4-BE49-F238E27FC236}">
                <a16:creationId xmlns:a16="http://schemas.microsoft.com/office/drawing/2014/main" id="{EBB03D6B-FAB1-480A-84B3-A17E9D58A283}"/>
              </a:ext>
            </a:extLst>
          </p:cNvPr>
          <p:cNvSpPr>
            <a:spLocks/>
          </p:cNvSpPr>
          <p:nvPr/>
        </p:nvSpPr>
        <p:spPr bwMode="auto">
          <a:xfrm>
            <a:off x="13745469" y="4830962"/>
            <a:ext cx="1084064" cy="666155"/>
          </a:xfrm>
          <a:custGeom>
            <a:avLst/>
            <a:gdLst>
              <a:gd name="T0" fmla="*/ 94 w 665"/>
              <a:gd name="T1" fmla="*/ 163 h 409"/>
              <a:gd name="T2" fmla="*/ 491 w 665"/>
              <a:gd name="T3" fmla="*/ 22 h 409"/>
              <a:gd name="T4" fmla="*/ 643 w 665"/>
              <a:gd name="T5" fmla="*/ 94 h 409"/>
              <a:gd name="T6" fmla="*/ 643 w 665"/>
              <a:gd name="T7" fmla="*/ 94 h 409"/>
              <a:gd name="T8" fmla="*/ 571 w 665"/>
              <a:gd name="T9" fmla="*/ 246 h 409"/>
              <a:gd name="T10" fmla="*/ 174 w 665"/>
              <a:gd name="T11" fmla="*/ 387 h 409"/>
              <a:gd name="T12" fmla="*/ 22 w 665"/>
              <a:gd name="T13" fmla="*/ 315 h 409"/>
              <a:gd name="T14" fmla="*/ 22 w 665"/>
              <a:gd name="T15" fmla="*/ 315 h 409"/>
              <a:gd name="T16" fmla="*/ 94 w 665"/>
              <a:gd name="T17" fmla="*/ 16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5" h="409">
                <a:moveTo>
                  <a:pt x="94" y="163"/>
                </a:moveTo>
                <a:lnTo>
                  <a:pt x="491" y="22"/>
                </a:lnTo>
                <a:cubicBezTo>
                  <a:pt x="552" y="0"/>
                  <a:pt x="621" y="32"/>
                  <a:pt x="643" y="94"/>
                </a:cubicBezTo>
                <a:lnTo>
                  <a:pt x="643" y="94"/>
                </a:lnTo>
                <a:cubicBezTo>
                  <a:pt x="665" y="155"/>
                  <a:pt x="632" y="224"/>
                  <a:pt x="571" y="246"/>
                </a:cubicBezTo>
                <a:lnTo>
                  <a:pt x="174" y="387"/>
                </a:lnTo>
                <a:cubicBezTo>
                  <a:pt x="112" y="409"/>
                  <a:pt x="44" y="377"/>
                  <a:pt x="22" y="315"/>
                </a:cubicBezTo>
                <a:lnTo>
                  <a:pt x="22" y="315"/>
                </a:lnTo>
                <a:cubicBezTo>
                  <a:pt x="0" y="253"/>
                  <a:pt x="32" y="185"/>
                  <a:pt x="94" y="163"/>
                </a:cubicBezTo>
                <a:close/>
              </a:path>
            </a:pathLst>
          </a:custGeom>
          <a:solidFill>
            <a:srgbClr val="C7F742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FREEFORM">
            <a:extLst>
              <a:ext uri="{FF2B5EF4-FFF2-40B4-BE49-F238E27FC236}">
                <a16:creationId xmlns:a16="http://schemas.microsoft.com/office/drawing/2014/main" id="{9C76D0E7-039C-465C-9497-55C582B00833}"/>
              </a:ext>
            </a:extLst>
          </p:cNvPr>
          <p:cNvSpPr>
            <a:spLocks/>
          </p:cNvSpPr>
          <p:nvPr/>
        </p:nvSpPr>
        <p:spPr bwMode="auto">
          <a:xfrm>
            <a:off x="6949976" y="8195668"/>
            <a:ext cx="2750344" cy="1448395"/>
          </a:xfrm>
          <a:custGeom>
            <a:avLst/>
            <a:gdLst>
              <a:gd name="T0" fmla="*/ 158 w 1688"/>
              <a:gd name="T1" fmla="*/ 478 h 889"/>
              <a:gd name="T2" fmla="*/ 1397 w 1688"/>
              <a:gd name="T3" fmla="*/ 36 h 889"/>
              <a:gd name="T4" fmla="*/ 1651 w 1688"/>
              <a:gd name="T5" fmla="*/ 157 h 889"/>
              <a:gd name="T6" fmla="*/ 1651 w 1688"/>
              <a:gd name="T7" fmla="*/ 157 h 889"/>
              <a:gd name="T8" fmla="*/ 1531 w 1688"/>
              <a:gd name="T9" fmla="*/ 411 h 889"/>
              <a:gd name="T10" fmla="*/ 291 w 1688"/>
              <a:gd name="T11" fmla="*/ 853 h 889"/>
              <a:gd name="T12" fmla="*/ 37 w 1688"/>
              <a:gd name="T13" fmla="*/ 732 h 889"/>
              <a:gd name="T14" fmla="*/ 37 w 1688"/>
              <a:gd name="T15" fmla="*/ 732 h 889"/>
              <a:gd name="T16" fmla="*/ 158 w 1688"/>
              <a:gd name="T17" fmla="*/ 47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8" h="889">
                <a:moveTo>
                  <a:pt x="158" y="478"/>
                </a:moveTo>
                <a:lnTo>
                  <a:pt x="1397" y="36"/>
                </a:lnTo>
                <a:cubicBezTo>
                  <a:pt x="1500" y="0"/>
                  <a:pt x="1615" y="54"/>
                  <a:pt x="1651" y="157"/>
                </a:cubicBezTo>
                <a:lnTo>
                  <a:pt x="1651" y="157"/>
                </a:lnTo>
                <a:cubicBezTo>
                  <a:pt x="1688" y="260"/>
                  <a:pt x="1634" y="374"/>
                  <a:pt x="1531" y="411"/>
                </a:cubicBezTo>
                <a:lnTo>
                  <a:pt x="291" y="853"/>
                </a:lnTo>
                <a:cubicBezTo>
                  <a:pt x="188" y="889"/>
                  <a:pt x="74" y="835"/>
                  <a:pt x="37" y="732"/>
                </a:cubicBezTo>
                <a:lnTo>
                  <a:pt x="37" y="732"/>
                </a:lnTo>
                <a:cubicBezTo>
                  <a:pt x="0" y="629"/>
                  <a:pt x="55" y="515"/>
                  <a:pt x="158" y="478"/>
                </a:cubicBezTo>
                <a:close/>
              </a:path>
            </a:pathLst>
          </a:custGeom>
          <a:solidFill>
            <a:srgbClr val="8FD217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FREEFORM">
            <a:extLst>
              <a:ext uri="{FF2B5EF4-FFF2-40B4-BE49-F238E27FC236}">
                <a16:creationId xmlns:a16="http://schemas.microsoft.com/office/drawing/2014/main" id="{127D4865-544C-469C-A238-FE911470CA73}"/>
              </a:ext>
            </a:extLst>
          </p:cNvPr>
          <p:cNvSpPr>
            <a:spLocks/>
          </p:cNvSpPr>
          <p:nvPr/>
        </p:nvSpPr>
        <p:spPr bwMode="auto">
          <a:xfrm>
            <a:off x="11688574" y="5765085"/>
            <a:ext cx="3959423" cy="1942207"/>
          </a:xfrm>
          <a:custGeom>
            <a:avLst/>
            <a:gdLst>
              <a:gd name="T0" fmla="*/ 178 w 2430"/>
              <a:gd name="T1" fmla="*/ 727 h 1192"/>
              <a:gd name="T2" fmla="*/ 2100 w 2430"/>
              <a:gd name="T3" fmla="*/ 41 h 1192"/>
              <a:gd name="T4" fmla="*/ 2388 w 2430"/>
              <a:gd name="T5" fmla="*/ 178 h 1192"/>
              <a:gd name="T6" fmla="*/ 2388 w 2430"/>
              <a:gd name="T7" fmla="*/ 178 h 1192"/>
              <a:gd name="T8" fmla="*/ 2252 w 2430"/>
              <a:gd name="T9" fmla="*/ 466 h 1192"/>
              <a:gd name="T10" fmla="*/ 330 w 2430"/>
              <a:gd name="T11" fmla="*/ 1151 h 1192"/>
              <a:gd name="T12" fmla="*/ 42 w 2430"/>
              <a:gd name="T13" fmla="*/ 1014 h 1192"/>
              <a:gd name="T14" fmla="*/ 42 w 2430"/>
              <a:gd name="T15" fmla="*/ 1014 h 1192"/>
              <a:gd name="T16" fmla="*/ 178 w 2430"/>
              <a:gd name="T17" fmla="*/ 727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0" h="1192">
                <a:moveTo>
                  <a:pt x="178" y="727"/>
                </a:moveTo>
                <a:lnTo>
                  <a:pt x="2100" y="41"/>
                </a:lnTo>
                <a:cubicBezTo>
                  <a:pt x="2217" y="0"/>
                  <a:pt x="2346" y="61"/>
                  <a:pt x="2388" y="178"/>
                </a:cubicBezTo>
                <a:lnTo>
                  <a:pt x="2388" y="178"/>
                </a:lnTo>
                <a:cubicBezTo>
                  <a:pt x="2430" y="294"/>
                  <a:pt x="2368" y="424"/>
                  <a:pt x="2252" y="466"/>
                </a:cubicBezTo>
                <a:lnTo>
                  <a:pt x="330" y="1151"/>
                </a:lnTo>
                <a:cubicBezTo>
                  <a:pt x="213" y="1192"/>
                  <a:pt x="83" y="1131"/>
                  <a:pt x="42" y="1014"/>
                </a:cubicBezTo>
                <a:lnTo>
                  <a:pt x="42" y="1014"/>
                </a:lnTo>
                <a:cubicBezTo>
                  <a:pt x="0" y="898"/>
                  <a:pt x="62" y="768"/>
                  <a:pt x="178" y="727"/>
                </a:cubicBezTo>
                <a:close/>
              </a:path>
            </a:pathLst>
          </a:custGeom>
          <a:solidFill>
            <a:srgbClr val="3A8807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FREEFORM">
            <a:extLst>
              <a:ext uri="{FF2B5EF4-FFF2-40B4-BE49-F238E27FC236}">
                <a16:creationId xmlns:a16="http://schemas.microsoft.com/office/drawing/2014/main" id="{2AA3A337-E0F5-44DD-BD3C-812B3E0C03B0}"/>
              </a:ext>
            </a:extLst>
          </p:cNvPr>
          <p:cNvSpPr>
            <a:spLocks/>
          </p:cNvSpPr>
          <p:nvPr/>
        </p:nvSpPr>
        <p:spPr bwMode="auto">
          <a:xfrm>
            <a:off x="12703373" y="1288554"/>
            <a:ext cx="901006" cy="618828"/>
          </a:xfrm>
          <a:custGeom>
            <a:avLst/>
            <a:gdLst>
              <a:gd name="T0" fmla="*/ 99 w 553"/>
              <a:gd name="T1" fmla="*/ 120 h 380"/>
              <a:gd name="T2" fmla="*/ 369 w 553"/>
              <a:gd name="T3" fmla="*/ 23 h 380"/>
              <a:gd name="T4" fmla="*/ 530 w 553"/>
              <a:gd name="T5" fmla="*/ 100 h 380"/>
              <a:gd name="T6" fmla="*/ 530 w 553"/>
              <a:gd name="T7" fmla="*/ 100 h 380"/>
              <a:gd name="T8" fmla="*/ 454 w 553"/>
              <a:gd name="T9" fmla="*/ 261 h 380"/>
              <a:gd name="T10" fmla="*/ 184 w 553"/>
              <a:gd name="T11" fmla="*/ 357 h 380"/>
              <a:gd name="T12" fmla="*/ 23 w 553"/>
              <a:gd name="T13" fmla="*/ 281 h 380"/>
              <a:gd name="T14" fmla="*/ 23 w 553"/>
              <a:gd name="T15" fmla="*/ 281 h 380"/>
              <a:gd name="T16" fmla="*/ 99 w 553"/>
              <a:gd name="T17" fmla="*/ 12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3" h="380">
                <a:moveTo>
                  <a:pt x="99" y="120"/>
                </a:moveTo>
                <a:lnTo>
                  <a:pt x="369" y="23"/>
                </a:lnTo>
                <a:cubicBezTo>
                  <a:pt x="434" y="0"/>
                  <a:pt x="507" y="35"/>
                  <a:pt x="530" y="100"/>
                </a:cubicBezTo>
                <a:lnTo>
                  <a:pt x="530" y="100"/>
                </a:lnTo>
                <a:cubicBezTo>
                  <a:pt x="553" y="165"/>
                  <a:pt x="519" y="238"/>
                  <a:pt x="454" y="261"/>
                </a:cubicBezTo>
                <a:lnTo>
                  <a:pt x="184" y="357"/>
                </a:lnTo>
                <a:cubicBezTo>
                  <a:pt x="119" y="380"/>
                  <a:pt x="46" y="346"/>
                  <a:pt x="23" y="281"/>
                </a:cubicBezTo>
                <a:lnTo>
                  <a:pt x="23" y="281"/>
                </a:lnTo>
                <a:cubicBezTo>
                  <a:pt x="0" y="215"/>
                  <a:pt x="34" y="143"/>
                  <a:pt x="99" y="12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FREEFORM">
            <a:extLst>
              <a:ext uri="{FF2B5EF4-FFF2-40B4-BE49-F238E27FC236}">
                <a16:creationId xmlns:a16="http://schemas.microsoft.com/office/drawing/2014/main" id="{84D6924A-871E-45E5-8EFC-3EAC790604B9}"/>
              </a:ext>
            </a:extLst>
          </p:cNvPr>
          <p:cNvSpPr>
            <a:spLocks/>
          </p:cNvSpPr>
          <p:nvPr/>
        </p:nvSpPr>
        <p:spPr bwMode="auto">
          <a:xfrm>
            <a:off x="7266088" y="-353616"/>
            <a:ext cx="5281910" cy="2620864"/>
          </a:xfrm>
          <a:custGeom>
            <a:avLst/>
            <a:gdLst>
              <a:gd name="T0" fmla="*/ 246 w 3242"/>
              <a:gd name="T1" fmla="*/ 964 h 1609"/>
              <a:gd name="T2" fmla="*/ 2786 w 3242"/>
              <a:gd name="T3" fmla="*/ 58 h 1609"/>
              <a:gd name="T4" fmla="*/ 3184 w 3242"/>
              <a:gd name="T5" fmla="*/ 247 h 1609"/>
              <a:gd name="T6" fmla="*/ 3184 w 3242"/>
              <a:gd name="T7" fmla="*/ 247 h 1609"/>
              <a:gd name="T8" fmla="*/ 2995 w 3242"/>
              <a:gd name="T9" fmla="*/ 645 h 1609"/>
              <a:gd name="T10" fmla="*/ 456 w 3242"/>
              <a:gd name="T11" fmla="*/ 1551 h 1609"/>
              <a:gd name="T12" fmla="*/ 57 w 3242"/>
              <a:gd name="T13" fmla="*/ 1362 h 1609"/>
              <a:gd name="T14" fmla="*/ 57 w 3242"/>
              <a:gd name="T15" fmla="*/ 1362 h 1609"/>
              <a:gd name="T16" fmla="*/ 246 w 3242"/>
              <a:gd name="T17" fmla="*/ 96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2" h="1609">
                <a:moveTo>
                  <a:pt x="246" y="964"/>
                </a:moveTo>
                <a:lnTo>
                  <a:pt x="2786" y="58"/>
                </a:lnTo>
                <a:cubicBezTo>
                  <a:pt x="2947" y="0"/>
                  <a:pt x="3127" y="86"/>
                  <a:pt x="3184" y="247"/>
                </a:cubicBezTo>
                <a:lnTo>
                  <a:pt x="3184" y="247"/>
                </a:lnTo>
                <a:cubicBezTo>
                  <a:pt x="3242" y="409"/>
                  <a:pt x="3157" y="588"/>
                  <a:pt x="2995" y="645"/>
                </a:cubicBezTo>
                <a:lnTo>
                  <a:pt x="456" y="1551"/>
                </a:lnTo>
                <a:cubicBezTo>
                  <a:pt x="294" y="1609"/>
                  <a:pt x="115" y="1524"/>
                  <a:pt x="57" y="1362"/>
                </a:cubicBezTo>
                <a:lnTo>
                  <a:pt x="57" y="1362"/>
                </a:lnTo>
                <a:cubicBezTo>
                  <a:pt x="0" y="1200"/>
                  <a:pt x="85" y="1021"/>
                  <a:pt x="246" y="964"/>
                </a:cubicBezTo>
                <a:close/>
              </a:path>
            </a:pathLst>
          </a:custGeom>
          <a:solidFill>
            <a:srgbClr val="92D050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" name="FREEFORM GROUP">
            <a:extLst>
              <a:ext uri="{FF2B5EF4-FFF2-40B4-BE49-F238E27FC236}">
                <a16:creationId xmlns:a16="http://schemas.microsoft.com/office/drawing/2014/main" id="{A640E7A5-86E0-4CC2-AB33-89421541E1E9}"/>
              </a:ext>
            </a:extLst>
          </p:cNvPr>
          <p:cNvGrpSpPr/>
          <p:nvPr/>
        </p:nvGrpSpPr>
        <p:grpSpPr>
          <a:xfrm>
            <a:off x="3234333" y="1184077"/>
            <a:ext cx="5085457" cy="1969889"/>
            <a:chOff x="3234333" y="1184077"/>
            <a:chExt cx="5085457" cy="1969889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F1D563F-8C9F-435E-A5AB-76C7076A6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451" y="1247478"/>
              <a:ext cx="998339" cy="594717"/>
            </a:xfrm>
            <a:custGeom>
              <a:avLst/>
              <a:gdLst>
                <a:gd name="T0" fmla="*/ 19 w 613"/>
                <a:gd name="T1" fmla="*/ 365 h 365"/>
                <a:gd name="T2" fmla="*/ 19 w 613"/>
                <a:gd name="T3" fmla="*/ 182 h 365"/>
                <a:gd name="T4" fmla="*/ 487 w 613"/>
                <a:gd name="T5" fmla="*/ 15 h 365"/>
                <a:gd name="T6" fmla="*/ 597 w 613"/>
                <a:gd name="T7" fmla="*/ 68 h 365"/>
                <a:gd name="T8" fmla="*/ 597 w 613"/>
                <a:gd name="T9" fmla="*/ 68 h 365"/>
                <a:gd name="T10" fmla="*/ 545 w 613"/>
                <a:gd name="T11" fmla="*/ 178 h 365"/>
                <a:gd name="T12" fmla="*/ 19 w 613"/>
                <a:gd name="T1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365">
                  <a:moveTo>
                    <a:pt x="19" y="365"/>
                  </a:moveTo>
                  <a:cubicBezTo>
                    <a:pt x="0" y="304"/>
                    <a:pt x="1" y="240"/>
                    <a:pt x="19" y="182"/>
                  </a:cubicBezTo>
                  <a:lnTo>
                    <a:pt x="487" y="15"/>
                  </a:lnTo>
                  <a:cubicBezTo>
                    <a:pt x="531" y="0"/>
                    <a:pt x="581" y="23"/>
                    <a:pt x="597" y="68"/>
                  </a:cubicBezTo>
                  <a:lnTo>
                    <a:pt x="597" y="68"/>
                  </a:lnTo>
                  <a:cubicBezTo>
                    <a:pt x="613" y="112"/>
                    <a:pt x="589" y="162"/>
                    <a:pt x="545" y="178"/>
                  </a:cubicBezTo>
                  <a:lnTo>
                    <a:pt x="19" y="365"/>
                  </a:lnTo>
                  <a:close/>
                </a:path>
              </a:pathLst>
            </a:custGeom>
            <a:solidFill>
              <a:schemeClr val="accent6">
                <a:lumMod val="50000"/>
                <a:alpha val="17000"/>
              </a:schemeClr>
            </a:solidFill>
            <a:ln w="587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32D6C69-0177-49B4-B007-AC5BAA56E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333" y="1184077"/>
              <a:ext cx="4950619" cy="1969889"/>
            </a:xfrm>
            <a:custGeom>
              <a:avLst/>
              <a:gdLst>
                <a:gd name="T0" fmla="*/ 68 w 3038"/>
                <a:gd name="T1" fmla="*/ 1030 h 1209"/>
                <a:gd name="T2" fmla="*/ 2912 w 3038"/>
                <a:gd name="T3" fmla="*/ 16 h 1209"/>
                <a:gd name="T4" fmla="*/ 3022 w 3038"/>
                <a:gd name="T5" fmla="*/ 69 h 1209"/>
                <a:gd name="T6" fmla="*/ 3022 w 3038"/>
                <a:gd name="T7" fmla="*/ 69 h 1209"/>
                <a:gd name="T8" fmla="*/ 2970 w 3038"/>
                <a:gd name="T9" fmla="*/ 179 h 1209"/>
                <a:gd name="T10" fmla="*/ 126 w 3038"/>
                <a:gd name="T11" fmla="*/ 1193 h 1209"/>
                <a:gd name="T12" fmla="*/ 16 w 3038"/>
                <a:gd name="T13" fmla="*/ 1141 h 1209"/>
                <a:gd name="T14" fmla="*/ 16 w 3038"/>
                <a:gd name="T15" fmla="*/ 1141 h 1209"/>
                <a:gd name="T16" fmla="*/ 68 w 3038"/>
                <a:gd name="T17" fmla="*/ 103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8" h="1209">
                  <a:moveTo>
                    <a:pt x="68" y="1030"/>
                  </a:moveTo>
                  <a:lnTo>
                    <a:pt x="2912" y="16"/>
                  </a:lnTo>
                  <a:cubicBezTo>
                    <a:pt x="2957" y="0"/>
                    <a:pt x="3006" y="24"/>
                    <a:pt x="3022" y="69"/>
                  </a:cubicBezTo>
                  <a:lnTo>
                    <a:pt x="3022" y="69"/>
                  </a:lnTo>
                  <a:cubicBezTo>
                    <a:pt x="3038" y="113"/>
                    <a:pt x="3015" y="163"/>
                    <a:pt x="2970" y="179"/>
                  </a:cubicBezTo>
                  <a:lnTo>
                    <a:pt x="126" y="1193"/>
                  </a:lnTo>
                  <a:cubicBezTo>
                    <a:pt x="81" y="1209"/>
                    <a:pt x="32" y="1185"/>
                    <a:pt x="16" y="1141"/>
                  </a:cubicBezTo>
                  <a:lnTo>
                    <a:pt x="16" y="1141"/>
                  </a:lnTo>
                  <a:cubicBezTo>
                    <a:pt x="0" y="1096"/>
                    <a:pt x="24" y="1046"/>
                    <a:pt x="68" y="1030"/>
                  </a:cubicBezTo>
                  <a:close/>
                </a:path>
              </a:pathLst>
            </a:custGeom>
            <a:solidFill>
              <a:srgbClr val="CCF261"/>
            </a:solidFill>
            <a:ln w="587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5" name="FREEFORM">
            <a:extLst>
              <a:ext uri="{FF2B5EF4-FFF2-40B4-BE49-F238E27FC236}">
                <a16:creationId xmlns:a16="http://schemas.microsoft.com/office/drawing/2014/main" id="{28D84713-0DFC-4E65-8EFE-D22D9E689FAE}"/>
              </a:ext>
            </a:extLst>
          </p:cNvPr>
          <p:cNvSpPr>
            <a:spLocks/>
          </p:cNvSpPr>
          <p:nvPr/>
        </p:nvSpPr>
        <p:spPr bwMode="auto">
          <a:xfrm>
            <a:off x="4190702" y="-306289"/>
            <a:ext cx="4814888" cy="2057400"/>
          </a:xfrm>
          <a:custGeom>
            <a:avLst/>
            <a:gdLst>
              <a:gd name="T0" fmla="*/ 114 w 2955"/>
              <a:gd name="T1" fmla="*/ 964 h 1263"/>
              <a:gd name="T2" fmla="*/ 2743 w 2955"/>
              <a:gd name="T3" fmla="*/ 27 h 1263"/>
              <a:gd name="T4" fmla="*/ 2928 w 2955"/>
              <a:gd name="T5" fmla="*/ 114 h 1263"/>
              <a:gd name="T6" fmla="*/ 2928 w 2955"/>
              <a:gd name="T7" fmla="*/ 114 h 1263"/>
              <a:gd name="T8" fmla="*/ 2841 w 2955"/>
              <a:gd name="T9" fmla="*/ 299 h 1263"/>
              <a:gd name="T10" fmla="*/ 211 w 2955"/>
              <a:gd name="T11" fmla="*/ 1236 h 1263"/>
              <a:gd name="T12" fmla="*/ 27 w 2955"/>
              <a:gd name="T13" fmla="*/ 1149 h 1263"/>
              <a:gd name="T14" fmla="*/ 27 w 2955"/>
              <a:gd name="T15" fmla="*/ 1149 h 1263"/>
              <a:gd name="T16" fmla="*/ 114 w 2955"/>
              <a:gd name="T17" fmla="*/ 964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5" h="1263">
                <a:moveTo>
                  <a:pt x="114" y="964"/>
                </a:moveTo>
                <a:lnTo>
                  <a:pt x="2743" y="27"/>
                </a:lnTo>
                <a:cubicBezTo>
                  <a:pt x="2818" y="0"/>
                  <a:pt x="2901" y="39"/>
                  <a:pt x="2928" y="114"/>
                </a:cubicBezTo>
                <a:lnTo>
                  <a:pt x="2928" y="114"/>
                </a:lnTo>
                <a:cubicBezTo>
                  <a:pt x="2955" y="189"/>
                  <a:pt x="2915" y="272"/>
                  <a:pt x="2841" y="299"/>
                </a:cubicBezTo>
                <a:lnTo>
                  <a:pt x="211" y="1236"/>
                </a:lnTo>
                <a:cubicBezTo>
                  <a:pt x="136" y="1263"/>
                  <a:pt x="53" y="1224"/>
                  <a:pt x="27" y="1149"/>
                </a:cubicBezTo>
                <a:lnTo>
                  <a:pt x="27" y="1149"/>
                </a:lnTo>
                <a:cubicBezTo>
                  <a:pt x="0" y="1074"/>
                  <a:pt x="39" y="991"/>
                  <a:pt x="114" y="964"/>
                </a:cubicBezTo>
                <a:close/>
              </a:path>
            </a:pathLst>
          </a:custGeom>
          <a:solidFill>
            <a:srgbClr val="8FD217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FREEFORM">
            <a:extLst>
              <a:ext uri="{FF2B5EF4-FFF2-40B4-BE49-F238E27FC236}">
                <a16:creationId xmlns:a16="http://schemas.microsoft.com/office/drawing/2014/main" id="{F66E6038-45CE-4C67-B57B-A5CC6E61BFCD}"/>
              </a:ext>
            </a:extLst>
          </p:cNvPr>
          <p:cNvSpPr>
            <a:spLocks/>
          </p:cNvSpPr>
          <p:nvPr/>
        </p:nvSpPr>
        <p:spPr bwMode="auto">
          <a:xfrm>
            <a:off x="13049846" y="8150126"/>
            <a:ext cx="1485007" cy="982266"/>
          </a:xfrm>
          <a:custGeom>
            <a:avLst/>
            <a:gdLst>
              <a:gd name="T0" fmla="*/ 152 w 911"/>
              <a:gd name="T1" fmla="*/ 207 h 603"/>
              <a:gd name="T2" fmla="*/ 631 w 911"/>
              <a:gd name="T3" fmla="*/ 36 h 603"/>
              <a:gd name="T4" fmla="*/ 876 w 911"/>
              <a:gd name="T5" fmla="*/ 152 h 603"/>
              <a:gd name="T6" fmla="*/ 876 w 911"/>
              <a:gd name="T7" fmla="*/ 152 h 603"/>
              <a:gd name="T8" fmla="*/ 760 w 911"/>
              <a:gd name="T9" fmla="*/ 397 h 603"/>
              <a:gd name="T10" fmla="*/ 280 w 911"/>
              <a:gd name="T11" fmla="*/ 568 h 603"/>
              <a:gd name="T12" fmla="*/ 35 w 911"/>
              <a:gd name="T13" fmla="*/ 452 h 603"/>
              <a:gd name="T14" fmla="*/ 35 w 911"/>
              <a:gd name="T15" fmla="*/ 452 h 603"/>
              <a:gd name="T16" fmla="*/ 152 w 911"/>
              <a:gd name="T17" fmla="*/ 207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1" h="603">
                <a:moveTo>
                  <a:pt x="152" y="207"/>
                </a:moveTo>
                <a:lnTo>
                  <a:pt x="631" y="36"/>
                </a:lnTo>
                <a:cubicBezTo>
                  <a:pt x="730" y="0"/>
                  <a:pt x="841" y="53"/>
                  <a:pt x="876" y="152"/>
                </a:cubicBezTo>
                <a:lnTo>
                  <a:pt x="876" y="152"/>
                </a:lnTo>
                <a:cubicBezTo>
                  <a:pt x="911" y="251"/>
                  <a:pt x="859" y="361"/>
                  <a:pt x="760" y="397"/>
                </a:cubicBezTo>
                <a:lnTo>
                  <a:pt x="280" y="568"/>
                </a:lnTo>
                <a:cubicBezTo>
                  <a:pt x="181" y="603"/>
                  <a:pt x="71" y="551"/>
                  <a:pt x="35" y="452"/>
                </a:cubicBezTo>
                <a:lnTo>
                  <a:pt x="35" y="452"/>
                </a:lnTo>
                <a:cubicBezTo>
                  <a:pt x="0" y="352"/>
                  <a:pt x="52" y="242"/>
                  <a:pt x="152" y="20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FREEFORM">
            <a:extLst>
              <a:ext uri="{FF2B5EF4-FFF2-40B4-BE49-F238E27FC236}">
                <a16:creationId xmlns:a16="http://schemas.microsoft.com/office/drawing/2014/main" id="{D1170CE2-D185-4C3B-884D-D9B15547DDBB}"/>
              </a:ext>
            </a:extLst>
          </p:cNvPr>
          <p:cNvSpPr>
            <a:spLocks/>
          </p:cNvSpPr>
          <p:nvPr/>
        </p:nvSpPr>
        <p:spPr bwMode="auto">
          <a:xfrm>
            <a:off x="8977015" y="9764613"/>
            <a:ext cx="1083171" cy="667941"/>
          </a:xfrm>
          <a:custGeom>
            <a:avLst/>
            <a:gdLst>
              <a:gd name="T0" fmla="*/ 94 w 665"/>
              <a:gd name="T1" fmla="*/ 164 h 410"/>
              <a:gd name="T2" fmla="*/ 491 w 665"/>
              <a:gd name="T3" fmla="*/ 22 h 410"/>
              <a:gd name="T4" fmla="*/ 643 w 665"/>
              <a:gd name="T5" fmla="*/ 94 h 410"/>
              <a:gd name="T6" fmla="*/ 643 w 665"/>
              <a:gd name="T7" fmla="*/ 94 h 410"/>
              <a:gd name="T8" fmla="*/ 571 w 665"/>
              <a:gd name="T9" fmla="*/ 246 h 410"/>
              <a:gd name="T10" fmla="*/ 174 w 665"/>
              <a:gd name="T11" fmla="*/ 388 h 410"/>
              <a:gd name="T12" fmla="*/ 22 w 665"/>
              <a:gd name="T13" fmla="*/ 316 h 410"/>
              <a:gd name="T14" fmla="*/ 22 w 665"/>
              <a:gd name="T15" fmla="*/ 316 h 410"/>
              <a:gd name="T16" fmla="*/ 94 w 665"/>
              <a:gd name="T17" fmla="*/ 164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5" h="410">
                <a:moveTo>
                  <a:pt x="94" y="164"/>
                </a:moveTo>
                <a:lnTo>
                  <a:pt x="491" y="22"/>
                </a:lnTo>
                <a:cubicBezTo>
                  <a:pt x="553" y="0"/>
                  <a:pt x="621" y="33"/>
                  <a:pt x="643" y="94"/>
                </a:cubicBezTo>
                <a:lnTo>
                  <a:pt x="643" y="94"/>
                </a:lnTo>
                <a:cubicBezTo>
                  <a:pt x="665" y="156"/>
                  <a:pt x="633" y="224"/>
                  <a:pt x="571" y="246"/>
                </a:cubicBezTo>
                <a:lnTo>
                  <a:pt x="174" y="388"/>
                </a:lnTo>
                <a:cubicBezTo>
                  <a:pt x="113" y="410"/>
                  <a:pt x="44" y="377"/>
                  <a:pt x="22" y="316"/>
                </a:cubicBezTo>
                <a:lnTo>
                  <a:pt x="22" y="316"/>
                </a:lnTo>
                <a:cubicBezTo>
                  <a:pt x="0" y="254"/>
                  <a:pt x="33" y="186"/>
                  <a:pt x="94" y="164"/>
                </a:cubicBezTo>
                <a:close/>
              </a:path>
            </a:pathLst>
          </a:custGeom>
          <a:solidFill>
            <a:srgbClr val="C7F742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" name="FREEFORM GROUP">
            <a:extLst>
              <a:ext uri="{FF2B5EF4-FFF2-40B4-BE49-F238E27FC236}">
                <a16:creationId xmlns:a16="http://schemas.microsoft.com/office/drawing/2014/main" id="{EB74865E-7D86-4DF4-ABBC-4EF3D6DE2FB0}"/>
              </a:ext>
            </a:extLst>
          </p:cNvPr>
          <p:cNvGrpSpPr/>
          <p:nvPr/>
        </p:nvGrpSpPr>
        <p:grpSpPr>
          <a:xfrm>
            <a:off x="4802386" y="8201025"/>
            <a:ext cx="3295948" cy="1946672"/>
            <a:chOff x="4802386" y="8201025"/>
            <a:chExt cx="3295948" cy="194667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03AF02-47E0-4D4E-8DB0-5F2C24ABE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976" y="8697516"/>
              <a:ext cx="1148358" cy="894755"/>
            </a:xfrm>
            <a:custGeom>
              <a:avLst/>
              <a:gdLst>
                <a:gd name="T0" fmla="*/ 158 w 705"/>
                <a:gd name="T1" fmla="*/ 170 h 549"/>
                <a:gd name="T2" fmla="*/ 636 w 705"/>
                <a:gd name="T3" fmla="*/ 0 h 549"/>
                <a:gd name="T4" fmla="*/ 642 w 705"/>
                <a:gd name="T5" fmla="*/ 15 h 549"/>
                <a:gd name="T6" fmla="*/ 642 w 705"/>
                <a:gd name="T7" fmla="*/ 15 h 549"/>
                <a:gd name="T8" fmla="*/ 433 w 705"/>
                <a:gd name="T9" fmla="*/ 455 h 549"/>
                <a:gd name="T10" fmla="*/ 171 w 705"/>
                <a:gd name="T11" fmla="*/ 549 h 549"/>
                <a:gd name="T12" fmla="*/ 37 w 705"/>
                <a:gd name="T13" fmla="*/ 424 h 549"/>
                <a:gd name="T14" fmla="*/ 37 w 705"/>
                <a:gd name="T15" fmla="*/ 424 h 549"/>
                <a:gd name="T16" fmla="*/ 158 w 705"/>
                <a:gd name="T17" fmla="*/ 17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5" h="549">
                  <a:moveTo>
                    <a:pt x="158" y="170"/>
                  </a:moveTo>
                  <a:lnTo>
                    <a:pt x="636" y="0"/>
                  </a:lnTo>
                  <a:cubicBezTo>
                    <a:pt x="638" y="5"/>
                    <a:pt x="640" y="10"/>
                    <a:pt x="642" y="15"/>
                  </a:cubicBezTo>
                  <a:lnTo>
                    <a:pt x="642" y="15"/>
                  </a:lnTo>
                  <a:cubicBezTo>
                    <a:pt x="705" y="194"/>
                    <a:pt x="611" y="392"/>
                    <a:pt x="433" y="455"/>
                  </a:cubicBezTo>
                  <a:lnTo>
                    <a:pt x="171" y="549"/>
                  </a:lnTo>
                  <a:cubicBezTo>
                    <a:pt x="111" y="532"/>
                    <a:pt x="60" y="487"/>
                    <a:pt x="37" y="424"/>
                  </a:cubicBezTo>
                  <a:lnTo>
                    <a:pt x="37" y="424"/>
                  </a:lnTo>
                  <a:cubicBezTo>
                    <a:pt x="0" y="321"/>
                    <a:pt x="55" y="207"/>
                    <a:pt x="158" y="170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17000"/>
              </a:schemeClr>
            </a:solidFill>
            <a:ln w="587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D2EF30E-00D9-4D95-BD7B-2AA00B3CF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386" y="8201025"/>
              <a:ext cx="3177183" cy="1946672"/>
            </a:xfrm>
            <a:custGeom>
              <a:avLst/>
              <a:gdLst>
                <a:gd name="T0" fmla="*/ 273 w 1950"/>
                <a:gd name="T1" fmla="*/ 482 h 1195"/>
                <a:gd name="T2" fmla="*/ 1446 w 1950"/>
                <a:gd name="T3" fmla="*/ 64 h 1195"/>
                <a:gd name="T4" fmla="*/ 1886 w 1950"/>
                <a:gd name="T5" fmla="*/ 273 h 1195"/>
                <a:gd name="T6" fmla="*/ 1886 w 1950"/>
                <a:gd name="T7" fmla="*/ 273 h 1195"/>
                <a:gd name="T8" fmla="*/ 1677 w 1950"/>
                <a:gd name="T9" fmla="*/ 713 h 1195"/>
                <a:gd name="T10" fmla="*/ 504 w 1950"/>
                <a:gd name="T11" fmla="*/ 1131 h 1195"/>
                <a:gd name="T12" fmla="*/ 64 w 1950"/>
                <a:gd name="T13" fmla="*/ 922 h 1195"/>
                <a:gd name="T14" fmla="*/ 64 w 1950"/>
                <a:gd name="T15" fmla="*/ 922 h 1195"/>
                <a:gd name="T16" fmla="*/ 273 w 1950"/>
                <a:gd name="T17" fmla="*/ 482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0" h="1195">
                  <a:moveTo>
                    <a:pt x="273" y="482"/>
                  </a:moveTo>
                  <a:lnTo>
                    <a:pt x="1446" y="64"/>
                  </a:lnTo>
                  <a:cubicBezTo>
                    <a:pt x="1625" y="0"/>
                    <a:pt x="1823" y="94"/>
                    <a:pt x="1886" y="273"/>
                  </a:cubicBezTo>
                  <a:lnTo>
                    <a:pt x="1886" y="273"/>
                  </a:lnTo>
                  <a:cubicBezTo>
                    <a:pt x="1950" y="451"/>
                    <a:pt x="1856" y="649"/>
                    <a:pt x="1677" y="713"/>
                  </a:cubicBezTo>
                  <a:lnTo>
                    <a:pt x="504" y="1131"/>
                  </a:lnTo>
                  <a:cubicBezTo>
                    <a:pt x="326" y="1195"/>
                    <a:pt x="128" y="1101"/>
                    <a:pt x="64" y="922"/>
                  </a:cubicBezTo>
                  <a:lnTo>
                    <a:pt x="64" y="922"/>
                  </a:lnTo>
                  <a:cubicBezTo>
                    <a:pt x="0" y="744"/>
                    <a:pt x="94" y="546"/>
                    <a:pt x="273" y="482"/>
                  </a:cubicBezTo>
                  <a:close/>
                </a:path>
              </a:pathLst>
            </a:custGeom>
            <a:solidFill>
              <a:srgbClr val="3A8807"/>
            </a:solidFill>
            <a:ln w="587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1" name="FREEFORM">
            <a:extLst>
              <a:ext uri="{FF2B5EF4-FFF2-40B4-BE49-F238E27FC236}">
                <a16:creationId xmlns:a16="http://schemas.microsoft.com/office/drawing/2014/main" id="{40D937B9-D14A-4C0E-B91E-38C69295DCFD}"/>
              </a:ext>
            </a:extLst>
          </p:cNvPr>
          <p:cNvSpPr>
            <a:spLocks/>
          </p:cNvSpPr>
          <p:nvPr/>
        </p:nvSpPr>
        <p:spPr bwMode="auto">
          <a:xfrm>
            <a:off x="9145787" y="2470845"/>
            <a:ext cx="2670870" cy="1436787"/>
          </a:xfrm>
          <a:custGeom>
            <a:avLst/>
            <a:gdLst>
              <a:gd name="T0" fmla="*/ 163 w 1639"/>
              <a:gd name="T1" fmla="*/ 457 h 882"/>
              <a:gd name="T2" fmla="*/ 1339 w 1639"/>
              <a:gd name="T3" fmla="*/ 38 h 882"/>
              <a:gd name="T4" fmla="*/ 1601 w 1639"/>
              <a:gd name="T5" fmla="*/ 162 h 882"/>
              <a:gd name="T6" fmla="*/ 1601 w 1639"/>
              <a:gd name="T7" fmla="*/ 162 h 882"/>
              <a:gd name="T8" fmla="*/ 1477 w 1639"/>
              <a:gd name="T9" fmla="*/ 425 h 882"/>
              <a:gd name="T10" fmla="*/ 301 w 1639"/>
              <a:gd name="T11" fmla="*/ 844 h 882"/>
              <a:gd name="T12" fmla="*/ 38 w 1639"/>
              <a:gd name="T13" fmla="*/ 720 h 882"/>
              <a:gd name="T14" fmla="*/ 38 w 1639"/>
              <a:gd name="T15" fmla="*/ 720 h 882"/>
              <a:gd name="T16" fmla="*/ 163 w 1639"/>
              <a:gd name="T17" fmla="*/ 457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9" h="882">
                <a:moveTo>
                  <a:pt x="163" y="457"/>
                </a:moveTo>
                <a:lnTo>
                  <a:pt x="1339" y="38"/>
                </a:lnTo>
                <a:cubicBezTo>
                  <a:pt x="1445" y="0"/>
                  <a:pt x="1563" y="56"/>
                  <a:pt x="1601" y="162"/>
                </a:cubicBezTo>
                <a:lnTo>
                  <a:pt x="1601" y="162"/>
                </a:lnTo>
                <a:cubicBezTo>
                  <a:pt x="1639" y="269"/>
                  <a:pt x="1583" y="387"/>
                  <a:pt x="1477" y="425"/>
                </a:cubicBezTo>
                <a:lnTo>
                  <a:pt x="301" y="844"/>
                </a:lnTo>
                <a:cubicBezTo>
                  <a:pt x="194" y="882"/>
                  <a:pt x="76" y="826"/>
                  <a:pt x="38" y="720"/>
                </a:cubicBezTo>
                <a:lnTo>
                  <a:pt x="38" y="720"/>
                </a:lnTo>
                <a:cubicBezTo>
                  <a:pt x="0" y="613"/>
                  <a:pt x="56" y="495"/>
                  <a:pt x="163" y="457"/>
                </a:cubicBezTo>
                <a:close/>
              </a:path>
            </a:pathLst>
          </a:custGeom>
          <a:solidFill>
            <a:srgbClr val="3A8807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FREEFORM GROUP">
            <a:extLst>
              <a:ext uri="{FF2B5EF4-FFF2-40B4-BE49-F238E27FC236}">
                <a16:creationId xmlns:a16="http://schemas.microsoft.com/office/drawing/2014/main" id="{0228B76A-2359-4F39-9F2A-F7F91A31B427}"/>
              </a:ext>
            </a:extLst>
          </p:cNvPr>
          <p:cNvGrpSpPr/>
          <p:nvPr/>
        </p:nvGrpSpPr>
        <p:grpSpPr>
          <a:xfrm>
            <a:off x="10767417" y="-945654"/>
            <a:ext cx="2119908" cy="1438573"/>
            <a:chOff x="10767417" y="-945654"/>
            <a:chExt cx="2119908" cy="1438573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71566A1-8805-4B01-B1F2-F75FCD0FC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9577" y="-352723"/>
              <a:ext cx="1554659" cy="845642"/>
            </a:xfrm>
            <a:custGeom>
              <a:avLst/>
              <a:gdLst>
                <a:gd name="T0" fmla="*/ 0 w 954"/>
                <a:gd name="T1" fmla="*/ 255 h 519"/>
                <a:gd name="T2" fmla="*/ 556 w 954"/>
                <a:gd name="T3" fmla="*/ 57 h 519"/>
                <a:gd name="T4" fmla="*/ 954 w 954"/>
                <a:gd name="T5" fmla="*/ 245 h 519"/>
                <a:gd name="T6" fmla="*/ 305 w 954"/>
                <a:gd name="T7" fmla="*/ 477 h 519"/>
                <a:gd name="T8" fmla="*/ 13 w 954"/>
                <a:gd name="T9" fmla="*/ 338 h 519"/>
                <a:gd name="T10" fmla="*/ 13 w 954"/>
                <a:gd name="T11" fmla="*/ 338 h 519"/>
                <a:gd name="T12" fmla="*/ 0 w 954"/>
                <a:gd name="T13" fmla="*/ 25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4" h="519">
                  <a:moveTo>
                    <a:pt x="0" y="255"/>
                  </a:moveTo>
                  <a:lnTo>
                    <a:pt x="556" y="57"/>
                  </a:lnTo>
                  <a:cubicBezTo>
                    <a:pt x="717" y="0"/>
                    <a:pt x="896" y="84"/>
                    <a:pt x="954" y="245"/>
                  </a:cubicBezTo>
                  <a:lnTo>
                    <a:pt x="305" y="477"/>
                  </a:lnTo>
                  <a:cubicBezTo>
                    <a:pt x="187" y="519"/>
                    <a:pt x="56" y="457"/>
                    <a:pt x="13" y="338"/>
                  </a:cubicBezTo>
                  <a:lnTo>
                    <a:pt x="13" y="338"/>
                  </a:lnTo>
                  <a:cubicBezTo>
                    <a:pt x="4" y="311"/>
                    <a:pt x="0" y="283"/>
                    <a:pt x="0" y="255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17000"/>
              </a:schemeClr>
            </a:solidFill>
            <a:ln w="587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93FB3EE-58D5-4175-8B7B-860B41157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7417" y="-945654"/>
              <a:ext cx="2119908" cy="1295698"/>
            </a:xfrm>
            <a:custGeom>
              <a:avLst/>
              <a:gdLst>
                <a:gd name="T0" fmla="*/ 180 w 1301"/>
                <a:gd name="T1" fmla="*/ 323 h 795"/>
                <a:gd name="T2" fmla="*/ 967 w 1301"/>
                <a:gd name="T3" fmla="*/ 42 h 795"/>
                <a:gd name="T4" fmla="*/ 1259 w 1301"/>
                <a:gd name="T5" fmla="*/ 181 h 795"/>
                <a:gd name="T6" fmla="*/ 1259 w 1301"/>
                <a:gd name="T7" fmla="*/ 181 h 795"/>
                <a:gd name="T8" fmla="*/ 1121 w 1301"/>
                <a:gd name="T9" fmla="*/ 473 h 795"/>
                <a:gd name="T10" fmla="*/ 334 w 1301"/>
                <a:gd name="T11" fmla="*/ 753 h 795"/>
                <a:gd name="T12" fmla="*/ 42 w 1301"/>
                <a:gd name="T13" fmla="*/ 615 h 795"/>
                <a:gd name="T14" fmla="*/ 42 w 1301"/>
                <a:gd name="T15" fmla="*/ 615 h 795"/>
                <a:gd name="T16" fmla="*/ 180 w 1301"/>
                <a:gd name="T17" fmla="*/ 323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1" h="795">
                  <a:moveTo>
                    <a:pt x="180" y="323"/>
                  </a:moveTo>
                  <a:lnTo>
                    <a:pt x="967" y="42"/>
                  </a:lnTo>
                  <a:cubicBezTo>
                    <a:pt x="1086" y="0"/>
                    <a:pt x="1217" y="62"/>
                    <a:pt x="1259" y="181"/>
                  </a:cubicBezTo>
                  <a:lnTo>
                    <a:pt x="1259" y="181"/>
                  </a:lnTo>
                  <a:cubicBezTo>
                    <a:pt x="1301" y="299"/>
                    <a:pt x="1239" y="430"/>
                    <a:pt x="1121" y="473"/>
                  </a:cubicBezTo>
                  <a:lnTo>
                    <a:pt x="334" y="753"/>
                  </a:lnTo>
                  <a:cubicBezTo>
                    <a:pt x="216" y="795"/>
                    <a:pt x="84" y="733"/>
                    <a:pt x="42" y="615"/>
                  </a:cubicBezTo>
                  <a:lnTo>
                    <a:pt x="42" y="615"/>
                  </a:lnTo>
                  <a:cubicBezTo>
                    <a:pt x="0" y="496"/>
                    <a:pt x="62" y="365"/>
                    <a:pt x="180" y="323"/>
                  </a:cubicBezTo>
                  <a:close/>
                </a:path>
              </a:pathLst>
            </a:custGeom>
            <a:solidFill>
              <a:srgbClr val="3A8807"/>
            </a:solidFill>
            <a:ln w="587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0" name="TIMER">
            <a:extLst>
              <a:ext uri="{FF2B5EF4-FFF2-40B4-BE49-F238E27FC236}">
                <a16:creationId xmlns:a16="http://schemas.microsoft.com/office/drawing/2014/main" id="{20A34C74-25D3-4786-B829-1F827E9E8C21}"/>
              </a:ext>
            </a:extLst>
          </p:cNvPr>
          <p:cNvSpPr/>
          <p:nvPr/>
        </p:nvSpPr>
        <p:spPr>
          <a:xfrm>
            <a:off x="2081048" y="-677917"/>
            <a:ext cx="346841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CHANGE TEXT HERE">
            <a:extLst>
              <a:ext uri="{FF2B5EF4-FFF2-40B4-BE49-F238E27FC236}">
                <a16:creationId xmlns:a16="http://schemas.microsoft.com/office/drawing/2014/main" id="{BD72EE9D-14F1-401C-B356-7EAC17F627DF}"/>
              </a:ext>
            </a:extLst>
          </p:cNvPr>
          <p:cNvSpPr txBox="1"/>
          <p:nvPr/>
        </p:nvSpPr>
        <p:spPr>
          <a:xfrm>
            <a:off x="10020783" y="5230922"/>
            <a:ext cx="2858475" cy="1529329"/>
          </a:xfrm>
          <a:prstGeom prst="rect">
            <a:avLst/>
          </a:prstGeom>
          <a:noFill/>
          <a:effectLst>
            <a:outerShdw blurRad="508000" dist="279400" dir="33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 dirty="0">
                <a:solidFill>
                  <a:prstClr val="white"/>
                </a:solidFill>
                <a:latin typeface="Montserrat" panose="02000505000000020004" pitchFamily="2" charset="0"/>
              </a:rPr>
              <a:t>LEVI</a:t>
            </a:r>
          </a:p>
        </p:txBody>
      </p:sp>
      <p:sp>
        <p:nvSpPr>
          <p:cNvPr id="46" name="CHANGE TEXT HERE">
            <a:extLst>
              <a:ext uri="{FF2B5EF4-FFF2-40B4-BE49-F238E27FC236}">
                <a16:creationId xmlns:a16="http://schemas.microsoft.com/office/drawing/2014/main" id="{7D57DF28-F823-4164-A33B-9B2C34747505}"/>
              </a:ext>
            </a:extLst>
          </p:cNvPr>
          <p:cNvSpPr txBox="1"/>
          <p:nvPr/>
        </p:nvSpPr>
        <p:spPr>
          <a:xfrm>
            <a:off x="9986519" y="7483999"/>
            <a:ext cx="2890535" cy="507831"/>
          </a:xfrm>
          <a:prstGeom prst="rect">
            <a:avLst/>
          </a:prstGeom>
          <a:noFill/>
          <a:effectLst>
            <a:outerShdw blurRad="508000" dist="279400" dir="33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700">
                <a:solidFill>
                  <a:prstClr val="white"/>
                </a:solidFill>
                <a:latin typeface="Montserrat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</a:t>
            </a:r>
          </a:p>
        </p:txBody>
      </p:sp>
      <p:sp>
        <p:nvSpPr>
          <p:cNvPr id="47" name="CHANGE TEXT HERE">
            <a:extLst>
              <a:ext uri="{FF2B5EF4-FFF2-40B4-BE49-F238E27FC236}">
                <a16:creationId xmlns:a16="http://schemas.microsoft.com/office/drawing/2014/main" id="{D160D685-9095-484A-9EE8-17379CD03566}"/>
              </a:ext>
            </a:extLst>
          </p:cNvPr>
          <p:cNvSpPr/>
          <p:nvPr/>
        </p:nvSpPr>
        <p:spPr>
          <a:xfrm>
            <a:off x="10378755" y="6211372"/>
            <a:ext cx="2501006" cy="1529329"/>
          </a:xfrm>
          <a:prstGeom prst="rect">
            <a:avLst/>
          </a:prstGeom>
          <a:noFill/>
          <a:effectLst>
            <a:outerShdw blurRad="508000" dist="279400" dir="33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>
                <a:solidFill>
                  <a:prstClr val="white"/>
                </a:solidFill>
                <a:latin typeface="Montserrat" panose="02000505000000020004" pitchFamily="2" charset="0"/>
              </a:rPr>
              <a:t>DIO</a:t>
            </a:r>
          </a:p>
        </p:txBody>
      </p:sp>
      <p:sp>
        <p:nvSpPr>
          <p:cNvPr id="48" name="OVAL">
            <a:extLst>
              <a:ext uri="{FF2B5EF4-FFF2-40B4-BE49-F238E27FC236}">
                <a16:creationId xmlns:a16="http://schemas.microsoft.com/office/drawing/2014/main" id="{8BED05AC-A927-4ED7-A8B5-5260123C8363}"/>
              </a:ext>
            </a:extLst>
          </p:cNvPr>
          <p:cNvSpPr/>
          <p:nvPr/>
        </p:nvSpPr>
        <p:spPr>
          <a:xfrm>
            <a:off x="9183015" y="4542326"/>
            <a:ext cx="4157663" cy="4157663"/>
          </a:xfrm>
          <a:prstGeom prst="ellipse">
            <a:avLst/>
          </a:prstGeom>
          <a:noFill/>
          <a:ln w="317500">
            <a:solidFill>
              <a:schemeClr val="bg1"/>
            </a:solidFill>
          </a:ln>
          <a:effectLst>
            <a:outerShdw blurRad="762000" dist="317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FREEFORM">
            <a:extLst>
              <a:ext uri="{FF2B5EF4-FFF2-40B4-BE49-F238E27FC236}">
                <a16:creationId xmlns:a16="http://schemas.microsoft.com/office/drawing/2014/main" id="{4CDF9319-3A2D-4309-9151-51D6258339FE}"/>
              </a:ext>
            </a:extLst>
          </p:cNvPr>
          <p:cNvSpPr>
            <a:spLocks/>
          </p:cNvSpPr>
          <p:nvPr/>
        </p:nvSpPr>
        <p:spPr bwMode="auto">
          <a:xfrm>
            <a:off x="12215812" y="8730556"/>
            <a:ext cx="700981" cy="698302"/>
          </a:xfrm>
          <a:custGeom>
            <a:avLst/>
            <a:gdLst>
              <a:gd name="T0" fmla="*/ 151 w 430"/>
              <a:gd name="T1" fmla="*/ 35 h 429"/>
              <a:gd name="T2" fmla="*/ 394 w 430"/>
              <a:gd name="T3" fmla="*/ 150 h 429"/>
              <a:gd name="T4" fmla="*/ 279 w 430"/>
              <a:gd name="T5" fmla="*/ 394 h 429"/>
              <a:gd name="T6" fmla="*/ 35 w 430"/>
              <a:gd name="T7" fmla="*/ 278 h 429"/>
              <a:gd name="T8" fmla="*/ 151 w 430"/>
              <a:gd name="T9" fmla="*/ 35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" h="429">
                <a:moveTo>
                  <a:pt x="151" y="35"/>
                </a:moveTo>
                <a:cubicBezTo>
                  <a:pt x="250" y="0"/>
                  <a:pt x="359" y="51"/>
                  <a:pt x="394" y="150"/>
                </a:cubicBezTo>
                <a:cubicBezTo>
                  <a:pt x="430" y="249"/>
                  <a:pt x="378" y="358"/>
                  <a:pt x="279" y="394"/>
                </a:cubicBezTo>
                <a:cubicBezTo>
                  <a:pt x="180" y="429"/>
                  <a:pt x="71" y="377"/>
                  <a:pt x="35" y="278"/>
                </a:cubicBezTo>
                <a:cubicBezTo>
                  <a:pt x="0" y="179"/>
                  <a:pt x="52" y="70"/>
                  <a:pt x="151" y="35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FREEFORM">
            <a:extLst>
              <a:ext uri="{FF2B5EF4-FFF2-40B4-BE49-F238E27FC236}">
                <a16:creationId xmlns:a16="http://schemas.microsoft.com/office/drawing/2014/main" id="{2B154B6F-EB45-4349-B778-A723533075B2}"/>
              </a:ext>
            </a:extLst>
          </p:cNvPr>
          <p:cNvSpPr>
            <a:spLocks/>
          </p:cNvSpPr>
          <p:nvPr/>
        </p:nvSpPr>
        <p:spPr bwMode="auto">
          <a:xfrm>
            <a:off x="13626703" y="421481"/>
            <a:ext cx="350937" cy="350044"/>
          </a:xfrm>
          <a:custGeom>
            <a:avLst/>
            <a:gdLst>
              <a:gd name="T0" fmla="*/ 76 w 215"/>
              <a:gd name="T1" fmla="*/ 18 h 215"/>
              <a:gd name="T2" fmla="*/ 197 w 215"/>
              <a:gd name="T3" fmla="*/ 76 h 215"/>
              <a:gd name="T4" fmla="*/ 140 w 215"/>
              <a:gd name="T5" fmla="*/ 197 h 215"/>
              <a:gd name="T6" fmla="*/ 18 w 215"/>
              <a:gd name="T7" fmla="*/ 140 h 215"/>
              <a:gd name="T8" fmla="*/ 76 w 215"/>
              <a:gd name="T9" fmla="*/ 18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215">
                <a:moveTo>
                  <a:pt x="76" y="18"/>
                </a:moveTo>
                <a:cubicBezTo>
                  <a:pt x="125" y="0"/>
                  <a:pt x="180" y="26"/>
                  <a:pt x="197" y="76"/>
                </a:cubicBezTo>
                <a:cubicBezTo>
                  <a:pt x="215" y="125"/>
                  <a:pt x="189" y="180"/>
                  <a:pt x="140" y="197"/>
                </a:cubicBezTo>
                <a:cubicBezTo>
                  <a:pt x="90" y="215"/>
                  <a:pt x="36" y="189"/>
                  <a:pt x="18" y="140"/>
                </a:cubicBezTo>
                <a:cubicBezTo>
                  <a:pt x="0" y="90"/>
                  <a:pt x="26" y="35"/>
                  <a:pt x="76" y="18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FREEFORM">
            <a:extLst>
              <a:ext uri="{FF2B5EF4-FFF2-40B4-BE49-F238E27FC236}">
                <a16:creationId xmlns:a16="http://schemas.microsoft.com/office/drawing/2014/main" id="{B21D6AB5-D658-4EC1-925F-A6B9FB6D49C4}"/>
              </a:ext>
            </a:extLst>
          </p:cNvPr>
          <p:cNvSpPr>
            <a:spLocks/>
          </p:cNvSpPr>
          <p:nvPr/>
        </p:nvSpPr>
        <p:spPr bwMode="auto">
          <a:xfrm>
            <a:off x="4672907" y="7873307"/>
            <a:ext cx="530423" cy="527745"/>
          </a:xfrm>
          <a:custGeom>
            <a:avLst/>
            <a:gdLst>
              <a:gd name="T0" fmla="*/ 114 w 325"/>
              <a:gd name="T1" fmla="*/ 27 h 324"/>
              <a:gd name="T2" fmla="*/ 298 w 325"/>
              <a:gd name="T3" fmla="*/ 114 h 324"/>
              <a:gd name="T4" fmla="*/ 211 w 325"/>
              <a:gd name="T5" fmla="*/ 298 h 324"/>
              <a:gd name="T6" fmla="*/ 27 w 325"/>
              <a:gd name="T7" fmla="*/ 210 h 324"/>
              <a:gd name="T8" fmla="*/ 114 w 325"/>
              <a:gd name="T9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324">
                <a:moveTo>
                  <a:pt x="114" y="27"/>
                </a:moveTo>
                <a:cubicBezTo>
                  <a:pt x="189" y="0"/>
                  <a:pt x="271" y="39"/>
                  <a:pt x="298" y="114"/>
                </a:cubicBezTo>
                <a:cubicBezTo>
                  <a:pt x="325" y="189"/>
                  <a:pt x="286" y="271"/>
                  <a:pt x="211" y="298"/>
                </a:cubicBezTo>
                <a:cubicBezTo>
                  <a:pt x="136" y="324"/>
                  <a:pt x="53" y="285"/>
                  <a:pt x="27" y="210"/>
                </a:cubicBezTo>
                <a:cubicBezTo>
                  <a:pt x="0" y="136"/>
                  <a:pt x="39" y="53"/>
                  <a:pt x="114" y="27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FREEFORM">
            <a:extLst>
              <a:ext uri="{FF2B5EF4-FFF2-40B4-BE49-F238E27FC236}">
                <a16:creationId xmlns:a16="http://schemas.microsoft.com/office/drawing/2014/main" id="{8B524611-9E57-4BC0-B9CE-B2BFBB3BE3C7}"/>
              </a:ext>
            </a:extLst>
          </p:cNvPr>
          <p:cNvSpPr>
            <a:spLocks/>
          </p:cNvSpPr>
          <p:nvPr/>
        </p:nvSpPr>
        <p:spPr bwMode="auto">
          <a:xfrm>
            <a:off x="5686426" y="2819995"/>
            <a:ext cx="349151" cy="350044"/>
          </a:xfrm>
          <a:custGeom>
            <a:avLst/>
            <a:gdLst>
              <a:gd name="T0" fmla="*/ 75 w 214"/>
              <a:gd name="T1" fmla="*/ 18 h 215"/>
              <a:gd name="T2" fmla="*/ 197 w 214"/>
              <a:gd name="T3" fmla="*/ 76 h 215"/>
              <a:gd name="T4" fmla="*/ 139 w 214"/>
              <a:gd name="T5" fmla="*/ 197 h 215"/>
              <a:gd name="T6" fmla="*/ 17 w 214"/>
              <a:gd name="T7" fmla="*/ 140 h 215"/>
              <a:gd name="T8" fmla="*/ 75 w 214"/>
              <a:gd name="T9" fmla="*/ 18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" h="215">
                <a:moveTo>
                  <a:pt x="75" y="18"/>
                </a:moveTo>
                <a:cubicBezTo>
                  <a:pt x="125" y="0"/>
                  <a:pt x="179" y="26"/>
                  <a:pt x="197" y="76"/>
                </a:cubicBezTo>
                <a:cubicBezTo>
                  <a:pt x="214" y="125"/>
                  <a:pt x="189" y="180"/>
                  <a:pt x="139" y="197"/>
                </a:cubicBezTo>
                <a:cubicBezTo>
                  <a:pt x="89" y="215"/>
                  <a:pt x="35" y="189"/>
                  <a:pt x="17" y="140"/>
                </a:cubicBezTo>
                <a:cubicBezTo>
                  <a:pt x="0" y="90"/>
                  <a:pt x="25" y="36"/>
                  <a:pt x="75" y="18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FREEFORM">
            <a:extLst>
              <a:ext uri="{FF2B5EF4-FFF2-40B4-BE49-F238E27FC236}">
                <a16:creationId xmlns:a16="http://schemas.microsoft.com/office/drawing/2014/main" id="{DB9F7E96-DA33-4A64-8DB6-BE37D4D4B71A}"/>
              </a:ext>
            </a:extLst>
          </p:cNvPr>
          <p:cNvSpPr>
            <a:spLocks/>
          </p:cNvSpPr>
          <p:nvPr/>
        </p:nvSpPr>
        <p:spPr bwMode="auto">
          <a:xfrm>
            <a:off x="5983784" y="4605040"/>
            <a:ext cx="771525" cy="772418"/>
          </a:xfrm>
          <a:custGeom>
            <a:avLst/>
            <a:gdLst>
              <a:gd name="T0" fmla="*/ 166 w 474"/>
              <a:gd name="T1" fmla="*/ 39 h 474"/>
              <a:gd name="T2" fmla="*/ 435 w 474"/>
              <a:gd name="T3" fmla="*/ 167 h 474"/>
              <a:gd name="T4" fmla="*/ 308 w 474"/>
              <a:gd name="T5" fmla="*/ 435 h 474"/>
              <a:gd name="T6" fmla="*/ 39 w 474"/>
              <a:gd name="T7" fmla="*/ 308 h 474"/>
              <a:gd name="T8" fmla="*/ 166 w 474"/>
              <a:gd name="T9" fmla="*/ 39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474">
                <a:moveTo>
                  <a:pt x="166" y="39"/>
                </a:moveTo>
                <a:cubicBezTo>
                  <a:pt x="276" y="0"/>
                  <a:pt x="396" y="57"/>
                  <a:pt x="435" y="167"/>
                </a:cubicBezTo>
                <a:cubicBezTo>
                  <a:pt x="474" y="276"/>
                  <a:pt x="417" y="396"/>
                  <a:pt x="308" y="435"/>
                </a:cubicBezTo>
                <a:cubicBezTo>
                  <a:pt x="198" y="474"/>
                  <a:pt x="78" y="417"/>
                  <a:pt x="39" y="308"/>
                </a:cubicBezTo>
                <a:cubicBezTo>
                  <a:pt x="0" y="199"/>
                  <a:pt x="57" y="78"/>
                  <a:pt x="166" y="39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FREEFORM">
            <a:extLst>
              <a:ext uri="{FF2B5EF4-FFF2-40B4-BE49-F238E27FC236}">
                <a16:creationId xmlns:a16="http://schemas.microsoft.com/office/drawing/2014/main" id="{7A0C1B78-F957-4DBA-B96E-1DAE04E12A8A}"/>
              </a:ext>
            </a:extLst>
          </p:cNvPr>
          <p:cNvSpPr>
            <a:spLocks/>
          </p:cNvSpPr>
          <p:nvPr/>
        </p:nvSpPr>
        <p:spPr bwMode="auto">
          <a:xfrm>
            <a:off x="8801102" y="3521870"/>
            <a:ext cx="1081385" cy="1081385"/>
          </a:xfrm>
          <a:custGeom>
            <a:avLst/>
            <a:gdLst>
              <a:gd name="T0" fmla="*/ 233 w 664"/>
              <a:gd name="T1" fmla="*/ 55 h 664"/>
              <a:gd name="T2" fmla="*/ 609 w 664"/>
              <a:gd name="T3" fmla="*/ 233 h 664"/>
              <a:gd name="T4" fmla="*/ 431 w 664"/>
              <a:gd name="T5" fmla="*/ 610 h 664"/>
              <a:gd name="T6" fmla="*/ 55 w 664"/>
              <a:gd name="T7" fmla="*/ 431 h 664"/>
              <a:gd name="T8" fmla="*/ 233 w 664"/>
              <a:gd name="T9" fmla="*/ 55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64">
                <a:moveTo>
                  <a:pt x="233" y="55"/>
                </a:moveTo>
                <a:cubicBezTo>
                  <a:pt x="386" y="0"/>
                  <a:pt x="555" y="80"/>
                  <a:pt x="609" y="233"/>
                </a:cubicBezTo>
                <a:cubicBezTo>
                  <a:pt x="664" y="387"/>
                  <a:pt x="584" y="555"/>
                  <a:pt x="431" y="610"/>
                </a:cubicBezTo>
                <a:cubicBezTo>
                  <a:pt x="278" y="664"/>
                  <a:pt x="109" y="584"/>
                  <a:pt x="55" y="431"/>
                </a:cubicBezTo>
                <a:cubicBezTo>
                  <a:pt x="0" y="278"/>
                  <a:pt x="80" y="110"/>
                  <a:pt x="233" y="55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FREEFORM">
            <a:extLst>
              <a:ext uri="{FF2B5EF4-FFF2-40B4-BE49-F238E27FC236}">
                <a16:creationId xmlns:a16="http://schemas.microsoft.com/office/drawing/2014/main" id="{BE325567-028D-4D20-8FD4-A1F23A50D2BB}"/>
              </a:ext>
            </a:extLst>
          </p:cNvPr>
          <p:cNvSpPr>
            <a:spLocks/>
          </p:cNvSpPr>
          <p:nvPr/>
        </p:nvSpPr>
        <p:spPr bwMode="auto">
          <a:xfrm>
            <a:off x="11887200" y="3360242"/>
            <a:ext cx="1079600" cy="1082278"/>
          </a:xfrm>
          <a:custGeom>
            <a:avLst/>
            <a:gdLst>
              <a:gd name="T0" fmla="*/ 233 w 663"/>
              <a:gd name="T1" fmla="*/ 55 h 664"/>
              <a:gd name="T2" fmla="*/ 609 w 663"/>
              <a:gd name="T3" fmla="*/ 233 h 664"/>
              <a:gd name="T4" fmla="*/ 430 w 663"/>
              <a:gd name="T5" fmla="*/ 609 h 664"/>
              <a:gd name="T6" fmla="*/ 54 w 663"/>
              <a:gd name="T7" fmla="*/ 431 h 664"/>
              <a:gd name="T8" fmla="*/ 233 w 663"/>
              <a:gd name="T9" fmla="*/ 55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664">
                <a:moveTo>
                  <a:pt x="233" y="55"/>
                </a:moveTo>
                <a:cubicBezTo>
                  <a:pt x="386" y="0"/>
                  <a:pt x="554" y="80"/>
                  <a:pt x="609" y="233"/>
                </a:cubicBezTo>
                <a:cubicBezTo>
                  <a:pt x="663" y="386"/>
                  <a:pt x="584" y="555"/>
                  <a:pt x="430" y="609"/>
                </a:cubicBezTo>
                <a:cubicBezTo>
                  <a:pt x="277" y="664"/>
                  <a:pt x="109" y="584"/>
                  <a:pt x="54" y="431"/>
                </a:cubicBezTo>
                <a:cubicBezTo>
                  <a:pt x="0" y="278"/>
                  <a:pt x="80" y="109"/>
                  <a:pt x="233" y="55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FREEFORM">
            <a:extLst>
              <a:ext uri="{FF2B5EF4-FFF2-40B4-BE49-F238E27FC236}">
                <a16:creationId xmlns:a16="http://schemas.microsoft.com/office/drawing/2014/main" id="{9B4E4A8A-1C21-4267-936F-0E09F9F056D8}"/>
              </a:ext>
            </a:extLst>
          </p:cNvPr>
          <p:cNvSpPr>
            <a:spLocks/>
          </p:cNvSpPr>
          <p:nvPr/>
        </p:nvSpPr>
        <p:spPr bwMode="auto">
          <a:xfrm>
            <a:off x="10697765" y="8610005"/>
            <a:ext cx="642938" cy="644723"/>
          </a:xfrm>
          <a:custGeom>
            <a:avLst/>
            <a:gdLst>
              <a:gd name="T0" fmla="*/ 138 w 395"/>
              <a:gd name="T1" fmla="*/ 33 h 396"/>
              <a:gd name="T2" fmla="*/ 363 w 395"/>
              <a:gd name="T3" fmla="*/ 139 h 396"/>
              <a:gd name="T4" fmla="*/ 256 w 395"/>
              <a:gd name="T5" fmla="*/ 363 h 396"/>
              <a:gd name="T6" fmla="*/ 32 w 395"/>
              <a:gd name="T7" fmla="*/ 257 h 396"/>
              <a:gd name="T8" fmla="*/ 138 w 395"/>
              <a:gd name="T9" fmla="*/ 33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5" h="396">
                <a:moveTo>
                  <a:pt x="138" y="33"/>
                </a:moveTo>
                <a:cubicBezTo>
                  <a:pt x="230" y="0"/>
                  <a:pt x="330" y="48"/>
                  <a:pt x="363" y="139"/>
                </a:cubicBezTo>
                <a:cubicBezTo>
                  <a:pt x="395" y="230"/>
                  <a:pt x="348" y="331"/>
                  <a:pt x="256" y="363"/>
                </a:cubicBezTo>
                <a:cubicBezTo>
                  <a:pt x="165" y="396"/>
                  <a:pt x="65" y="348"/>
                  <a:pt x="32" y="257"/>
                </a:cubicBezTo>
                <a:cubicBezTo>
                  <a:pt x="0" y="166"/>
                  <a:pt x="47" y="65"/>
                  <a:pt x="138" y="33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FREEFORM">
            <a:extLst>
              <a:ext uri="{FF2B5EF4-FFF2-40B4-BE49-F238E27FC236}">
                <a16:creationId xmlns:a16="http://schemas.microsoft.com/office/drawing/2014/main" id="{F18CDCDB-BEE9-4B1F-86B8-51F4618D461A}"/>
              </a:ext>
            </a:extLst>
          </p:cNvPr>
          <p:cNvSpPr>
            <a:spLocks/>
          </p:cNvSpPr>
          <p:nvPr/>
        </p:nvSpPr>
        <p:spPr bwMode="auto">
          <a:xfrm>
            <a:off x="10889755" y="5535515"/>
            <a:ext cx="477739" cy="476845"/>
          </a:xfrm>
          <a:custGeom>
            <a:avLst/>
            <a:gdLst>
              <a:gd name="T0" fmla="*/ 103 w 293"/>
              <a:gd name="T1" fmla="*/ 24 h 293"/>
              <a:gd name="T2" fmla="*/ 269 w 293"/>
              <a:gd name="T3" fmla="*/ 103 h 293"/>
              <a:gd name="T4" fmla="*/ 190 w 293"/>
              <a:gd name="T5" fmla="*/ 269 h 293"/>
              <a:gd name="T6" fmla="*/ 24 w 293"/>
              <a:gd name="T7" fmla="*/ 190 h 293"/>
              <a:gd name="T8" fmla="*/ 103 w 293"/>
              <a:gd name="T9" fmla="*/ 24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" h="293">
                <a:moveTo>
                  <a:pt x="103" y="24"/>
                </a:moveTo>
                <a:cubicBezTo>
                  <a:pt x="170" y="0"/>
                  <a:pt x="245" y="35"/>
                  <a:pt x="269" y="103"/>
                </a:cubicBezTo>
                <a:cubicBezTo>
                  <a:pt x="293" y="170"/>
                  <a:pt x="258" y="245"/>
                  <a:pt x="190" y="269"/>
                </a:cubicBezTo>
                <a:cubicBezTo>
                  <a:pt x="122" y="293"/>
                  <a:pt x="48" y="258"/>
                  <a:pt x="24" y="190"/>
                </a:cubicBezTo>
                <a:cubicBezTo>
                  <a:pt x="0" y="122"/>
                  <a:pt x="35" y="48"/>
                  <a:pt x="103" y="24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FREEFORM">
            <a:extLst>
              <a:ext uri="{FF2B5EF4-FFF2-40B4-BE49-F238E27FC236}">
                <a16:creationId xmlns:a16="http://schemas.microsoft.com/office/drawing/2014/main" id="{6EB0EC5A-5702-441F-817B-71DD8024323F}"/>
              </a:ext>
            </a:extLst>
          </p:cNvPr>
          <p:cNvSpPr>
            <a:spLocks/>
          </p:cNvSpPr>
          <p:nvPr/>
        </p:nvSpPr>
        <p:spPr bwMode="auto">
          <a:xfrm>
            <a:off x="4526459" y="258961"/>
            <a:ext cx="1082278" cy="1081385"/>
          </a:xfrm>
          <a:custGeom>
            <a:avLst/>
            <a:gdLst>
              <a:gd name="T0" fmla="*/ 233 w 664"/>
              <a:gd name="T1" fmla="*/ 55 h 664"/>
              <a:gd name="T2" fmla="*/ 609 w 664"/>
              <a:gd name="T3" fmla="*/ 233 h 664"/>
              <a:gd name="T4" fmla="*/ 430 w 664"/>
              <a:gd name="T5" fmla="*/ 609 h 664"/>
              <a:gd name="T6" fmla="*/ 54 w 664"/>
              <a:gd name="T7" fmla="*/ 431 h 664"/>
              <a:gd name="T8" fmla="*/ 233 w 664"/>
              <a:gd name="T9" fmla="*/ 55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64">
                <a:moveTo>
                  <a:pt x="233" y="55"/>
                </a:moveTo>
                <a:cubicBezTo>
                  <a:pt x="386" y="0"/>
                  <a:pt x="554" y="80"/>
                  <a:pt x="609" y="233"/>
                </a:cubicBezTo>
                <a:cubicBezTo>
                  <a:pt x="664" y="386"/>
                  <a:pt x="584" y="555"/>
                  <a:pt x="430" y="609"/>
                </a:cubicBezTo>
                <a:cubicBezTo>
                  <a:pt x="277" y="664"/>
                  <a:pt x="109" y="584"/>
                  <a:pt x="54" y="431"/>
                </a:cubicBezTo>
                <a:cubicBezTo>
                  <a:pt x="0" y="278"/>
                  <a:pt x="80" y="109"/>
                  <a:pt x="233" y="55"/>
                </a:cubicBezTo>
                <a:close/>
              </a:path>
            </a:pathLst>
          </a:custGeom>
          <a:solidFill>
            <a:srgbClr val="FFC000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">
            <a:extLst>
              <a:ext uri="{FF2B5EF4-FFF2-40B4-BE49-F238E27FC236}">
                <a16:creationId xmlns:a16="http://schemas.microsoft.com/office/drawing/2014/main" id="{E5B1D8DE-89C5-4884-A9BD-E12A5BEE834A}"/>
              </a:ext>
            </a:extLst>
          </p:cNvPr>
          <p:cNvSpPr>
            <a:spLocks/>
          </p:cNvSpPr>
          <p:nvPr/>
        </p:nvSpPr>
        <p:spPr bwMode="auto">
          <a:xfrm>
            <a:off x="12200572" y="8715316"/>
            <a:ext cx="700981" cy="698302"/>
          </a:xfrm>
          <a:custGeom>
            <a:avLst/>
            <a:gdLst>
              <a:gd name="T0" fmla="*/ 151 w 430"/>
              <a:gd name="T1" fmla="*/ 35 h 429"/>
              <a:gd name="T2" fmla="*/ 394 w 430"/>
              <a:gd name="T3" fmla="*/ 150 h 429"/>
              <a:gd name="T4" fmla="*/ 279 w 430"/>
              <a:gd name="T5" fmla="*/ 394 h 429"/>
              <a:gd name="T6" fmla="*/ 35 w 430"/>
              <a:gd name="T7" fmla="*/ 278 h 429"/>
              <a:gd name="T8" fmla="*/ 151 w 430"/>
              <a:gd name="T9" fmla="*/ 35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" h="429">
                <a:moveTo>
                  <a:pt x="151" y="35"/>
                </a:moveTo>
                <a:cubicBezTo>
                  <a:pt x="250" y="0"/>
                  <a:pt x="359" y="51"/>
                  <a:pt x="394" y="150"/>
                </a:cubicBezTo>
                <a:cubicBezTo>
                  <a:pt x="430" y="249"/>
                  <a:pt x="378" y="358"/>
                  <a:pt x="279" y="394"/>
                </a:cubicBezTo>
                <a:cubicBezTo>
                  <a:pt x="180" y="429"/>
                  <a:pt x="71" y="377"/>
                  <a:pt x="35" y="278"/>
                </a:cubicBezTo>
                <a:cubicBezTo>
                  <a:pt x="0" y="179"/>
                  <a:pt x="52" y="70"/>
                  <a:pt x="151" y="35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">
            <a:extLst>
              <a:ext uri="{FF2B5EF4-FFF2-40B4-BE49-F238E27FC236}">
                <a16:creationId xmlns:a16="http://schemas.microsoft.com/office/drawing/2014/main" id="{3CF81A7D-9B01-4D19-BE52-105847528EB0}"/>
              </a:ext>
            </a:extLst>
          </p:cNvPr>
          <p:cNvSpPr>
            <a:spLocks/>
          </p:cNvSpPr>
          <p:nvPr/>
        </p:nvSpPr>
        <p:spPr bwMode="auto">
          <a:xfrm>
            <a:off x="13611463" y="406241"/>
            <a:ext cx="350937" cy="350044"/>
          </a:xfrm>
          <a:custGeom>
            <a:avLst/>
            <a:gdLst>
              <a:gd name="T0" fmla="*/ 76 w 215"/>
              <a:gd name="T1" fmla="*/ 18 h 215"/>
              <a:gd name="T2" fmla="*/ 197 w 215"/>
              <a:gd name="T3" fmla="*/ 76 h 215"/>
              <a:gd name="T4" fmla="*/ 140 w 215"/>
              <a:gd name="T5" fmla="*/ 197 h 215"/>
              <a:gd name="T6" fmla="*/ 18 w 215"/>
              <a:gd name="T7" fmla="*/ 140 h 215"/>
              <a:gd name="T8" fmla="*/ 76 w 215"/>
              <a:gd name="T9" fmla="*/ 18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215">
                <a:moveTo>
                  <a:pt x="76" y="18"/>
                </a:moveTo>
                <a:cubicBezTo>
                  <a:pt x="125" y="0"/>
                  <a:pt x="180" y="26"/>
                  <a:pt x="197" y="76"/>
                </a:cubicBezTo>
                <a:cubicBezTo>
                  <a:pt x="215" y="125"/>
                  <a:pt x="189" y="180"/>
                  <a:pt x="140" y="197"/>
                </a:cubicBezTo>
                <a:cubicBezTo>
                  <a:pt x="90" y="215"/>
                  <a:pt x="36" y="189"/>
                  <a:pt x="18" y="140"/>
                </a:cubicBezTo>
                <a:cubicBezTo>
                  <a:pt x="0" y="90"/>
                  <a:pt x="26" y="35"/>
                  <a:pt x="76" y="18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">
            <a:extLst>
              <a:ext uri="{FF2B5EF4-FFF2-40B4-BE49-F238E27FC236}">
                <a16:creationId xmlns:a16="http://schemas.microsoft.com/office/drawing/2014/main" id="{0A7DD1C9-9A41-4550-AFFE-38894722A2E6}"/>
              </a:ext>
            </a:extLst>
          </p:cNvPr>
          <p:cNvSpPr>
            <a:spLocks/>
          </p:cNvSpPr>
          <p:nvPr/>
        </p:nvSpPr>
        <p:spPr bwMode="auto">
          <a:xfrm>
            <a:off x="4657667" y="7858067"/>
            <a:ext cx="530423" cy="527745"/>
          </a:xfrm>
          <a:custGeom>
            <a:avLst/>
            <a:gdLst>
              <a:gd name="T0" fmla="*/ 114 w 325"/>
              <a:gd name="T1" fmla="*/ 27 h 324"/>
              <a:gd name="T2" fmla="*/ 298 w 325"/>
              <a:gd name="T3" fmla="*/ 114 h 324"/>
              <a:gd name="T4" fmla="*/ 211 w 325"/>
              <a:gd name="T5" fmla="*/ 298 h 324"/>
              <a:gd name="T6" fmla="*/ 27 w 325"/>
              <a:gd name="T7" fmla="*/ 210 h 324"/>
              <a:gd name="T8" fmla="*/ 114 w 325"/>
              <a:gd name="T9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324">
                <a:moveTo>
                  <a:pt x="114" y="27"/>
                </a:moveTo>
                <a:cubicBezTo>
                  <a:pt x="189" y="0"/>
                  <a:pt x="271" y="39"/>
                  <a:pt x="298" y="114"/>
                </a:cubicBezTo>
                <a:cubicBezTo>
                  <a:pt x="325" y="189"/>
                  <a:pt x="286" y="271"/>
                  <a:pt x="211" y="298"/>
                </a:cubicBezTo>
                <a:cubicBezTo>
                  <a:pt x="136" y="324"/>
                  <a:pt x="53" y="285"/>
                  <a:pt x="27" y="210"/>
                </a:cubicBezTo>
                <a:cubicBezTo>
                  <a:pt x="0" y="136"/>
                  <a:pt x="39" y="53"/>
                  <a:pt x="114" y="27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">
            <a:extLst>
              <a:ext uri="{FF2B5EF4-FFF2-40B4-BE49-F238E27FC236}">
                <a16:creationId xmlns:a16="http://schemas.microsoft.com/office/drawing/2014/main" id="{3E420761-4704-45BA-91B3-D1753D6C223F}"/>
              </a:ext>
            </a:extLst>
          </p:cNvPr>
          <p:cNvSpPr>
            <a:spLocks/>
          </p:cNvSpPr>
          <p:nvPr/>
        </p:nvSpPr>
        <p:spPr bwMode="auto">
          <a:xfrm>
            <a:off x="5671186" y="2804755"/>
            <a:ext cx="349151" cy="350044"/>
          </a:xfrm>
          <a:custGeom>
            <a:avLst/>
            <a:gdLst>
              <a:gd name="T0" fmla="*/ 75 w 214"/>
              <a:gd name="T1" fmla="*/ 18 h 215"/>
              <a:gd name="T2" fmla="*/ 197 w 214"/>
              <a:gd name="T3" fmla="*/ 76 h 215"/>
              <a:gd name="T4" fmla="*/ 139 w 214"/>
              <a:gd name="T5" fmla="*/ 197 h 215"/>
              <a:gd name="T6" fmla="*/ 17 w 214"/>
              <a:gd name="T7" fmla="*/ 140 h 215"/>
              <a:gd name="T8" fmla="*/ 75 w 214"/>
              <a:gd name="T9" fmla="*/ 18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" h="215">
                <a:moveTo>
                  <a:pt x="75" y="18"/>
                </a:moveTo>
                <a:cubicBezTo>
                  <a:pt x="125" y="0"/>
                  <a:pt x="179" y="26"/>
                  <a:pt x="197" y="76"/>
                </a:cubicBezTo>
                <a:cubicBezTo>
                  <a:pt x="214" y="125"/>
                  <a:pt x="189" y="180"/>
                  <a:pt x="139" y="197"/>
                </a:cubicBezTo>
                <a:cubicBezTo>
                  <a:pt x="89" y="215"/>
                  <a:pt x="35" y="189"/>
                  <a:pt x="17" y="140"/>
                </a:cubicBezTo>
                <a:cubicBezTo>
                  <a:pt x="0" y="90"/>
                  <a:pt x="25" y="36"/>
                  <a:pt x="75" y="18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">
            <a:extLst>
              <a:ext uri="{FF2B5EF4-FFF2-40B4-BE49-F238E27FC236}">
                <a16:creationId xmlns:a16="http://schemas.microsoft.com/office/drawing/2014/main" id="{84D9E895-B40B-4617-BE40-8871AA260CB9}"/>
              </a:ext>
            </a:extLst>
          </p:cNvPr>
          <p:cNvSpPr>
            <a:spLocks/>
          </p:cNvSpPr>
          <p:nvPr/>
        </p:nvSpPr>
        <p:spPr bwMode="auto">
          <a:xfrm>
            <a:off x="5968544" y="4589800"/>
            <a:ext cx="771525" cy="772418"/>
          </a:xfrm>
          <a:custGeom>
            <a:avLst/>
            <a:gdLst>
              <a:gd name="T0" fmla="*/ 166 w 474"/>
              <a:gd name="T1" fmla="*/ 39 h 474"/>
              <a:gd name="T2" fmla="*/ 435 w 474"/>
              <a:gd name="T3" fmla="*/ 167 h 474"/>
              <a:gd name="T4" fmla="*/ 308 w 474"/>
              <a:gd name="T5" fmla="*/ 435 h 474"/>
              <a:gd name="T6" fmla="*/ 39 w 474"/>
              <a:gd name="T7" fmla="*/ 308 h 474"/>
              <a:gd name="T8" fmla="*/ 166 w 474"/>
              <a:gd name="T9" fmla="*/ 39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474">
                <a:moveTo>
                  <a:pt x="166" y="39"/>
                </a:moveTo>
                <a:cubicBezTo>
                  <a:pt x="276" y="0"/>
                  <a:pt x="396" y="57"/>
                  <a:pt x="435" y="167"/>
                </a:cubicBezTo>
                <a:cubicBezTo>
                  <a:pt x="474" y="276"/>
                  <a:pt x="417" y="396"/>
                  <a:pt x="308" y="435"/>
                </a:cubicBezTo>
                <a:cubicBezTo>
                  <a:pt x="198" y="474"/>
                  <a:pt x="78" y="417"/>
                  <a:pt x="39" y="308"/>
                </a:cubicBezTo>
                <a:cubicBezTo>
                  <a:pt x="0" y="199"/>
                  <a:pt x="57" y="78"/>
                  <a:pt x="166" y="39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">
            <a:extLst>
              <a:ext uri="{FF2B5EF4-FFF2-40B4-BE49-F238E27FC236}">
                <a16:creationId xmlns:a16="http://schemas.microsoft.com/office/drawing/2014/main" id="{1C24EC53-14CD-43C1-AC74-6B64FD53234C}"/>
              </a:ext>
            </a:extLst>
          </p:cNvPr>
          <p:cNvSpPr>
            <a:spLocks/>
          </p:cNvSpPr>
          <p:nvPr/>
        </p:nvSpPr>
        <p:spPr bwMode="auto">
          <a:xfrm>
            <a:off x="8785862" y="3506630"/>
            <a:ext cx="1081385" cy="1081385"/>
          </a:xfrm>
          <a:custGeom>
            <a:avLst/>
            <a:gdLst>
              <a:gd name="T0" fmla="*/ 233 w 664"/>
              <a:gd name="T1" fmla="*/ 55 h 664"/>
              <a:gd name="T2" fmla="*/ 609 w 664"/>
              <a:gd name="T3" fmla="*/ 233 h 664"/>
              <a:gd name="T4" fmla="*/ 431 w 664"/>
              <a:gd name="T5" fmla="*/ 610 h 664"/>
              <a:gd name="T6" fmla="*/ 55 w 664"/>
              <a:gd name="T7" fmla="*/ 431 h 664"/>
              <a:gd name="T8" fmla="*/ 233 w 664"/>
              <a:gd name="T9" fmla="*/ 55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64">
                <a:moveTo>
                  <a:pt x="233" y="55"/>
                </a:moveTo>
                <a:cubicBezTo>
                  <a:pt x="386" y="0"/>
                  <a:pt x="555" y="80"/>
                  <a:pt x="609" y="233"/>
                </a:cubicBezTo>
                <a:cubicBezTo>
                  <a:pt x="664" y="387"/>
                  <a:pt x="584" y="555"/>
                  <a:pt x="431" y="610"/>
                </a:cubicBezTo>
                <a:cubicBezTo>
                  <a:pt x="278" y="664"/>
                  <a:pt x="109" y="584"/>
                  <a:pt x="55" y="431"/>
                </a:cubicBezTo>
                <a:cubicBezTo>
                  <a:pt x="0" y="278"/>
                  <a:pt x="80" y="110"/>
                  <a:pt x="233" y="55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">
            <a:extLst>
              <a:ext uri="{FF2B5EF4-FFF2-40B4-BE49-F238E27FC236}">
                <a16:creationId xmlns:a16="http://schemas.microsoft.com/office/drawing/2014/main" id="{96AA37A1-AE40-4F1A-9044-5627476A1831}"/>
              </a:ext>
            </a:extLst>
          </p:cNvPr>
          <p:cNvSpPr>
            <a:spLocks/>
          </p:cNvSpPr>
          <p:nvPr/>
        </p:nvSpPr>
        <p:spPr bwMode="auto">
          <a:xfrm>
            <a:off x="11871960" y="3345002"/>
            <a:ext cx="1079600" cy="1082278"/>
          </a:xfrm>
          <a:custGeom>
            <a:avLst/>
            <a:gdLst>
              <a:gd name="T0" fmla="*/ 233 w 663"/>
              <a:gd name="T1" fmla="*/ 55 h 664"/>
              <a:gd name="T2" fmla="*/ 609 w 663"/>
              <a:gd name="T3" fmla="*/ 233 h 664"/>
              <a:gd name="T4" fmla="*/ 430 w 663"/>
              <a:gd name="T5" fmla="*/ 609 h 664"/>
              <a:gd name="T6" fmla="*/ 54 w 663"/>
              <a:gd name="T7" fmla="*/ 431 h 664"/>
              <a:gd name="T8" fmla="*/ 233 w 663"/>
              <a:gd name="T9" fmla="*/ 55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664">
                <a:moveTo>
                  <a:pt x="233" y="55"/>
                </a:moveTo>
                <a:cubicBezTo>
                  <a:pt x="386" y="0"/>
                  <a:pt x="554" y="80"/>
                  <a:pt x="609" y="233"/>
                </a:cubicBezTo>
                <a:cubicBezTo>
                  <a:pt x="663" y="386"/>
                  <a:pt x="584" y="555"/>
                  <a:pt x="430" y="609"/>
                </a:cubicBezTo>
                <a:cubicBezTo>
                  <a:pt x="277" y="664"/>
                  <a:pt x="109" y="584"/>
                  <a:pt x="54" y="431"/>
                </a:cubicBezTo>
                <a:cubicBezTo>
                  <a:pt x="0" y="278"/>
                  <a:pt x="80" y="109"/>
                  <a:pt x="233" y="55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">
            <a:extLst>
              <a:ext uri="{FF2B5EF4-FFF2-40B4-BE49-F238E27FC236}">
                <a16:creationId xmlns:a16="http://schemas.microsoft.com/office/drawing/2014/main" id="{66A0AA3C-821E-408D-BF8E-9416D59C3E9F}"/>
              </a:ext>
            </a:extLst>
          </p:cNvPr>
          <p:cNvSpPr>
            <a:spLocks/>
          </p:cNvSpPr>
          <p:nvPr/>
        </p:nvSpPr>
        <p:spPr bwMode="auto">
          <a:xfrm>
            <a:off x="10682525" y="8594765"/>
            <a:ext cx="642938" cy="644723"/>
          </a:xfrm>
          <a:custGeom>
            <a:avLst/>
            <a:gdLst>
              <a:gd name="T0" fmla="*/ 138 w 395"/>
              <a:gd name="T1" fmla="*/ 33 h 396"/>
              <a:gd name="T2" fmla="*/ 363 w 395"/>
              <a:gd name="T3" fmla="*/ 139 h 396"/>
              <a:gd name="T4" fmla="*/ 256 w 395"/>
              <a:gd name="T5" fmla="*/ 363 h 396"/>
              <a:gd name="T6" fmla="*/ 32 w 395"/>
              <a:gd name="T7" fmla="*/ 257 h 396"/>
              <a:gd name="T8" fmla="*/ 138 w 395"/>
              <a:gd name="T9" fmla="*/ 33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5" h="396">
                <a:moveTo>
                  <a:pt x="138" y="33"/>
                </a:moveTo>
                <a:cubicBezTo>
                  <a:pt x="230" y="0"/>
                  <a:pt x="330" y="48"/>
                  <a:pt x="363" y="139"/>
                </a:cubicBezTo>
                <a:cubicBezTo>
                  <a:pt x="395" y="230"/>
                  <a:pt x="348" y="331"/>
                  <a:pt x="256" y="363"/>
                </a:cubicBezTo>
                <a:cubicBezTo>
                  <a:pt x="165" y="396"/>
                  <a:pt x="65" y="348"/>
                  <a:pt x="32" y="257"/>
                </a:cubicBezTo>
                <a:cubicBezTo>
                  <a:pt x="0" y="166"/>
                  <a:pt x="47" y="65"/>
                  <a:pt x="138" y="33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REEFORM">
            <a:extLst>
              <a:ext uri="{FF2B5EF4-FFF2-40B4-BE49-F238E27FC236}">
                <a16:creationId xmlns:a16="http://schemas.microsoft.com/office/drawing/2014/main" id="{B1902986-B8C8-4305-9F6D-95E9CB5AF7DE}"/>
              </a:ext>
            </a:extLst>
          </p:cNvPr>
          <p:cNvSpPr>
            <a:spLocks/>
          </p:cNvSpPr>
          <p:nvPr/>
        </p:nvSpPr>
        <p:spPr bwMode="auto">
          <a:xfrm>
            <a:off x="10874515" y="5520275"/>
            <a:ext cx="477739" cy="476845"/>
          </a:xfrm>
          <a:custGeom>
            <a:avLst/>
            <a:gdLst>
              <a:gd name="T0" fmla="*/ 103 w 293"/>
              <a:gd name="T1" fmla="*/ 24 h 293"/>
              <a:gd name="T2" fmla="*/ 269 w 293"/>
              <a:gd name="T3" fmla="*/ 103 h 293"/>
              <a:gd name="T4" fmla="*/ 190 w 293"/>
              <a:gd name="T5" fmla="*/ 269 h 293"/>
              <a:gd name="T6" fmla="*/ 24 w 293"/>
              <a:gd name="T7" fmla="*/ 190 h 293"/>
              <a:gd name="T8" fmla="*/ 103 w 293"/>
              <a:gd name="T9" fmla="*/ 24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" h="293">
                <a:moveTo>
                  <a:pt x="103" y="24"/>
                </a:moveTo>
                <a:cubicBezTo>
                  <a:pt x="170" y="0"/>
                  <a:pt x="245" y="35"/>
                  <a:pt x="269" y="103"/>
                </a:cubicBezTo>
                <a:cubicBezTo>
                  <a:pt x="293" y="170"/>
                  <a:pt x="258" y="245"/>
                  <a:pt x="190" y="269"/>
                </a:cubicBezTo>
                <a:cubicBezTo>
                  <a:pt x="122" y="293"/>
                  <a:pt x="48" y="258"/>
                  <a:pt x="24" y="190"/>
                </a:cubicBezTo>
                <a:cubicBezTo>
                  <a:pt x="0" y="122"/>
                  <a:pt x="35" y="48"/>
                  <a:pt x="103" y="24"/>
                </a:cubicBezTo>
                <a:close/>
              </a:path>
            </a:pathLst>
          </a:custGeom>
          <a:solidFill>
            <a:schemeClr val="accent4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">
            <a:extLst>
              <a:ext uri="{FF2B5EF4-FFF2-40B4-BE49-F238E27FC236}">
                <a16:creationId xmlns:a16="http://schemas.microsoft.com/office/drawing/2014/main" id="{B664FBC8-3A59-4A84-A4DF-DEA3C6A1EC73}"/>
              </a:ext>
            </a:extLst>
          </p:cNvPr>
          <p:cNvSpPr>
            <a:spLocks/>
          </p:cNvSpPr>
          <p:nvPr/>
        </p:nvSpPr>
        <p:spPr bwMode="auto">
          <a:xfrm>
            <a:off x="4511219" y="243721"/>
            <a:ext cx="1082278" cy="1081385"/>
          </a:xfrm>
          <a:custGeom>
            <a:avLst/>
            <a:gdLst>
              <a:gd name="T0" fmla="*/ 233 w 664"/>
              <a:gd name="T1" fmla="*/ 55 h 664"/>
              <a:gd name="T2" fmla="*/ 609 w 664"/>
              <a:gd name="T3" fmla="*/ 233 h 664"/>
              <a:gd name="T4" fmla="*/ 430 w 664"/>
              <a:gd name="T5" fmla="*/ 609 h 664"/>
              <a:gd name="T6" fmla="*/ 54 w 664"/>
              <a:gd name="T7" fmla="*/ 431 h 664"/>
              <a:gd name="T8" fmla="*/ 233 w 664"/>
              <a:gd name="T9" fmla="*/ 55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64">
                <a:moveTo>
                  <a:pt x="233" y="55"/>
                </a:moveTo>
                <a:cubicBezTo>
                  <a:pt x="386" y="0"/>
                  <a:pt x="554" y="80"/>
                  <a:pt x="609" y="233"/>
                </a:cubicBezTo>
                <a:cubicBezTo>
                  <a:pt x="664" y="386"/>
                  <a:pt x="584" y="555"/>
                  <a:pt x="430" y="609"/>
                </a:cubicBezTo>
                <a:cubicBezTo>
                  <a:pt x="277" y="664"/>
                  <a:pt x="109" y="584"/>
                  <a:pt x="54" y="431"/>
                </a:cubicBezTo>
                <a:cubicBezTo>
                  <a:pt x="0" y="278"/>
                  <a:pt x="80" y="109"/>
                  <a:pt x="233" y="55"/>
                </a:cubicBezTo>
                <a:close/>
              </a:path>
            </a:pathLst>
          </a:custGeom>
          <a:solidFill>
            <a:srgbClr val="FFC000"/>
          </a:solidFill>
          <a:ln w="58738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30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0">
        <p:fade/>
      </p:transition>
    </mc:Choice>
    <mc:Fallback xmlns="">
      <p:transition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1" dur="2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decel="100000" fill="hold" grpId="3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3" presetClass="exit" presetSubtype="32" fill="hold" grpId="4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7" dur="3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decel="100000" fill="hold" grpId="3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3" presetClass="exit" presetSubtype="32" fill="hold" grpId="4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41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3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5" presetClass="exit" presetSubtype="0" fill="hold" grpId="1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51" dur="2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-1.23457E-6 L 3.33333E-6 0.04337 " pathEditMode="relative" rAng="0" ptsTypes="AA">
                                          <p:cBhvr>
                                            <p:cTn id="6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63889E-6 3.82716E-6 L 2.63889E-6 0.04336 " pathEditMode="relative" rAng="0" ptsTypes="AA">
                                          <p:cBhvr>
                                            <p:cTn id="69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8.64198E-7 L 3.33333E-6 0.04336 " pathEditMode="relative" rAng="0" ptsTypes="AA">
                                          <p:cBhvr>
                                            <p:cTn id="77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88889E-6 3.95062E-6 L -3.88889E-6 0.04336 " pathEditMode="relative" rAng="0" ptsTypes="AA">
                                          <p:cBhvr>
                                            <p:cTn id="8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6" presetID="6" presetClass="emph" presetSubtype="0" repeatCount="indefinite" ac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7" dur="1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16667E-6 -3.95062E-6 L 4.16667E-6 0.04337 " pathEditMode="relative" rAng="0" ptsTypes="AA">
                                          <p:cBhvr>
                                            <p:cTn id="9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repeatCount="indefinite" ac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77778E-7 -8.64198E-7 L -2.77778E-7 0.04337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6" presetClass="emph" presetSubtype="0" repeatCount="indefinite" ac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3" dur="1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1.66667E-6 -2.96296E-6 L -1.66667E-6 0.04337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1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91667E-6 -2.96296E-6 L 2.91667E-6 0.04337 " pathEditMode="relative" rAng="0" ptsTypes="AA">
                                          <p:cBhvr>
                                            <p:cTn id="1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9" dur="1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 3.82716E-6 L 0 0.04336 " pathEditMode="relative" rAng="0" ptsTypes="AA">
                                          <p:cBhvr>
                                            <p:cTn id="125" dur="1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27" dur="1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8.33333E-7 -1.23457E-6 L -8.33333E-7 0.04337 " pathEditMode="relative" rAng="0" ptsTypes="AA">
                                          <p:cBhvr>
                                            <p:cTn id="133" dur="13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5" dur="1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66667E-6 3.7037E-7 L 1.66667E-6 0.04336 " pathEditMode="relative" rAng="0" ptsTypes="AA">
                                          <p:cBhvr>
                                            <p:cTn id="141" dur="1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2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3" dur="1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88889E-6 4.19753E-6 L 3.88889E-6 0.04336 " pathEditMode="relative" rAng="0" ptsTypes="AA">
                                          <p:cBhvr>
                                            <p:cTn id="149" dur="2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42" presetClass="path" presetSubtype="0" repeatCount="indefinite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58333E-6 -2.46914E-6 L 4.58333E-6 0.04337 " pathEditMode="relative" rAng="0" ptsTypes="AA">
                                          <p:cBhvr>
                                            <p:cTn id="15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8" presetID="6" presetClass="emph" presetSubtype="0" repeatCount="indefinite" accel="10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9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42" presetClass="path" presetSubtype="0" repeatCount="indefinite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16667E-7 4.93827E-6 L 4.16667E-7 0.04336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6" presetClass="emph" presetSubtype="0" repeatCount="indefinite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7" dur="1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42" presetClass="path" presetSubtype="0" repeatCount="indefinite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1.38889E-6 3.58025E-6 L -1.38889E-6 0.04336 " pathEditMode="relative" rAng="0" ptsTypes="AA">
                                          <p:cBhvr>
                                            <p:cTn id="173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4" presetID="6" presetClass="emph" presetSubtype="0" repeatCount="indefinite" decel="10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5" dur="1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path" presetSubtype="0" repeatCount="indefinite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9.72222E-7 -9.87654E-7 L -9.72222E-7 0.04337 " pathEditMode="relative" rAng="0" ptsTypes="AA">
                                          <p:cBhvr>
                                            <p:cTn id="18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2" presetID="6" presetClass="emph" presetSubtype="0" repeatCount="indefinite" decel="10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3" dur="1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4" presetID="23" presetClass="entr" presetSubtype="27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6" presetClass="exit" presetSubtype="32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89" dur="4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3" presetClass="entr" presetSubtype="27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6" presetClass="exit" presetSubtype="32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6" dur="4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23" presetClass="entr" presetSubtype="27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2" presetID="6" presetClass="exit" presetSubtype="32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3" dur="4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3" presetClass="entr" presetSubtype="27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6" presetClass="exit" presetSubtype="32" fill="hold" grpId="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0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2" presetID="23" presetClass="entr" presetSubtype="272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6" presetClass="exit" presetSubtype="32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7" dur="4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23" presetClass="entr" presetSubtype="272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6" presetClass="exit" presetSubtype="32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4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23" presetClass="entr" presetSubtype="272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6" presetClass="exit" presetSubtype="32" fill="hold" grpId="1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1" dur="4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23" presetClass="entr" presetSubtype="27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6" presetClass="exit" presetSubtype="32" fill="hold" grpId="1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8" dur="4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23" presetClass="entr" presetSubtype="272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4" presetID="6" presetClass="exit" presetSubtype="32" fill="hold" grpId="1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5" dur="4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3" presetClass="entr" presetSubtype="272" fill="hold" grpId="0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9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6" presetClass="exit" presetSubtype="32" fill="hold" grpId="1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2" dur="4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23" presetClass="entr" presetSubtype="272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4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4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8" presetID="6" presetClass="exit" presetSubtype="32" fill="hold" grpId="1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9" dur="4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23" presetClass="entr" presetSubtype="272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4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4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6" presetClass="exit" presetSubtype="32" fill="hold" grpId="1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6" dur="4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23" presetClass="entr" presetSubtype="272" fill="hold" grpId="0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4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4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2" presetID="6" presetClass="exit" presetSubtype="32" fill="hold" grpId="1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3" dur="4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23" presetClass="entr" presetSubtype="272" fill="hold" grpId="0" nodeType="withEffect">
                                      <p:stCondLst>
                                        <p:cond delay="820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9" presetID="6" presetClass="exit" presetSubtype="32" fill="hold" grpId="1" nodeType="withEffect">
                                      <p:stCondLst>
                                        <p:cond delay="8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0" dur="4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23" presetClass="entr" presetSubtype="272" fill="hold" grpId="0" nodeType="withEffect">
                                      <p:stCondLst>
                                        <p:cond delay="860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4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6" presetClass="exit" presetSubtype="32" fill="hold" grpId="1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7" dur="4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23" presetClass="entr" presetSubtype="272" fill="hold" grpId="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1" dur="4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4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6" presetClass="exit" presetSubtype="32" fill="hold" grpId="1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4" dur="4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" presetID="23" presetClass="entr" presetSubtype="272" fill="hold" grpId="0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6" presetClass="exit" presetSubtype="32" fill="hold" grpId="1" nodeType="withEffect">
                                      <p:stCondLst>
                                        <p:cond delay="9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1" dur="4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23" presetClass="entr" presetSubtype="272" fill="hold" grpId="0" nodeType="withEffect">
                                      <p:stCondLst>
                                        <p:cond delay="980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4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4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7" presetID="6" presetClass="exit" presetSubtype="32" fill="hold" grpId="1" nodeType="withEffect">
                                      <p:stCondLst>
                                        <p:cond delay="10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8" dur="4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23" presetClass="entr" presetSubtype="272" fill="hold" grpId="0" nodeType="withEffect">
                                      <p:stCondLst>
                                        <p:cond delay="1020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2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3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4" presetID="6" presetClass="exit" presetSubtype="32" fill="hold" grpId="1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5" dur="4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23" presetClass="entr" presetSubtype="272" fill="hold" grpId="0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4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4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6" presetClass="exit" presetSubtype="32" fill="hold" grpId="1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2" dur="4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4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25" dur="4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6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27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8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29" dur="4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0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31" dur="4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2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33" dur="4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4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35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6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37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8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39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0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41" dur="4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2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43" dur="4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4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45" dur="4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6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47" dur="4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8" presetID="6" presetClass="emph" presetSubtype="0" de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49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0" presetID="6" presetClass="emph" presetSubtype="0" de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51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2" presetID="6" presetClass="emph" presetSubtype="0" de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53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4" presetID="6" presetClass="emph" presetSubtype="0" de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55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6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7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8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0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1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2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5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6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8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9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0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2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4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6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7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8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0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1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2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4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5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6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8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9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0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2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4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6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7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8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0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1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2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4" presetID="2" presetClass="exit" presetSubtype="4" accel="100000" fill="hold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5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6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8" presetID="2" presetClass="exit" presetSubtype="4" accel="100000" fill="hold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9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0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2" presetID="2" presetClass="exit" presetSubtype="4" accel="100000" fill="hold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4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6" presetID="2" presetClass="exit" presetSubtype="4" accel="100000" fill="hold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7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8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7" grpId="2" animBg="1"/>
          <p:bldP spid="7" grpId="3" animBg="1"/>
          <p:bldP spid="7" grpId="4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8" grpId="0" animBg="1"/>
          <p:bldP spid="18" grpId="1" animBg="1"/>
          <p:bldP spid="18" grpId="2" animBg="1"/>
          <p:bldP spid="18" grpId="3" animBg="1"/>
          <p:bldP spid="18" grpId="4" animBg="1"/>
          <p:bldP spid="19" grpId="0" animBg="1"/>
          <p:bldP spid="19" grpId="1" animBg="1"/>
          <p:bldP spid="19" grpId="2" animBg="1"/>
          <p:bldP spid="19" grpId="3" animBg="1"/>
          <p:bldP spid="19" grpId="4" animBg="1"/>
          <p:bldP spid="21" grpId="0" animBg="1"/>
          <p:bldP spid="21" grpId="1" animBg="1"/>
          <p:bldP spid="21" grpId="2" animBg="1"/>
          <p:bldP spid="21" grpId="3" animBg="1"/>
          <p:bldP spid="21" grpId="4" animBg="1"/>
          <p:bldP spid="25" grpId="0" animBg="1"/>
          <p:bldP spid="25" grpId="1" animBg="1"/>
          <p:bldP spid="25" grpId="2" animBg="1"/>
          <p:bldP spid="25" grpId="3" animBg="1"/>
          <p:bldP spid="25" grpId="4" animBg="1"/>
          <p:bldP spid="27" grpId="0" animBg="1"/>
          <p:bldP spid="27" grpId="1" animBg="1"/>
          <p:bldP spid="27" grpId="2" animBg="1"/>
          <p:bldP spid="27" grpId="3" animBg="1"/>
          <p:bldP spid="27" grpId="4" animBg="1"/>
          <p:bldP spid="38" grpId="0" animBg="1"/>
          <p:bldP spid="38" grpId="1" animBg="1"/>
          <p:bldP spid="38" grpId="2" animBg="1"/>
          <p:bldP spid="38" grpId="3" animBg="1"/>
          <p:bldP spid="38" grpId="4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40" grpId="0" animBg="1"/>
          <p:bldP spid="41" grpId="0"/>
          <p:bldP spid="41" grpId="1"/>
          <p:bldP spid="41" grpId="2"/>
          <p:bldP spid="41" grpId="3"/>
          <p:bldP spid="41" grpId="4"/>
          <p:bldP spid="46" grpId="0"/>
          <p:bldP spid="46" grpId="1"/>
          <p:bldP spid="47" grpId="0"/>
          <p:bldP spid="47" grpId="1"/>
          <p:bldP spid="47" grpId="2"/>
          <p:bldP spid="47" grpId="3"/>
          <p:bldP spid="47" grpId="4"/>
          <p:bldP spid="48" grpId="0" animBg="1"/>
          <p:bldP spid="48" grpId="1" animBg="1"/>
          <p:bldP spid="48" grpId="2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9" grpId="0" animBg="1"/>
          <p:bldP spid="39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1" dur="2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decel="100000" fill="hold" grpId="3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3" presetClass="exit" presetSubtype="32" fill="hold" grpId="4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7" dur="3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decel="100000" fill="hold" grpId="3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3" presetClass="exit" presetSubtype="32" fill="hold" grpId="4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41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3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5" presetClass="exit" presetSubtype="0" fill="hold" grpId="1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51" dur="2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-1.23457E-6 L 3.33333E-6 0.04337 " pathEditMode="relative" rAng="0" ptsTypes="AA">
                                          <p:cBhvr>
                                            <p:cTn id="6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63889E-6 3.82716E-6 L 2.63889E-6 0.04336 " pathEditMode="relative" rAng="0" ptsTypes="AA">
                                          <p:cBhvr>
                                            <p:cTn id="69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8.64198E-7 L 3.33333E-6 0.04336 " pathEditMode="relative" rAng="0" ptsTypes="AA">
                                          <p:cBhvr>
                                            <p:cTn id="77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88889E-6 3.95062E-6 L -3.88889E-6 0.04336 " pathEditMode="relative" rAng="0" ptsTypes="AA">
                                          <p:cBhvr>
                                            <p:cTn id="8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6" presetID="6" presetClass="emph" presetSubtype="0" repeatCount="indefinite" ac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7" dur="1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16667E-6 -3.95062E-6 L 4.16667E-6 0.04337 " pathEditMode="relative" rAng="0" ptsTypes="AA">
                                          <p:cBhvr>
                                            <p:cTn id="9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repeatCount="indefinite" ac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77778E-7 -8.64198E-7 L -2.77778E-7 0.04337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6" presetClass="emph" presetSubtype="0" repeatCount="indefinite" ac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3" dur="1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1.66667E-6 -2.96296E-6 L -1.66667E-6 0.04337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1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91667E-6 -2.96296E-6 L 2.91667E-6 0.04337 " pathEditMode="relative" rAng="0" ptsTypes="AA">
                                          <p:cBhvr>
                                            <p:cTn id="1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9" dur="1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 3.82716E-6 L 0 0.04336 " pathEditMode="relative" rAng="0" ptsTypes="AA">
                                          <p:cBhvr>
                                            <p:cTn id="125" dur="1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27" dur="1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8.33333E-7 -1.23457E-6 L -8.33333E-7 0.04337 " pathEditMode="relative" rAng="0" ptsTypes="AA">
                                          <p:cBhvr>
                                            <p:cTn id="133" dur="13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5" dur="1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66667E-6 3.7037E-7 L 1.66667E-6 0.04336 " pathEditMode="relative" rAng="0" ptsTypes="AA">
                                          <p:cBhvr>
                                            <p:cTn id="141" dur="1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2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3" dur="1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42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88889E-6 4.19753E-6 L 3.88889E-6 0.04336 " pathEditMode="relative" rAng="0" ptsTypes="AA">
                                          <p:cBhvr>
                                            <p:cTn id="149" dur="2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42" presetClass="path" presetSubtype="0" repeatCount="indefinite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58333E-6 -2.46914E-6 L 4.58333E-6 0.04337 " pathEditMode="relative" rAng="0" ptsTypes="AA">
                                          <p:cBhvr>
                                            <p:cTn id="15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8" presetID="6" presetClass="emph" presetSubtype="0" repeatCount="indefinite" accel="10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9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42" presetClass="path" presetSubtype="0" repeatCount="indefinite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16667E-7 4.93827E-6 L 4.16667E-7 0.04336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6" presetClass="emph" presetSubtype="0" repeatCount="indefinite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7" dur="1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42" presetClass="path" presetSubtype="0" repeatCount="indefinite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1.38889E-6 3.58025E-6 L -1.38889E-6 0.04336 " pathEditMode="relative" rAng="0" ptsTypes="AA">
                                          <p:cBhvr>
                                            <p:cTn id="173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4" presetID="6" presetClass="emph" presetSubtype="0" repeatCount="indefinite" decel="10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5" dur="1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path" presetSubtype="0" repeatCount="indefinite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9.72222E-7 -9.87654E-7 L -9.72222E-7 0.04337 " pathEditMode="relative" rAng="0" ptsTypes="AA">
                                          <p:cBhvr>
                                            <p:cTn id="18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2" presetID="6" presetClass="emph" presetSubtype="0" repeatCount="indefinite" decel="10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3" dur="1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4" presetID="23" presetClass="entr" presetSubtype="27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6" presetClass="exit" presetSubtype="32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89" dur="4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3" presetClass="entr" presetSubtype="27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6" presetClass="exit" presetSubtype="32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6" dur="4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23" presetClass="entr" presetSubtype="27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2" presetID="6" presetClass="exit" presetSubtype="32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3" dur="4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3" presetClass="entr" presetSubtype="27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6" presetClass="exit" presetSubtype="32" fill="hold" grpId="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0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2" presetID="23" presetClass="entr" presetSubtype="272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6" presetClass="exit" presetSubtype="32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7" dur="4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23" presetClass="entr" presetSubtype="272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6" presetClass="exit" presetSubtype="32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4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23" presetClass="entr" presetSubtype="272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6" presetClass="exit" presetSubtype="32" fill="hold" grpId="1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1" dur="4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23" presetClass="entr" presetSubtype="27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6" presetClass="exit" presetSubtype="32" fill="hold" grpId="1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8" dur="4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23" presetClass="entr" presetSubtype="272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4" presetID="6" presetClass="exit" presetSubtype="32" fill="hold" grpId="1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5" dur="4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3" presetClass="entr" presetSubtype="272" fill="hold" grpId="0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9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6" presetClass="exit" presetSubtype="32" fill="hold" grpId="1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2" dur="4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23" presetClass="entr" presetSubtype="272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4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4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8" presetID="6" presetClass="exit" presetSubtype="32" fill="hold" grpId="1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9" dur="4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23" presetClass="entr" presetSubtype="272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4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4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6" presetClass="exit" presetSubtype="32" fill="hold" grpId="1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6" dur="4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23" presetClass="entr" presetSubtype="272" fill="hold" grpId="0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4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4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2" presetID="6" presetClass="exit" presetSubtype="32" fill="hold" grpId="1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3" dur="4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23" presetClass="entr" presetSubtype="272" fill="hold" grpId="0" nodeType="withEffect">
                                      <p:stCondLst>
                                        <p:cond delay="820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9" presetID="6" presetClass="exit" presetSubtype="32" fill="hold" grpId="1" nodeType="withEffect">
                                      <p:stCondLst>
                                        <p:cond delay="8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0" dur="4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23" presetClass="entr" presetSubtype="272" fill="hold" grpId="0" nodeType="withEffect">
                                      <p:stCondLst>
                                        <p:cond delay="860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4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6" presetClass="exit" presetSubtype="32" fill="hold" grpId="1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7" dur="4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23" presetClass="entr" presetSubtype="272" fill="hold" grpId="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1" dur="4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4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6" presetClass="exit" presetSubtype="32" fill="hold" grpId="1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4" dur="4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" presetID="23" presetClass="entr" presetSubtype="272" fill="hold" grpId="0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6" presetClass="exit" presetSubtype="32" fill="hold" grpId="1" nodeType="withEffect">
                                      <p:stCondLst>
                                        <p:cond delay="9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1" dur="4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23" presetClass="entr" presetSubtype="272" fill="hold" grpId="0" nodeType="withEffect">
                                      <p:stCondLst>
                                        <p:cond delay="980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4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4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7" presetID="6" presetClass="exit" presetSubtype="32" fill="hold" grpId="1" nodeType="withEffect">
                                      <p:stCondLst>
                                        <p:cond delay="10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8" dur="4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23" presetClass="entr" presetSubtype="272" fill="hold" grpId="0" nodeType="withEffect">
                                      <p:stCondLst>
                                        <p:cond delay="1020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2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3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4" presetID="6" presetClass="exit" presetSubtype="32" fill="hold" grpId="1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5" dur="4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23" presetClass="entr" presetSubtype="272" fill="hold" grpId="0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4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4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6" presetClass="exit" presetSubtype="32" fill="hold" grpId="1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2" dur="4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4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25" dur="4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6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27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8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29" dur="4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0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31" dur="4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2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33" dur="4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4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35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6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37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8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39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0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41" dur="4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2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43" dur="4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4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45" dur="4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6" presetID="6" presetClass="emph" presetSubtype="0" de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47" dur="4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8" presetID="6" presetClass="emph" presetSubtype="0" de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49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0" presetID="6" presetClass="emph" presetSubtype="0" de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51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2" presetID="6" presetClass="emph" presetSubtype="0" de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53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4" presetID="6" presetClass="emph" presetSubtype="0" de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355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6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7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8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0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1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2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5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6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8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9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0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2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4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6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7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8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0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1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2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4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5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6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8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9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0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2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4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6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7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8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0" presetID="2" presetClass="exit" presetSubtype="4" accel="100000" fill="hold" grpId="4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1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2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4" presetID="2" presetClass="exit" presetSubtype="4" accel="100000" fill="hold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5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6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8" presetID="2" presetClass="exit" presetSubtype="4" accel="100000" fill="hold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9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0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2" presetID="2" presetClass="exit" presetSubtype="4" accel="100000" fill="hold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4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6" presetID="2" presetClass="exit" presetSubtype="4" accel="100000" fill="hold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7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8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7" grpId="2" animBg="1"/>
          <p:bldP spid="7" grpId="3" animBg="1"/>
          <p:bldP spid="7" grpId="4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8" grpId="0" animBg="1"/>
          <p:bldP spid="18" grpId="1" animBg="1"/>
          <p:bldP spid="18" grpId="2" animBg="1"/>
          <p:bldP spid="18" grpId="3" animBg="1"/>
          <p:bldP spid="18" grpId="4" animBg="1"/>
          <p:bldP spid="19" grpId="0" animBg="1"/>
          <p:bldP spid="19" grpId="1" animBg="1"/>
          <p:bldP spid="19" grpId="2" animBg="1"/>
          <p:bldP spid="19" grpId="3" animBg="1"/>
          <p:bldP spid="19" grpId="4" animBg="1"/>
          <p:bldP spid="21" grpId="0" animBg="1"/>
          <p:bldP spid="21" grpId="1" animBg="1"/>
          <p:bldP spid="21" grpId="2" animBg="1"/>
          <p:bldP spid="21" grpId="3" animBg="1"/>
          <p:bldP spid="21" grpId="4" animBg="1"/>
          <p:bldP spid="25" grpId="0" animBg="1"/>
          <p:bldP spid="25" grpId="1" animBg="1"/>
          <p:bldP spid="25" grpId="2" animBg="1"/>
          <p:bldP spid="25" grpId="3" animBg="1"/>
          <p:bldP spid="25" grpId="4" animBg="1"/>
          <p:bldP spid="27" grpId="0" animBg="1"/>
          <p:bldP spid="27" grpId="1" animBg="1"/>
          <p:bldP spid="27" grpId="2" animBg="1"/>
          <p:bldP spid="27" grpId="3" animBg="1"/>
          <p:bldP spid="27" grpId="4" animBg="1"/>
          <p:bldP spid="38" grpId="0" animBg="1"/>
          <p:bldP spid="38" grpId="1" animBg="1"/>
          <p:bldP spid="38" grpId="2" animBg="1"/>
          <p:bldP spid="38" grpId="3" animBg="1"/>
          <p:bldP spid="38" grpId="4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40" grpId="0" animBg="1"/>
          <p:bldP spid="41" grpId="0"/>
          <p:bldP spid="41" grpId="1"/>
          <p:bldP spid="41" grpId="2"/>
          <p:bldP spid="41" grpId="3"/>
          <p:bldP spid="41" grpId="4"/>
          <p:bldP spid="46" grpId="0"/>
          <p:bldP spid="46" grpId="1"/>
          <p:bldP spid="47" grpId="0"/>
          <p:bldP spid="47" grpId="1"/>
          <p:bldP spid="47" grpId="2"/>
          <p:bldP spid="47" grpId="3"/>
          <p:bldP spid="47" grpId="4"/>
          <p:bldP spid="48" grpId="0" animBg="1"/>
          <p:bldP spid="48" grpId="1" animBg="1"/>
          <p:bldP spid="48" grpId="2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9" grpId="0" animBg="1"/>
          <p:bldP spid="39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>
            <a:extLst>
              <a:ext uri="{FF2B5EF4-FFF2-40B4-BE49-F238E27FC236}">
                <a16:creationId xmlns:a16="http://schemas.microsoft.com/office/drawing/2014/main" id="{A8298D7B-4230-4172-B322-62778F46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29"/>
            <a:ext cx="18288000" cy="10287000"/>
          </a:xfrm>
          <a:prstGeom prst="rect">
            <a:avLst/>
          </a:prstGeom>
          <a:gradFill>
            <a:gsLst>
              <a:gs pos="46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r="100000" b="100000"/>
            </a:path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">
            <a:extLst>
              <a:ext uri="{FF2B5EF4-FFF2-40B4-BE49-F238E27FC236}">
                <a16:creationId xmlns:a16="http://schemas.microsoft.com/office/drawing/2014/main" id="{86E3555C-4C9B-4493-A3FF-C293DE00BFEE}"/>
              </a:ext>
            </a:extLst>
          </p:cNvPr>
          <p:cNvSpPr>
            <a:spLocks/>
          </p:cNvSpPr>
          <p:nvPr/>
        </p:nvSpPr>
        <p:spPr bwMode="auto">
          <a:xfrm>
            <a:off x="10378530" y="492919"/>
            <a:ext cx="2538710" cy="2269927"/>
          </a:xfrm>
          <a:custGeom>
            <a:avLst/>
            <a:gdLst>
              <a:gd name="T0" fmla="*/ 151 w 2961"/>
              <a:gd name="T1" fmla="*/ 610 h 2648"/>
              <a:gd name="T2" fmla="*/ 2385 w 2961"/>
              <a:gd name="T3" fmla="*/ 2531 h 2648"/>
              <a:gd name="T4" fmla="*/ 2844 w 2961"/>
              <a:gd name="T5" fmla="*/ 2497 h 2648"/>
              <a:gd name="T6" fmla="*/ 2844 w 2961"/>
              <a:gd name="T7" fmla="*/ 2497 h 2648"/>
              <a:gd name="T8" fmla="*/ 2809 w 2961"/>
              <a:gd name="T9" fmla="*/ 2038 h 2648"/>
              <a:gd name="T10" fmla="*/ 576 w 2961"/>
              <a:gd name="T11" fmla="*/ 116 h 2648"/>
              <a:gd name="T12" fmla="*/ 117 w 2961"/>
              <a:gd name="T13" fmla="*/ 151 h 2648"/>
              <a:gd name="T14" fmla="*/ 117 w 2961"/>
              <a:gd name="T15" fmla="*/ 151 h 2648"/>
              <a:gd name="T16" fmla="*/ 151 w 2961"/>
              <a:gd name="T17" fmla="*/ 610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1" h="2648">
                <a:moveTo>
                  <a:pt x="151" y="610"/>
                </a:moveTo>
                <a:lnTo>
                  <a:pt x="2385" y="2531"/>
                </a:lnTo>
                <a:cubicBezTo>
                  <a:pt x="2521" y="2648"/>
                  <a:pt x="2727" y="2633"/>
                  <a:pt x="2844" y="2497"/>
                </a:cubicBezTo>
                <a:lnTo>
                  <a:pt x="2844" y="2497"/>
                </a:lnTo>
                <a:cubicBezTo>
                  <a:pt x="2961" y="2361"/>
                  <a:pt x="2945" y="2155"/>
                  <a:pt x="2809" y="2038"/>
                </a:cubicBezTo>
                <a:lnTo>
                  <a:pt x="576" y="116"/>
                </a:lnTo>
                <a:cubicBezTo>
                  <a:pt x="440" y="0"/>
                  <a:pt x="234" y="15"/>
                  <a:pt x="117" y="151"/>
                </a:cubicBezTo>
                <a:lnTo>
                  <a:pt x="117" y="151"/>
                </a:lnTo>
                <a:cubicBezTo>
                  <a:pt x="0" y="287"/>
                  <a:pt x="16" y="493"/>
                  <a:pt x="151" y="610"/>
                </a:cubicBezTo>
                <a:close/>
              </a:path>
            </a:pathLst>
          </a:custGeom>
          <a:gradFill>
            <a:gsLst>
              <a:gs pos="100000">
                <a:srgbClr val="FF0000"/>
              </a:gs>
              <a:gs pos="0">
                <a:srgbClr val="FE8200"/>
              </a:gs>
            </a:gsLst>
            <a:path path="circle">
              <a:fillToRect l="100000" t="100000"/>
            </a:path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">
            <a:extLst>
              <a:ext uri="{FF2B5EF4-FFF2-40B4-BE49-F238E27FC236}">
                <a16:creationId xmlns:a16="http://schemas.microsoft.com/office/drawing/2014/main" id="{73A104FF-BDDE-475C-831F-DCAAE92FE230}"/>
              </a:ext>
            </a:extLst>
          </p:cNvPr>
          <p:cNvSpPr>
            <a:spLocks/>
          </p:cNvSpPr>
          <p:nvPr/>
        </p:nvSpPr>
        <p:spPr bwMode="auto">
          <a:xfrm>
            <a:off x="11212563" y="7411643"/>
            <a:ext cx="1740396" cy="1576983"/>
          </a:xfrm>
          <a:custGeom>
            <a:avLst/>
            <a:gdLst>
              <a:gd name="T0" fmla="*/ 137 w 2029"/>
              <a:gd name="T1" fmla="*/ 556 h 1839"/>
              <a:gd name="T2" fmla="*/ 1504 w 2029"/>
              <a:gd name="T3" fmla="*/ 1732 h 1839"/>
              <a:gd name="T4" fmla="*/ 1923 w 2029"/>
              <a:gd name="T5" fmla="*/ 1701 h 1839"/>
              <a:gd name="T6" fmla="*/ 1923 w 2029"/>
              <a:gd name="T7" fmla="*/ 1701 h 1839"/>
              <a:gd name="T8" fmla="*/ 1891 w 2029"/>
              <a:gd name="T9" fmla="*/ 1282 h 1839"/>
              <a:gd name="T10" fmla="*/ 525 w 2029"/>
              <a:gd name="T11" fmla="*/ 106 h 1839"/>
              <a:gd name="T12" fmla="*/ 106 w 2029"/>
              <a:gd name="T13" fmla="*/ 138 h 1839"/>
              <a:gd name="T14" fmla="*/ 106 w 2029"/>
              <a:gd name="T15" fmla="*/ 138 h 1839"/>
              <a:gd name="T16" fmla="*/ 137 w 2029"/>
              <a:gd name="T17" fmla="*/ 556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9" h="1839">
                <a:moveTo>
                  <a:pt x="137" y="556"/>
                </a:moveTo>
                <a:lnTo>
                  <a:pt x="1504" y="1732"/>
                </a:lnTo>
                <a:cubicBezTo>
                  <a:pt x="1628" y="1839"/>
                  <a:pt x="1816" y="1824"/>
                  <a:pt x="1923" y="1701"/>
                </a:cubicBezTo>
                <a:lnTo>
                  <a:pt x="1923" y="1701"/>
                </a:lnTo>
                <a:cubicBezTo>
                  <a:pt x="2029" y="1577"/>
                  <a:pt x="2015" y="1389"/>
                  <a:pt x="1891" y="1282"/>
                </a:cubicBezTo>
                <a:lnTo>
                  <a:pt x="525" y="106"/>
                </a:lnTo>
                <a:cubicBezTo>
                  <a:pt x="401" y="0"/>
                  <a:pt x="213" y="14"/>
                  <a:pt x="106" y="138"/>
                </a:cubicBezTo>
                <a:lnTo>
                  <a:pt x="106" y="138"/>
                </a:lnTo>
                <a:cubicBezTo>
                  <a:pt x="0" y="262"/>
                  <a:pt x="14" y="450"/>
                  <a:pt x="137" y="55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rgbClr val="FE8200"/>
              </a:gs>
            </a:gsLst>
            <a:path path="circle">
              <a:fillToRect l="100000" t="100000"/>
            </a:path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">
            <a:extLst>
              <a:ext uri="{FF2B5EF4-FFF2-40B4-BE49-F238E27FC236}">
                <a16:creationId xmlns:a16="http://schemas.microsoft.com/office/drawing/2014/main" id="{5BBB052C-21FB-48D0-AA51-62329A50910E}"/>
              </a:ext>
            </a:extLst>
          </p:cNvPr>
          <p:cNvSpPr>
            <a:spLocks/>
          </p:cNvSpPr>
          <p:nvPr/>
        </p:nvSpPr>
        <p:spPr bwMode="auto">
          <a:xfrm>
            <a:off x="10708928" y="5627490"/>
            <a:ext cx="2064544" cy="1868984"/>
          </a:xfrm>
          <a:custGeom>
            <a:avLst/>
            <a:gdLst>
              <a:gd name="T0" fmla="*/ 162 w 2408"/>
              <a:gd name="T1" fmla="*/ 651 h 2180"/>
              <a:gd name="T2" fmla="*/ 1794 w 2408"/>
              <a:gd name="T3" fmla="*/ 2055 h 2180"/>
              <a:gd name="T4" fmla="*/ 2284 w 2408"/>
              <a:gd name="T5" fmla="*/ 2019 h 2180"/>
              <a:gd name="T6" fmla="*/ 2284 w 2408"/>
              <a:gd name="T7" fmla="*/ 2019 h 2180"/>
              <a:gd name="T8" fmla="*/ 2247 w 2408"/>
              <a:gd name="T9" fmla="*/ 1529 h 2180"/>
              <a:gd name="T10" fmla="*/ 614 w 2408"/>
              <a:gd name="T11" fmla="*/ 125 h 2180"/>
              <a:gd name="T12" fmla="*/ 125 w 2408"/>
              <a:gd name="T13" fmla="*/ 162 h 2180"/>
              <a:gd name="T14" fmla="*/ 125 w 2408"/>
              <a:gd name="T15" fmla="*/ 162 h 2180"/>
              <a:gd name="T16" fmla="*/ 162 w 2408"/>
              <a:gd name="T17" fmla="*/ 651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8" h="2180">
                <a:moveTo>
                  <a:pt x="162" y="651"/>
                </a:moveTo>
                <a:lnTo>
                  <a:pt x="1794" y="2055"/>
                </a:lnTo>
                <a:cubicBezTo>
                  <a:pt x="1939" y="2180"/>
                  <a:pt x="2159" y="2163"/>
                  <a:pt x="2284" y="2019"/>
                </a:cubicBezTo>
                <a:lnTo>
                  <a:pt x="2284" y="2019"/>
                </a:lnTo>
                <a:cubicBezTo>
                  <a:pt x="2408" y="1874"/>
                  <a:pt x="2392" y="1654"/>
                  <a:pt x="2247" y="1529"/>
                </a:cubicBezTo>
                <a:lnTo>
                  <a:pt x="614" y="125"/>
                </a:lnTo>
                <a:cubicBezTo>
                  <a:pt x="470" y="0"/>
                  <a:pt x="249" y="17"/>
                  <a:pt x="125" y="162"/>
                </a:cubicBezTo>
                <a:lnTo>
                  <a:pt x="125" y="162"/>
                </a:lnTo>
                <a:cubicBezTo>
                  <a:pt x="0" y="306"/>
                  <a:pt x="17" y="527"/>
                  <a:pt x="162" y="651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path path="circle">
              <a:fillToRect l="100000" t="100000"/>
            </a:path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">
            <a:extLst>
              <a:ext uri="{FF2B5EF4-FFF2-40B4-BE49-F238E27FC236}">
                <a16:creationId xmlns:a16="http://schemas.microsoft.com/office/drawing/2014/main" id="{55B023B4-89CC-4FDD-8CB9-56D9F9BB4836}"/>
              </a:ext>
            </a:extLst>
          </p:cNvPr>
          <p:cNvSpPr>
            <a:spLocks/>
          </p:cNvSpPr>
          <p:nvPr/>
        </p:nvSpPr>
        <p:spPr bwMode="auto">
          <a:xfrm>
            <a:off x="6886129" y="387549"/>
            <a:ext cx="2121694" cy="1958281"/>
          </a:xfrm>
          <a:custGeom>
            <a:avLst/>
            <a:gdLst>
              <a:gd name="T0" fmla="*/ 231 w 2475"/>
              <a:gd name="T1" fmla="*/ 933 h 2284"/>
              <a:gd name="T2" fmla="*/ 1595 w 2475"/>
              <a:gd name="T3" fmla="*/ 2106 h 2284"/>
              <a:gd name="T4" fmla="*/ 2296 w 2475"/>
              <a:gd name="T5" fmla="*/ 2053 h 2284"/>
              <a:gd name="T6" fmla="*/ 2296 w 2475"/>
              <a:gd name="T7" fmla="*/ 2053 h 2284"/>
              <a:gd name="T8" fmla="*/ 2244 w 2475"/>
              <a:gd name="T9" fmla="*/ 1351 h 2284"/>
              <a:gd name="T10" fmla="*/ 880 w 2475"/>
              <a:gd name="T11" fmla="*/ 178 h 2284"/>
              <a:gd name="T12" fmla="*/ 179 w 2475"/>
              <a:gd name="T13" fmla="*/ 231 h 2284"/>
              <a:gd name="T14" fmla="*/ 179 w 2475"/>
              <a:gd name="T15" fmla="*/ 231 h 2284"/>
              <a:gd name="T16" fmla="*/ 231 w 2475"/>
              <a:gd name="T17" fmla="*/ 933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5" h="2284">
                <a:moveTo>
                  <a:pt x="231" y="933"/>
                </a:moveTo>
                <a:lnTo>
                  <a:pt x="1595" y="2106"/>
                </a:lnTo>
                <a:cubicBezTo>
                  <a:pt x="1802" y="2284"/>
                  <a:pt x="2118" y="2260"/>
                  <a:pt x="2296" y="2053"/>
                </a:cubicBezTo>
                <a:lnTo>
                  <a:pt x="2296" y="2053"/>
                </a:lnTo>
                <a:cubicBezTo>
                  <a:pt x="2475" y="1846"/>
                  <a:pt x="2451" y="1530"/>
                  <a:pt x="2244" y="1351"/>
                </a:cubicBezTo>
                <a:lnTo>
                  <a:pt x="880" y="178"/>
                </a:lnTo>
                <a:cubicBezTo>
                  <a:pt x="673" y="0"/>
                  <a:pt x="357" y="24"/>
                  <a:pt x="179" y="231"/>
                </a:cubicBezTo>
                <a:lnTo>
                  <a:pt x="179" y="231"/>
                </a:lnTo>
                <a:cubicBezTo>
                  <a:pt x="0" y="439"/>
                  <a:pt x="24" y="754"/>
                  <a:pt x="231" y="933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path path="circle">
              <a:fillToRect l="100000" t="100000"/>
            </a:path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">
            <a:extLst>
              <a:ext uri="{FF2B5EF4-FFF2-40B4-BE49-F238E27FC236}">
                <a16:creationId xmlns:a16="http://schemas.microsoft.com/office/drawing/2014/main" id="{FBC4068B-F052-4602-857B-E83B4E899066}"/>
              </a:ext>
            </a:extLst>
          </p:cNvPr>
          <p:cNvSpPr>
            <a:spLocks/>
          </p:cNvSpPr>
          <p:nvPr/>
        </p:nvSpPr>
        <p:spPr bwMode="auto">
          <a:xfrm>
            <a:off x="4734967" y="5325668"/>
            <a:ext cx="3072706" cy="2677120"/>
          </a:xfrm>
          <a:custGeom>
            <a:avLst/>
            <a:gdLst>
              <a:gd name="T0" fmla="*/ 58 w 3584"/>
              <a:gd name="T1" fmla="*/ 234 h 3122"/>
              <a:gd name="T2" fmla="*/ 3363 w 3584"/>
              <a:gd name="T3" fmla="*/ 3077 h 3122"/>
              <a:gd name="T4" fmla="*/ 3539 w 3584"/>
              <a:gd name="T5" fmla="*/ 3064 h 3122"/>
              <a:gd name="T6" fmla="*/ 3539 w 3584"/>
              <a:gd name="T7" fmla="*/ 3064 h 3122"/>
              <a:gd name="T8" fmla="*/ 3526 w 3584"/>
              <a:gd name="T9" fmla="*/ 2889 h 3122"/>
              <a:gd name="T10" fmla="*/ 220 w 3584"/>
              <a:gd name="T11" fmla="*/ 45 h 3122"/>
              <a:gd name="T12" fmla="*/ 45 w 3584"/>
              <a:gd name="T13" fmla="*/ 58 h 3122"/>
              <a:gd name="T14" fmla="*/ 45 w 3584"/>
              <a:gd name="T15" fmla="*/ 58 h 3122"/>
              <a:gd name="T16" fmla="*/ 58 w 3584"/>
              <a:gd name="T17" fmla="*/ 23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4" h="3122">
                <a:moveTo>
                  <a:pt x="58" y="234"/>
                </a:moveTo>
                <a:lnTo>
                  <a:pt x="3363" y="3077"/>
                </a:lnTo>
                <a:cubicBezTo>
                  <a:pt x="3415" y="3122"/>
                  <a:pt x="3494" y="3116"/>
                  <a:pt x="3539" y="3064"/>
                </a:cubicBezTo>
                <a:lnTo>
                  <a:pt x="3539" y="3064"/>
                </a:lnTo>
                <a:cubicBezTo>
                  <a:pt x="3584" y="3012"/>
                  <a:pt x="3578" y="2933"/>
                  <a:pt x="3526" y="2889"/>
                </a:cubicBezTo>
                <a:lnTo>
                  <a:pt x="220" y="45"/>
                </a:lnTo>
                <a:cubicBezTo>
                  <a:pt x="169" y="0"/>
                  <a:pt x="90" y="6"/>
                  <a:pt x="45" y="58"/>
                </a:cubicBezTo>
                <a:lnTo>
                  <a:pt x="45" y="58"/>
                </a:lnTo>
                <a:cubicBezTo>
                  <a:pt x="0" y="110"/>
                  <a:pt x="6" y="189"/>
                  <a:pt x="58" y="234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path path="circle">
              <a:fillToRect l="100000" t="100000"/>
            </a:path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">
            <a:extLst>
              <a:ext uri="{FF2B5EF4-FFF2-40B4-BE49-F238E27FC236}">
                <a16:creationId xmlns:a16="http://schemas.microsoft.com/office/drawing/2014/main" id="{18A20122-0B5E-4A7F-B71F-B0F8003F24FD}"/>
              </a:ext>
            </a:extLst>
          </p:cNvPr>
          <p:cNvSpPr>
            <a:spLocks/>
          </p:cNvSpPr>
          <p:nvPr/>
        </p:nvSpPr>
        <p:spPr bwMode="auto">
          <a:xfrm>
            <a:off x="5108230" y="6583861"/>
            <a:ext cx="3020020" cy="2653010"/>
          </a:xfrm>
          <a:custGeom>
            <a:avLst/>
            <a:gdLst>
              <a:gd name="T0" fmla="*/ 97 w 3522"/>
              <a:gd name="T1" fmla="*/ 391 h 3095"/>
              <a:gd name="T2" fmla="*/ 3153 w 3522"/>
              <a:gd name="T3" fmla="*/ 3020 h 3095"/>
              <a:gd name="T4" fmla="*/ 3447 w 3522"/>
              <a:gd name="T5" fmla="*/ 2998 h 3095"/>
              <a:gd name="T6" fmla="*/ 3447 w 3522"/>
              <a:gd name="T7" fmla="*/ 2998 h 3095"/>
              <a:gd name="T8" fmla="*/ 3425 w 3522"/>
              <a:gd name="T9" fmla="*/ 2704 h 3095"/>
              <a:gd name="T10" fmla="*/ 369 w 3522"/>
              <a:gd name="T11" fmla="*/ 75 h 3095"/>
              <a:gd name="T12" fmla="*/ 75 w 3522"/>
              <a:gd name="T13" fmla="*/ 97 h 3095"/>
              <a:gd name="T14" fmla="*/ 75 w 3522"/>
              <a:gd name="T15" fmla="*/ 97 h 3095"/>
              <a:gd name="T16" fmla="*/ 97 w 3522"/>
              <a:gd name="T17" fmla="*/ 391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2" h="3095">
                <a:moveTo>
                  <a:pt x="97" y="391"/>
                </a:moveTo>
                <a:lnTo>
                  <a:pt x="3153" y="3020"/>
                </a:lnTo>
                <a:cubicBezTo>
                  <a:pt x="3240" y="3095"/>
                  <a:pt x="3372" y="3085"/>
                  <a:pt x="3447" y="2998"/>
                </a:cubicBezTo>
                <a:lnTo>
                  <a:pt x="3447" y="2998"/>
                </a:lnTo>
                <a:cubicBezTo>
                  <a:pt x="3522" y="2911"/>
                  <a:pt x="3512" y="2778"/>
                  <a:pt x="3425" y="2704"/>
                </a:cubicBezTo>
                <a:lnTo>
                  <a:pt x="369" y="75"/>
                </a:lnTo>
                <a:cubicBezTo>
                  <a:pt x="282" y="0"/>
                  <a:pt x="150" y="10"/>
                  <a:pt x="75" y="97"/>
                </a:cubicBezTo>
                <a:lnTo>
                  <a:pt x="75" y="97"/>
                </a:lnTo>
                <a:cubicBezTo>
                  <a:pt x="0" y="184"/>
                  <a:pt x="10" y="316"/>
                  <a:pt x="97" y="391"/>
                </a:cubicBezTo>
                <a:close/>
              </a:path>
            </a:pathLst>
          </a:custGeom>
          <a:gradFill flip="none" rotWithShape="1">
            <a:gsLst>
              <a:gs pos="26000">
                <a:srgbClr val="E9281A"/>
              </a:gs>
              <a:gs pos="36000">
                <a:srgbClr val="E50B7B"/>
              </a:gs>
            </a:gsLst>
            <a:path path="circle">
              <a:fillToRect l="100000" t="100000"/>
            </a:path>
            <a:tileRect r="-100000" b="-100000"/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FREEFORM">
            <a:extLst>
              <a:ext uri="{FF2B5EF4-FFF2-40B4-BE49-F238E27FC236}">
                <a16:creationId xmlns:a16="http://schemas.microsoft.com/office/drawing/2014/main" id="{18F1A053-6FA8-4D65-92F1-F38BBE3935AA}"/>
              </a:ext>
            </a:extLst>
          </p:cNvPr>
          <p:cNvSpPr>
            <a:spLocks/>
          </p:cNvSpPr>
          <p:nvPr/>
        </p:nvSpPr>
        <p:spPr bwMode="auto">
          <a:xfrm>
            <a:off x="5698481" y="1885058"/>
            <a:ext cx="1959173" cy="1728788"/>
          </a:xfrm>
          <a:custGeom>
            <a:avLst/>
            <a:gdLst>
              <a:gd name="T0" fmla="*/ 76 w 2285"/>
              <a:gd name="T1" fmla="*/ 303 h 2016"/>
              <a:gd name="T2" fmla="*/ 1999 w 2285"/>
              <a:gd name="T3" fmla="*/ 1958 h 2016"/>
              <a:gd name="T4" fmla="*/ 2227 w 2285"/>
              <a:gd name="T5" fmla="*/ 1941 h 2016"/>
              <a:gd name="T6" fmla="*/ 2227 w 2285"/>
              <a:gd name="T7" fmla="*/ 1941 h 2016"/>
              <a:gd name="T8" fmla="*/ 2210 w 2285"/>
              <a:gd name="T9" fmla="*/ 1712 h 2016"/>
              <a:gd name="T10" fmla="*/ 287 w 2285"/>
              <a:gd name="T11" fmla="*/ 58 h 2016"/>
              <a:gd name="T12" fmla="*/ 58 w 2285"/>
              <a:gd name="T13" fmla="*/ 75 h 2016"/>
              <a:gd name="T14" fmla="*/ 58 w 2285"/>
              <a:gd name="T15" fmla="*/ 75 h 2016"/>
              <a:gd name="T16" fmla="*/ 76 w 2285"/>
              <a:gd name="T17" fmla="*/ 303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5" h="2016">
                <a:moveTo>
                  <a:pt x="76" y="303"/>
                </a:moveTo>
                <a:lnTo>
                  <a:pt x="1999" y="1958"/>
                </a:lnTo>
                <a:cubicBezTo>
                  <a:pt x="2066" y="2016"/>
                  <a:pt x="2169" y="2008"/>
                  <a:pt x="2227" y="1941"/>
                </a:cubicBezTo>
                <a:lnTo>
                  <a:pt x="2227" y="1941"/>
                </a:lnTo>
                <a:cubicBezTo>
                  <a:pt x="2285" y="1873"/>
                  <a:pt x="2277" y="1770"/>
                  <a:pt x="2210" y="1712"/>
                </a:cubicBezTo>
                <a:lnTo>
                  <a:pt x="287" y="58"/>
                </a:lnTo>
                <a:cubicBezTo>
                  <a:pt x="219" y="0"/>
                  <a:pt x="116" y="7"/>
                  <a:pt x="58" y="75"/>
                </a:cubicBezTo>
                <a:lnTo>
                  <a:pt x="58" y="75"/>
                </a:lnTo>
                <a:cubicBezTo>
                  <a:pt x="0" y="142"/>
                  <a:pt x="8" y="245"/>
                  <a:pt x="76" y="303"/>
                </a:cubicBezTo>
                <a:close/>
              </a:path>
            </a:pathLst>
          </a:custGeom>
          <a:gradFill flip="none" rotWithShape="1">
            <a:gsLst>
              <a:gs pos="7000">
                <a:srgbClr val="E9281A"/>
              </a:gs>
              <a:gs pos="66000">
                <a:srgbClr val="E50B7B"/>
              </a:gs>
            </a:gsLst>
            <a:path path="circle">
              <a:fillToRect l="100000" t="100000"/>
            </a:path>
            <a:tileRect r="-100000" b="-100000"/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FREEFORM">
            <a:extLst>
              <a:ext uri="{FF2B5EF4-FFF2-40B4-BE49-F238E27FC236}">
                <a16:creationId xmlns:a16="http://schemas.microsoft.com/office/drawing/2014/main" id="{1DB07E89-018D-4A76-A4F0-0BCCBE143FC5}"/>
              </a:ext>
            </a:extLst>
          </p:cNvPr>
          <p:cNvSpPr>
            <a:spLocks/>
          </p:cNvSpPr>
          <p:nvPr/>
        </p:nvSpPr>
        <p:spPr bwMode="auto">
          <a:xfrm>
            <a:off x="5539533" y="4557714"/>
            <a:ext cx="2217242" cy="1984177"/>
          </a:xfrm>
          <a:custGeom>
            <a:avLst/>
            <a:gdLst>
              <a:gd name="T0" fmla="*/ 133 w 2586"/>
              <a:gd name="T1" fmla="*/ 536 h 2314"/>
              <a:gd name="T2" fmla="*/ 2080 w 2586"/>
              <a:gd name="T3" fmla="*/ 2212 h 2314"/>
              <a:gd name="T4" fmla="*/ 2484 w 2586"/>
              <a:gd name="T5" fmla="*/ 2181 h 2314"/>
              <a:gd name="T6" fmla="*/ 2484 w 2586"/>
              <a:gd name="T7" fmla="*/ 2181 h 2314"/>
              <a:gd name="T8" fmla="*/ 2454 w 2586"/>
              <a:gd name="T9" fmla="*/ 1778 h 2314"/>
              <a:gd name="T10" fmla="*/ 506 w 2586"/>
              <a:gd name="T11" fmla="*/ 102 h 2314"/>
              <a:gd name="T12" fmla="*/ 103 w 2586"/>
              <a:gd name="T13" fmla="*/ 133 h 2314"/>
              <a:gd name="T14" fmla="*/ 103 w 2586"/>
              <a:gd name="T15" fmla="*/ 133 h 2314"/>
              <a:gd name="T16" fmla="*/ 133 w 2586"/>
              <a:gd name="T17" fmla="*/ 536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86" h="2314">
                <a:moveTo>
                  <a:pt x="133" y="536"/>
                </a:moveTo>
                <a:lnTo>
                  <a:pt x="2080" y="2212"/>
                </a:lnTo>
                <a:cubicBezTo>
                  <a:pt x="2200" y="2314"/>
                  <a:pt x="2381" y="2301"/>
                  <a:pt x="2484" y="2181"/>
                </a:cubicBezTo>
                <a:lnTo>
                  <a:pt x="2484" y="2181"/>
                </a:lnTo>
                <a:cubicBezTo>
                  <a:pt x="2586" y="2062"/>
                  <a:pt x="2573" y="1880"/>
                  <a:pt x="2454" y="1778"/>
                </a:cubicBezTo>
                <a:lnTo>
                  <a:pt x="506" y="102"/>
                </a:lnTo>
                <a:cubicBezTo>
                  <a:pt x="387" y="0"/>
                  <a:pt x="205" y="13"/>
                  <a:pt x="103" y="133"/>
                </a:cubicBezTo>
                <a:lnTo>
                  <a:pt x="103" y="133"/>
                </a:lnTo>
                <a:cubicBezTo>
                  <a:pt x="0" y="252"/>
                  <a:pt x="14" y="433"/>
                  <a:pt x="133" y="536"/>
                </a:cubicBezTo>
                <a:close/>
              </a:path>
            </a:pathLst>
          </a:custGeom>
          <a:gradFill>
            <a:gsLst>
              <a:gs pos="41000">
                <a:srgbClr val="16AEBC"/>
              </a:gs>
              <a:gs pos="0">
                <a:srgbClr val="2CBF7C"/>
              </a:gs>
            </a:gsLst>
            <a:path path="circle">
              <a:fillToRect r="100000" b="100000"/>
            </a:path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FREEFORM">
            <a:extLst>
              <a:ext uri="{FF2B5EF4-FFF2-40B4-BE49-F238E27FC236}">
                <a16:creationId xmlns:a16="http://schemas.microsoft.com/office/drawing/2014/main" id="{F88B080F-E699-4B6F-BF9D-B10C5C19B791}"/>
              </a:ext>
            </a:extLst>
          </p:cNvPr>
          <p:cNvSpPr>
            <a:spLocks/>
          </p:cNvSpPr>
          <p:nvPr/>
        </p:nvSpPr>
        <p:spPr bwMode="auto">
          <a:xfrm>
            <a:off x="11018790" y="3660281"/>
            <a:ext cx="1785045" cy="1612702"/>
          </a:xfrm>
          <a:custGeom>
            <a:avLst/>
            <a:gdLst>
              <a:gd name="T0" fmla="*/ 134 w 2082"/>
              <a:gd name="T1" fmla="*/ 538 h 1881"/>
              <a:gd name="T2" fmla="*/ 1575 w 2082"/>
              <a:gd name="T3" fmla="*/ 1778 h 1881"/>
              <a:gd name="T4" fmla="*/ 1979 w 2082"/>
              <a:gd name="T5" fmla="*/ 1747 h 1881"/>
              <a:gd name="T6" fmla="*/ 1979 w 2082"/>
              <a:gd name="T7" fmla="*/ 1747 h 1881"/>
              <a:gd name="T8" fmla="*/ 1949 w 2082"/>
              <a:gd name="T9" fmla="*/ 1342 h 1881"/>
              <a:gd name="T10" fmla="*/ 508 w 2082"/>
              <a:gd name="T11" fmla="*/ 103 h 1881"/>
              <a:gd name="T12" fmla="*/ 103 w 2082"/>
              <a:gd name="T13" fmla="*/ 133 h 1881"/>
              <a:gd name="T14" fmla="*/ 103 w 2082"/>
              <a:gd name="T15" fmla="*/ 133 h 1881"/>
              <a:gd name="T16" fmla="*/ 134 w 2082"/>
              <a:gd name="T17" fmla="*/ 538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2" h="1881">
                <a:moveTo>
                  <a:pt x="134" y="538"/>
                </a:moveTo>
                <a:lnTo>
                  <a:pt x="1575" y="1778"/>
                </a:lnTo>
                <a:cubicBezTo>
                  <a:pt x="1694" y="1881"/>
                  <a:pt x="1876" y="1867"/>
                  <a:pt x="1979" y="1747"/>
                </a:cubicBezTo>
                <a:lnTo>
                  <a:pt x="1979" y="1747"/>
                </a:lnTo>
                <a:cubicBezTo>
                  <a:pt x="2082" y="1627"/>
                  <a:pt x="2069" y="1445"/>
                  <a:pt x="1949" y="1342"/>
                </a:cubicBezTo>
                <a:lnTo>
                  <a:pt x="508" y="103"/>
                </a:lnTo>
                <a:cubicBezTo>
                  <a:pt x="388" y="0"/>
                  <a:pt x="206" y="14"/>
                  <a:pt x="103" y="133"/>
                </a:cubicBezTo>
                <a:lnTo>
                  <a:pt x="103" y="133"/>
                </a:lnTo>
                <a:cubicBezTo>
                  <a:pt x="0" y="253"/>
                  <a:pt x="14" y="435"/>
                  <a:pt x="134" y="538"/>
                </a:cubicBezTo>
                <a:close/>
              </a:path>
            </a:pathLst>
          </a:custGeom>
          <a:gradFill>
            <a:gsLst>
              <a:gs pos="41000">
                <a:srgbClr val="16AEBC"/>
              </a:gs>
              <a:gs pos="99000">
                <a:srgbClr val="2CBF7C"/>
              </a:gs>
            </a:gsLst>
            <a:path path="circle">
              <a:fillToRect r="100000" b="100000"/>
            </a:path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">
            <a:extLst>
              <a:ext uri="{FF2B5EF4-FFF2-40B4-BE49-F238E27FC236}">
                <a16:creationId xmlns:a16="http://schemas.microsoft.com/office/drawing/2014/main" id="{613C13F4-DA70-4745-A2EF-8108AE9A6D40}"/>
              </a:ext>
            </a:extLst>
          </p:cNvPr>
          <p:cNvSpPr>
            <a:spLocks/>
          </p:cNvSpPr>
          <p:nvPr/>
        </p:nvSpPr>
        <p:spPr bwMode="auto">
          <a:xfrm>
            <a:off x="7437984" y="6859786"/>
            <a:ext cx="3393281" cy="3039666"/>
          </a:xfrm>
          <a:custGeom>
            <a:avLst/>
            <a:gdLst>
              <a:gd name="T0" fmla="*/ 209 w 3958"/>
              <a:gd name="T1" fmla="*/ 844 h 3545"/>
              <a:gd name="T2" fmla="*/ 3161 w 3958"/>
              <a:gd name="T3" fmla="*/ 3384 h 3545"/>
              <a:gd name="T4" fmla="*/ 3796 w 3958"/>
              <a:gd name="T5" fmla="*/ 3336 h 3545"/>
              <a:gd name="T6" fmla="*/ 3796 w 3958"/>
              <a:gd name="T7" fmla="*/ 3336 h 3545"/>
              <a:gd name="T8" fmla="*/ 3748 w 3958"/>
              <a:gd name="T9" fmla="*/ 2701 h 3545"/>
              <a:gd name="T10" fmla="*/ 797 w 3958"/>
              <a:gd name="T11" fmla="*/ 162 h 3545"/>
              <a:gd name="T12" fmla="*/ 162 w 3958"/>
              <a:gd name="T13" fmla="*/ 209 h 3545"/>
              <a:gd name="T14" fmla="*/ 162 w 3958"/>
              <a:gd name="T15" fmla="*/ 209 h 3545"/>
              <a:gd name="T16" fmla="*/ 209 w 3958"/>
              <a:gd name="T17" fmla="*/ 844 h 3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8" h="3545">
                <a:moveTo>
                  <a:pt x="209" y="844"/>
                </a:moveTo>
                <a:lnTo>
                  <a:pt x="3161" y="3384"/>
                </a:lnTo>
                <a:cubicBezTo>
                  <a:pt x="3349" y="3545"/>
                  <a:pt x="3635" y="3524"/>
                  <a:pt x="3796" y="3336"/>
                </a:cubicBezTo>
                <a:lnTo>
                  <a:pt x="3796" y="3336"/>
                </a:lnTo>
                <a:cubicBezTo>
                  <a:pt x="3958" y="3148"/>
                  <a:pt x="3936" y="2863"/>
                  <a:pt x="3748" y="2701"/>
                </a:cubicBezTo>
                <a:lnTo>
                  <a:pt x="797" y="162"/>
                </a:lnTo>
                <a:cubicBezTo>
                  <a:pt x="609" y="0"/>
                  <a:pt x="323" y="22"/>
                  <a:pt x="162" y="209"/>
                </a:cubicBezTo>
                <a:lnTo>
                  <a:pt x="162" y="209"/>
                </a:lnTo>
                <a:cubicBezTo>
                  <a:pt x="0" y="397"/>
                  <a:pt x="22" y="683"/>
                  <a:pt x="209" y="844"/>
                </a:cubicBezTo>
                <a:close/>
              </a:path>
            </a:pathLst>
          </a:custGeom>
          <a:gradFill>
            <a:gsLst>
              <a:gs pos="41000">
                <a:srgbClr val="16AEBC"/>
              </a:gs>
              <a:gs pos="99000">
                <a:srgbClr val="2CBF7C"/>
              </a:gs>
            </a:gsLst>
            <a:path path="circle">
              <a:fillToRect r="100000" b="100000"/>
            </a:path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">
            <a:extLst>
              <a:ext uri="{FF2B5EF4-FFF2-40B4-BE49-F238E27FC236}">
                <a16:creationId xmlns:a16="http://schemas.microsoft.com/office/drawing/2014/main" id="{F045B852-6CDE-4C52-B4C9-68DCAC473346}"/>
              </a:ext>
            </a:extLst>
          </p:cNvPr>
          <p:cNvSpPr>
            <a:spLocks/>
          </p:cNvSpPr>
          <p:nvPr/>
        </p:nvSpPr>
        <p:spPr bwMode="auto">
          <a:xfrm>
            <a:off x="12422536" y="6094513"/>
            <a:ext cx="724198" cy="668834"/>
          </a:xfrm>
          <a:custGeom>
            <a:avLst/>
            <a:gdLst>
              <a:gd name="T0" fmla="*/ 79 w 844"/>
              <a:gd name="T1" fmla="*/ 321 h 780"/>
              <a:gd name="T2" fmla="*/ 541 w 844"/>
              <a:gd name="T3" fmla="*/ 718 h 780"/>
              <a:gd name="T4" fmla="*/ 783 w 844"/>
              <a:gd name="T5" fmla="*/ 700 h 780"/>
              <a:gd name="T6" fmla="*/ 783 w 844"/>
              <a:gd name="T7" fmla="*/ 700 h 780"/>
              <a:gd name="T8" fmla="*/ 765 w 844"/>
              <a:gd name="T9" fmla="*/ 458 h 780"/>
              <a:gd name="T10" fmla="*/ 303 w 844"/>
              <a:gd name="T11" fmla="*/ 61 h 780"/>
              <a:gd name="T12" fmla="*/ 61 w 844"/>
              <a:gd name="T13" fmla="*/ 79 h 780"/>
              <a:gd name="T14" fmla="*/ 61 w 844"/>
              <a:gd name="T15" fmla="*/ 79 h 780"/>
              <a:gd name="T16" fmla="*/ 79 w 844"/>
              <a:gd name="T17" fmla="*/ 321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780">
                <a:moveTo>
                  <a:pt x="79" y="321"/>
                </a:moveTo>
                <a:lnTo>
                  <a:pt x="541" y="718"/>
                </a:lnTo>
                <a:cubicBezTo>
                  <a:pt x="612" y="780"/>
                  <a:pt x="721" y="772"/>
                  <a:pt x="783" y="700"/>
                </a:cubicBezTo>
                <a:lnTo>
                  <a:pt x="783" y="700"/>
                </a:lnTo>
                <a:cubicBezTo>
                  <a:pt x="844" y="629"/>
                  <a:pt x="836" y="520"/>
                  <a:pt x="765" y="458"/>
                </a:cubicBezTo>
                <a:lnTo>
                  <a:pt x="303" y="61"/>
                </a:lnTo>
                <a:cubicBezTo>
                  <a:pt x="232" y="0"/>
                  <a:pt x="123" y="8"/>
                  <a:pt x="61" y="79"/>
                </a:cubicBezTo>
                <a:lnTo>
                  <a:pt x="61" y="79"/>
                </a:lnTo>
                <a:cubicBezTo>
                  <a:pt x="0" y="151"/>
                  <a:pt x="8" y="260"/>
                  <a:pt x="79" y="321"/>
                </a:cubicBezTo>
                <a:close/>
              </a:path>
            </a:pathLst>
          </a:custGeom>
          <a:gradFill>
            <a:gsLst>
              <a:gs pos="41000">
                <a:srgbClr val="16AEBC"/>
              </a:gs>
              <a:gs pos="99000">
                <a:srgbClr val="2CBF7C"/>
              </a:gs>
            </a:gsLst>
            <a:path path="circle">
              <a:fillToRect r="100000" b="100000"/>
            </a:path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">
            <a:extLst>
              <a:ext uri="{FF2B5EF4-FFF2-40B4-BE49-F238E27FC236}">
                <a16:creationId xmlns:a16="http://schemas.microsoft.com/office/drawing/2014/main" id="{75B4A459-9B57-45D0-BD83-CD51B555155F}"/>
              </a:ext>
            </a:extLst>
          </p:cNvPr>
          <p:cNvSpPr>
            <a:spLocks/>
          </p:cNvSpPr>
          <p:nvPr/>
        </p:nvSpPr>
        <p:spPr bwMode="auto">
          <a:xfrm>
            <a:off x="12545765" y="3296843"/>
            <a:ext cx="1007269" cy="941189"/>
          </a:xfrm>
          <a:custGeom>
            <a:avLst/>
            <a:gdLst>
              <a:gd name="T0" fmla="*/ 129 w 1175"/>
              <a:gd name="T1" fmla="*/ 519 h 1097"/>
              <a:gd name="T2" fmla="*/ 686 w 1175"/>
              <a:gd name="T3" fmla="*/ 998 h 1097"/>
              <a:gd name="T4" fmla="*/ 1076 w 1175"/>
              <a:gd name="T5" fmla="*/ 969 h 1097"/>
              <a:gd name="T6" fmla="*/ 1076 w 1175"/>
              <a:gd name="T7" fmla="*/ 969 h 1097"/>
              <a:gd name="T8" fmla="*/ 1047 w 1175"/>
              <a:gd name="T9" fmla="*/ 579 h 1097"/>
              <a:gd name="T10" fmla="*/ 489 w 1175"/>
              <a:gd name="T11" fmla="*/ 99 h 1097"/>
              <a:gd name="T12" fmla="*/ 99 w 1175"/>
              <a:gd name="T13" fmla="*/ 128 h 1097"/>
              <a:gd name="T14" fmla="*/ 99 w 1175"/>
              <a:gd name="T15" fmla="*/ 128 h 1097"/>
              <a:gd name="T16" fmla="*/ 129 w 1175"/>
              <a:gd name="T17" fmla="*/ 519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5" h="1097">
                <a:moveTo>
                  <a:pt x="129" y="519"/>
                </a:moveTo>
                <a:lnTo>
                  <a:pt x="686" y="998"/>
                </a:lnTo>
                <a:cubicBezTo>
                  <a:pt x="801" y="1097"/>
                  <a:pt x="977" y="1084"/>
                  <a:pt x="1076" y="969"/>
                </a:cubicBezTo>
                <a:lnTo>
                  <a:pt x="1076" y="969"/>
                </a:lnTo>
                <a:cubicBezTo>
                  <a:pt x="1175" y="854"/>
                  <a:pt x="1162" y="678"/>
                  <a:pt x="1047" y="579"/>
                </a:cubicBezTo>
                <a:lnTo>
                  <a:pt x="489" y="99"/>
                </a:lnTo>
                <a:cubicBezTo>
                  <a:pt x="374" y="0"/>
                  <a:pt x="199" y="13"/>
                  <a:pt x="99" y="128"/>
                </a:cubicBezTo>
                <a:lnTo>
                  <a:pt x="99" y="128"/>
                </a:lnTo>
                <a:cubicBezTo>
                  <a:pt x="0" y="244"/>
                  <a:pt x="13" y="419"/>
                  <a:pt x="129" y="519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path path="circle">
              <a:fillToRect l="100000" t="100000"/>
            </a:path>
          </a:gra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RECTANGLE">
            <a:extLst>
              <a:ext uri="{FF2B5EF4-FFF2-40B4-BE49-F238E27FC236}">
                <a16:creationId xmlns:a16="http://schemas.microsoft.com/office/drawing/2014/main" id="{74F7A01A-BE40-4749-BF20-BC38A104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415" y="1261766"/>
            <a:ext cx="5895380" cy="7764364"/>
          </a:xfrm>
          <a:prstGeom prst="rect">
            <a:avLst/>
          </a:prstGeom>
          <a:solidFill>
            <a:schemeClr val="bg1">
              <a:lumMod val="95000"/>
            </a:schemeClr>
          </a:solidFill>
          <a:ln w="30163" cap="flat">
            <a:noFill/>
            <a:prstDash val="solid"/>
            <a:miter lim="800000"/>
            <a:headEnd/>
            <a:tailEnd/>
          </a:ln>
          <a:effectLst>
            <a:outerShdw blurRad="419100" dist="546100" dir="2700000" algn="tl" rotWithShape="0">
              <a:prstClr val="black">
                <a:alpha val="23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">
            <a:extLst>
              <a:ext uri="{FF2B5EF4-FFF2-40B4-BE49-F238E27FC236}">
                <a16:creationId xmlns:a16="http://schemas.microsoft.com/office/drawing/2014/main" id="{CD809499-484E-4EB9-9549-6AAFB8E20207}"/>
              </a:ext>
            </a:extLst>
          </p:cNvPr>
          <p:cNvSpPr>
            <a:spLocks/>
          </p:cNvSpPr>
          <p:nvPr/>
        </p:nvSpPr>
        <p:spPr bwMode="auto">
          <a:xfrm>
            <a:off x="11038880" y="8694837"/>
            <a:ext cx="617042" cy="579537"/>
          </a:xfrm>
          <a:custGeom>
            <a:avLst/>
            <a:gdLst>
              <a:gd name="T0" fmla="*/ 84 w 720"/>
              <a:gd name="T1" fmla="*/ 341 h 676"/>
              <a:gd name="T2" fmla="*/ 398 w 720"/>
              <a:gd name="T3" fmla="*/ 611 h 676"/>
              <a:gd name="T4" fmla="*/ 655 w 720"/>
              <a:gd name="T5" fmla="*/ 591 h 676"/>
              <a:gd name="T6" fmla="*/ 655 w 720"/>
              <a:gd name="T7" fmla="*/ 591 h 676"/>
              <a:gd name="T8" fmla="*/ 635 w 720"/>
              <a:gd name="T9" fmla="*/ 335 h 676"/>
              <a:gd name="T10" fmla="*/ 322 w 720"/>
              <a:gd name="T11" fmla="*/ 65 h 676"/>
              <a:gd name="T12" fmla="*/ 65 w 720"/>
              <a:gd name="T13" fmla="*/ 84 h 676"/>
              <a:gd name="T14" fmla="*/ 65 w 720"/>
              <a:gd name="T15" fmla="*/ 84 h 676"/>
              <a:gd name="T16" fmla="*/ 84 w 720"/>
              <a:gd name="T17" fmla="*/ 341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0" h="676">
                <a:moveTo>
                  <a:pt x="84" y="341"/>
                </a:moveTo>
                <a:lnTo>
                  <a:pt x="398" y="611"/>
                </a:lnTo>
                <a:cubicBezTo>
                  <a:pt x="474" y="676"/>
                  <a:pt x="589" y="667"/>
                  <a:pt x="655" y="591"/>
                </a:cubicBezTo>
                <a:lnTo>
                  <a:pt x="655" y="591"/>
                </a:lnTo>
                <a:cubicBezTo>
                  <a:pt x="720" y="515"/>
                  <a:pt x="711" y="400"/>
                  <a:pt x="635" y="335"/>
                </a:cubicBezTo>
                <a:lnTo>
                  <a:pt x="322" y="65"/>
                </a:lnTo>
                <a:cubicBezTo>
                  <a:pt x="246" y="0"/>
                  <a:pt x="130" y="8"/>
                  <a:pt x="65" y="84"/>
                </a:cubicBezTo>
                <a:lnTo>
                  <a:pt x="65" y="84"/>
                </a:lnTo>
                <a:cubicBezTo>
                  <a:pt x="0" y="160"/>
                  <a:pt x="8" y="276"/>
                  <a:pt x="84" y="341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rgbClr val="FE8200"/>
              </a:gs>
            </a:gsLst>
            <a:path path="circle">
              <a:fillToRect l="100000" t="100000"/>
            </a:path>
          </a:gradFill>
          <a:ln w="30163" cap="flat">
            <a:noFill/>
            <a:prstDash val="solid"/>
            <a:miter lim="800000"/>
            <a:headEnd/>
            <a:tailEnd/>
          </a:ln>
          <a:effectLst>
            <a:outerShdw blurRad="190500" dist="228600" dir="2700000" algn="tl" rotWithShape="0">
              <a:prstClr val="black">
                <a:alpha val="26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">
            <a:extLst>
              <a:ext uri="{FF2B5EF4-FFF2-40B4-BE49-F238E27FC236}">
                <a16:creationId xmlns:a16="http://schemas.microsoft.com/office/drawing/2014/main" id="{0F631CAE-43DC-4A54-A463-B597A75B4B43}"/>
              </a:ext>
            </a:extLst>
          </p:cNvPr>
          <p:cNvSpPr>
            <a:spLocks/>
          </p:cNvSpPr>
          <p:nvPr/>
        </p:nvSpPr>
        <p:spPr bwMode="auto">
          <a:xfrm>
            <a:off x="6900862" y="8222457"/>
            <a:ext cx="1415356" cy="1305520"/>
          </a:xfrm>
          <a:custGeom>
            <a:avLst/>
            <a:gdLst>
              <a:gd name="T0" fmla="*/ 153 w 1651"/>
              <a:gd name="T1" fmla="*/ 618 h 1523"/>
              <a:gd name="T2" fmla="*/ 1067 w 1651"/>
              <a:gd name="T3" fmla="*/ 1405 h 1523"/>
              <a:gd name="T4" fmla="*/ 1533 w 1651"/>
              <a:gd name="T5" fmla="*/ 1370 h 1523"/>
              <a:gd name="T6" fmla="*/ 1533 w 1651"/>
              <a:gd name="T7" fmla="*/ 1370 h 1523"/>
              <a:gd name="T8" fmla="*/ 1498 w 1651"/>
              <a:gd name="T9" fmla="*/ 905 h 1523"/>
              <a:gd name="T10" fmla="*/ 583 w 1651"/>
              <a:gd name="T11" fmla="*/ 118 h 1523"/>
              <a:gd name="T12" fmla="*/ 118 w 1651"/>
              <a:gd name="T13" fmla="*/ 153 h 1523"/>
              <a:gd name="T14" fmla="*/ 118 w 1651"/>
              <a:gd name="T15" fmla="*/ 153 h 1523"/>
              <a:gd name="T16" fmla="*/ 153 w 1651"/>
              <a:gd name="T17" fmla="*/ 618 h 1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1" h="1523">
                <a:moveTo>
                  <a:pt x="153" y="618"/>
                </a:moveTo>
                <a:lnTo>
                  <a:pt x="1067" y="1405"/>
                </a:lnTo>
                <a:cubicBezTo>
                  <a:pt x="1205" y="1523"/>
                  <a:pt x="1414" y="1508"/>
                  <a:pt x="1533" y="1370"/>
                </a:cubicBezTo>
                <a:lnTo>
                  <a:pt x="1533" y="1370"/>
                </a:lnTo>
                <a:cubicBezTo>
                  <a:pt x="1651" y="1232"/>
                  <a:pt x="1635" y="1023"/>
                  <a:pt x="1498" y="905"/>
                </a:cubicBezTo>
                <a:lnTo>
                  <a:pt x="583" y="118"/>
                </a:lnTo>
                <a:cubicBezTo>
                  <a:pt x="446" y="0"/>
                  <a:pt x="236" y="15"/>
                  <a:pt x="118" y="153"/>
                </a:cubicBezTo>
                <a:lnTo>
                  <a:pt x="118" y="153"/>
                </a:lnTo>
                <a:cubicBezTo>
                  <a:pt x="0" y="291"/>
                  <a:pt x="15" y="500"/>
                  <a:pt x="153" y="618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path path="circle">
              <a:fillToRect l="100000" t="100000"/>
            </a:path>
          </a:gradFill>
          <a:ln w="30163" cap="flat">
            <a:noFill/>
            <a:prstDash val="solid"/>
            <a:miter lim="800000"/>
            <a:headEnd/>
            <a:tailEnd/>
          </a:ln>
          <a:effectLst>
            <a:outerShdw blurRad="190500" dist="228600" dir="2700000" algn="tl" rotWithShape="0">
              <a:prstClr val="black">
                <a:alpha val="26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">
            <a:extLst>
              <a:ext uri="{FF2B5EF4-FFF2-40B4-BE49-F238E27FC236}">
                <a16:creationId xmlns:a16="http://schemas.microsoft.com/office/drawing/2014/main" id="{01D8CB04-6FA9-4EBE-9BB5-FAA774881A97}"/>
              </a:ext>
            </a:extLst>
          </p:cNvPr>
          <p:cNvSpPr>
            <a:spLocks/>
          </p:cNvSpPr>
          <p:nvPr/>
        </p:nvSpPr>
        <p:spPr bwMode="auto">
          <a:xfrm>
            <a:off x="9666387" y="807244"/>
            <a:ext cx="723305" cy="667941"/>
          </a:xfrm>
          <a:custGeom>
            <a:avLst/>
            <a:gdLst>
              <a:gd name="T0" fmla="*/ 80 w 844"/>
              <a:gd name="T1" fmla="*/ 322 h 780"/>
              <a:gd name="T2" fmla="*/ 541 w 844"/>
              <a:gd name="T3" fmla="*/ 718 h 780"/>
              <a:gd name="T4" fmla="*/ 783 w 844"/>
              <a:gd name="T5" fmla="*/ 700 h 780"/>
              <a:gd name="T6" fmla="*/ 783 w 844"/>
              <a:gd name="T7" fmla="*/ 700 h 780"/>
              <a:gd name="T8" fmla="*/ 765 w 844"/>
              <a:gd name="T9" fmla="*/ 458 h 780"/>
              <a:gd name="T10" fmla="*/ 303 w 844"/>
              <a:gd name="T11" fmla="*/ 61 h 780"/>
              <a:gd name="T12" fmla="*/ 61 w 844"/>
              <a:gd name="T13" fmla="*/ 80 h 780"/>
              <a:gd name="T14" fmla="*/ 61 w 844"/>
              <a:gd name="T15" fmla="*/ 80 h 780"/>
              <a:gd name="T16" fmla="*/ 80 w 844"/>
              <a:gd name="T17" fmla="*/ 322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780">
                <a:moveTo>
                  <a:pt x="80" y="322"/>
                </a:moveTo>
                <a:lnTo>
                  <a:pt x="541" y="718"/>
                </a:lnTo>
                <a:cubicBezTo>
                  <a:pt x="612" y="780"/>
                  <a:pt x="721" y="772"/>
                  <a:pt x="783" y="700"/>
                </a:cubicBezTo>
                <a:lnTo>
                  <a:pt x="783" y="700"/>
                </a:lnTo>
                <a:cubicBezTo>
                  <a:pt x="844" y="629"/>
                  <a:pt x="836" y="520"/>
                  <a:pt x="765" y="458"/>
                </a:cubicBezTo>
                <a:lnTo>
                  <a:pt x="303" y="61"/>
                </a:lnTo>
                <a:cubicBezTo>
                  <a:pt x="232" y="0"/>
                  <a:pt x="123" y="8"/>
                  <a:pt x="61" y="80"/>
                </a:cubicBezTo>
                <a:lnTo>
                  <a:pt x="61" y="80"/>
                </a:lnTo>
                <a:cubicBezTo>
                  <a:pt x="0" y="151"/>
                  <a:pt x="8" y="260"/>
                  <a:pt x="80" y="322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13000">
                <a:schemeClr val="accent4">
                  <a:lumMod val="40000"/>
                  <a:lumOff val="60000"/>
                </a:schemeClr>
              </a:gs>
            </a:gsLst>
            <a:lin ang="2700000" scaled="1"/>
            <a:tileRect/>
          </a:gradFill>
          <a:ln w="30163" cap="flat">
            <a:noFill/>
            <a:prstDash val="solid"/>
            <a:miter lim="800000"/>
            <a:headEnd/>
            <a:tailEnd/>
          </a:ln>
          <a:effectLst>
            <a:outerShdw blurRad="190500" dist="228600" dir="2700000" algn="tl" rotWithShape="0">
              <a:prstClr val="black">
                <a:alpha val="26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" name="OVAL GROUP">
            <a:extLst>
              <a:ext uri="{FF2B5EF4-FFF2-40B4-BE49-F238E27FC236}">
                <a16:creationId xmlns:a16="http://schemas.microsoft.com/office/drawing/2014/main" id="{EC5EE5C4-EF89-4615-8105-FC4BF39A93D3}"/>
              </a:ext>
            </a:extLst>
          </p:cNvPr>
          <p:cNvGrpSpPr/>
          <p:nvPr/>
        </p:nvGrpSpPr>
        <p:grpSpPr>
          <a:xfrm>
            <a:off x="4576465" y="339329"/>
            <a:ext cx="9216331" cy="9489579"/>
            <a:chOff x="4576465" y="339329"/>
            <a:chExt cx="9216331" cy="9489579"/>
          </a:xfrm>
        </p:grpSpPr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39CB12F6-1C6E-4253-9798-8EC1DD4E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081" y="9184184"/>
              <a:ext cx="263426" cy="264319"/>
            </a:xfrm>
            <a:custGeom>
              <a:avLst/>
              <a:gdLst>
                <a:gd name="T0" fmla="*/ 64 w 307"/>
                <a:gd name="T1" fmla="*/ 258 h 308"/>
                <a:gd name="T2" fmla="*/ 258 w 307"/>
                <a:gd name="T3" fmla="*/ 244 h 308"/>
                <a:gd name="T4" fmla="*/ 243 w 307"/>
                <a:gd name="T5" fmla="*/ 50 h 308"/>
                <a:gd name="T6" fmla="*/ 49 w 307"/>
                <a:gd name="T7" fmla="*/ 64 h 308"/>
                <a:gd name="T8" fmla="*/ 64 w 307"/>
                <a:gd name="T9" fmla="*/ 25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64" y="258"/>
                  </a:moveTo>
                  <a:cubicBezTo>
                    <a:pt x="121" y="308"/>
                    <a:pt x="208" y="301"/>
                    <a:pt x="258" y="244"/>
                  </a:cubicBezTo>
                  <a:cubicBezTo>
                    <a:pt x="307" y="186"/>
                    <a:pt x="301" y="99"/>
                    <a:pt x="243" y="50"/>
                  </a:cubicBezTo>
                  <a:cubicBezTo>
                    <a:pt x="186" y="0"/>
                    <a:pt x="99" y="7"/>
                    <a:pt x="49" y="64"/>
                  </a:cubicBezTo>
                  <a:cubicBezTo>
                    <a:pt x="0" y="122"/>
                    <a:pt x="6" y="209"/>
                    <a:pt x="64" y="258"/>
                  </a:cubicBezTo>
                  <a:close/>
                </a:path>
              </a:pathLst>
            </a:custGeom>
            <a:gradFill>
              <a:gsLst>
                <a:gs pos="76000">
                  <a:srgbClr val="E50B7B"/>
                </a:gs>
                <a:gs pos="0">
                  <a:srgbClr val="16AEBC"/>
                </a:gs>
              </a:gsLst>
              <a:lin ang="2700000" scaled="1"/>
            </a:gradFill>
            <a:ln w="301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F6A509CB-348B-4921-AD43-618957C69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347" y="339329"/>
              <a:ext cx="398264" cy="399157"/>
            </a:xfrm>
            <a:custGeom>
              <a:avLst/>
              <a:gdLst>
                <a:gd name="T0" fmla="*/ 97 w 465"/>
                <a:gd name="T1" fmla="*/ 390 h 465"/>
                <a:gd name="T2" fmla="*/ 390 w 465"/>
                <a:gd name="T3" fmla="*/ 368 h 465"/>
                <a:gd name="T4" fmla="*/ 368 w 465"/>
                <a:gd name="T5" fmla="*/ 75 h 465"/>
                <a:gd name="T6" fmla="*/ 75 w 465"/>
                <a:gd name="T7" fmla="*/ 97 h 465"/>
                <a:gd name="T8" fmla="*/ 97 w 465"/>
                <a:gd name="T9" fmla="*/ 39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5">
                  <a:moveTo>
                    <a:pt x="97" y="390"/>
                  </a:moveTo>
                  <a:cubicBezTo>
                    <a:pt x="184" y="465"/>
                    <a:pt x="315" y="455"/>
                    <a:pt x="390" y="368"/>
                  </a:cubicBezTo>
                  <a:cubicBezTo>
                    <a:pt x="465" y="281"/>
                    <a:pt x="455" y="149"/>
                    <a:pt x="368" y="75"/>
                  </a:cubicBezTo>
                  <a:cubicBezTo>
                    <a:pt x="281" y="0"/>
                    <a:pt x="149" y="10"/>
                    <a:pt x="75" y="97"/>
                  </a:cubicBezTo>
                  <a:cubicBezTo>
                    <a:pt x="0" y="184"/>
                    <a:pt x="10" y="315"/>
                    <a:pt x="97" y="39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6">
                    <a:lumMod val="75000"/>
                  </a:schemeClr>
                </a:gs>
                <a:gs pos="13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 w="301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C6A094EF-02F4-4325-97B6-BFB5BF0CA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459" y="5313166"/>
              <a:ext cx="264319" cy="263426"/>
            </a:xfrm>
            <a:custGeom>
              <a:avLst/>
              <a:gdLst>
                <a:gd name="T0" fmla="*/ 65 w 308"/>
                <a:gd name="T1" fmla="*/ 258 h 307"/>
                <a:gd name="T2" fmla="*/ 259 w 308"/>
                <a:gd name="T3" fmla="*/ 243 h 307"/>
                <a:gd name="T4" fmla="*/ 244 w 308"/>
                <a:gd name="T5" fmla="*/ 49 h 307"/>
                <a:gd name="T6" fmla="*/ 50 w 308"/>
                <a:gd name="T7" fmla="*/ 64 h 307"/>
                <a:gd name="T8" fmla="*/ 65 w 308"/>
                <a:gd name="T9" fmla="*/ 25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307">
                  <a:moveTo>
                    <a:pt x="65" y="258"/>
                  </a:moveTo>
                  <a:cubicBezTo>
                    <a:pt x="122" y="307"/>
                    <a:pt x="209" y="301"/>
                    <a:pt x="259" y="243"/>
                  </a:cubicBezTo>
                  <a:cubicBezTo>
                    <a:pt x="308" y="186"/>
                    <a:pt x="302" y="99"/>
                    <a:pt x="244" y="49"/>
                  </a:cubicBezTo>
                  <a:cubicBezTo>
                    <a:pt x="186" y="0"/>
                    <a:pt x="100" y="6"/>
                    <a:pt x="50" y="64"/>
                  </a:cubicBezTo>
                  <a:cubicBezTo>
                    <a:pt x="0" y="121"/>
                    <a:pt x="7" y="208"/>
                    <a:pt x="65" y="25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6">
                    <a:lumMod val="75000"/>
                  </a:schemeClr>
                </a:gs>
                <a:gs pos="13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 w="301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ACE76A79-8E4C-4199-9F7E-A0FCE843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5312" y="832247"/>
              <a:ext cx="815281" cy="815281"/>
            </a:xfrm>
            <a:custGeom>
              <a:avLst/>
              <a:gdLst>
                <a:gd name="T0" fmla="*/ 198 w 951"/>
                <a:gd name="T1" fmla="*/ 798 h 951"/>
                <a:gd name="T2" fmla="*/ 798 w 951"/>
                <a:gd name="T3" fmla="*/ 753 h 951"/>
                <a:gd name="T4" fmla="*/ 753 w 951"/>
                <a:gd name="T5" fmla="*/ 153 h 951"/>
                <a:gd name="T6" fmla="*/ 153 w 951"/>
                <a:gd name="T7" fmla="*/ 199 h 951"/>
                <a:gd name="T8" fmla="*/ 198 w 951"/>
                <a:gd name="T9" fmla="*/ 798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951">
                  <a:moveTo>
                    <a:pt x="198" y="798"/>
                  </a:moveTo>
                  <a:cubicBezTo>
                    <a:pt x="376" y="951"/>
                    <a:pt x="645" y="931"/>
                    <a:pt x="798" y="753"/>
                  </a:cubicBezTo>
                  <a:cubicBezTo>
                    <a:pt x="951" y="575"/>
                    <a:pt x="931" y="307"/>
                    <a:pt x="753" y="153"/>
                  </a:cubicBezTo>
                  <a:cubicBezTo>
                    <a:pt x="575" y="0"/>
                    <a:pt x="306" y="21"/>
                    <a:pt x="153" y="199"/>
                  </a:cubicBezTo>
                  <a:cubicBezTo>
                    <a:pt x="0" y="377"/>
                    <a:pt x="20" y="645"/>
                    <a:pt x="198" y="798"/>
                  </a:cubicBezTo>
                  <a:close/>
                </a:path>
              </a:pathLst>
            </a:custGeom>
            <a:gradFill>
              <a:gsLst>
                <a:gs pos="41000">
                  <a:srgbClr val="16AEBC"/>
                </a:gs>
                <a:gs pos="0">
                  <a:srgbClr val="2CBF7C"/>
                </a:gs>
              </a:gsLst>
              <a:path path="circle">
                <a:fillToRect r="100000" b="100000"/>
              </a:path>
            </a:gradFill>
            <a:ln w="301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37BECC6E-BDA6-495C-BEC7-6768ED9E2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7515" y="5239941"/>
              <a:ext cx="815281" cy="815281"/>
            </a:xfrm>
            <a:custGeom>
              <a:avLst/>
              <a:gdLst>
                <a:gd name="T0" fmla="*/ 198 w 951"/>
                <a:gd name="T1" fmla="*/ 797 h 951"/>
                <a:gd name="T2" fmla="*/ 798 w 951"/>
                <a:gd name="T3" fmla="*/ 752 h 951"/>
                <a:gd name="T4" fmla="*/ 753 w 951"/>
                <a:gd name="T5" fmla="*/ 153 h 951"/>
                <a:gd name="T6" fmla="*/ 153 w 951"/>
                <a:gd name="T7" fmla="*/ 198 h 951"/>
                <a:gd name="T8" fmla="*/ 198 w 951"/>
                <a:gd name="T9" fmla="*/ 797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951">
                  <a:moveTo>
                    <a:pt x="198" y="797"/>
                  </a:moveTo>
                  <a:cubicBezTo>
                    <a:pt x="376" y="951"/>
                    <a:pt x="645" y="930"/>
                    <a:pt x="798" y="752"/>
                  </a:cubicBezTo>
                  <a:cubicBezTo>
                    <a:pt x="951" y="574"/>
                    <a:pt x="931" y="306"/>
                    <a:pt x="753" y="153"/>
                  </a:cubicBezTo>
                  <a:cubicBezTo>
                    <a:pt x="575" y="0"/>
                    <a:pt x="306" y="20"/>
                    <a:pt x="153" y="198"/>
                  </a:cubicBezTo>
                  <a:cubicBezTo>
                    <a:pt x="0" y="376"/>
                    <a:pt x="20" y="644"/>
                    <a:pt x="198" y="79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6">
                    <a:lumMod val="75000"/>
                  </a:schemeClr>
                </a:gs>
                <a:gs pos="13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 w="301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C66D9992-C07B-4A04-B2E5-7AAB235F3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276" y="405408"/>
              <a:ext cx="485775" cy="486668"/>
            </a:xfrm>
            <a:custGeom>
              <a:avLst/>
              <a:gdLst>
                <a:gd name="T0" fmla="*/ 118 w 567"/>
                <a:gd name="T1" fmla="*/ 476 h 567"/>
                <a:gd name="T2" fmla="*/ 475 w 567"/>
                <a:gd name="T3" fmla="*/ 449 h 567"/>
                <a:gd name="T4" fmla="*/ 449 w 567"/>
                <a:gd name="T5" fmla="*/ 91 h 567"/>
                <a:gd name="T6" fmla="*/ 91 w 567"/>
                <a:gd name="T7" fmla="*/ 118 h 567"/>
                <a:gd name="T8" fmla="*/ 118 w 567"/>
                <a:gd name="T9" fmla="*/ 476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567">
                  <a:moveTo>
                    <a:pt x="118" y="476"/>
                  </a:moveTo>
                  <a:cubicBezTo>
                    <a:pt x="224" y="567"/>
                    <a:pt x="384" y="555"/>
                    <a:pt x="475" y="449"/>
                  </a:cubicBezTo>
                  <a:cubicBezTo>
                    <a:pt x="567" y="343"/>
                    <a:pt x="555" y="183"/>
                    <a:pt x="449" y="91"/>
                  </a:cubicBezTo>
                  <a:cubicBezTo>
                    <a:pt x="343" y="0"/>
                    <a:pt x="183" y="12"/>
                    <a:pt x="91" y="118"/>
                  </a:cubicBezTo>
                  <a:cubicBezTo>
                    <a:pt x="0" y="224"/>
                    <a:pt x="12" y="384"/>
                    <a:pt x="118" y="476"/>
                  </a:cubicBezTo>
                  <a:close/>
                </a:path>
              </a:pathLst>
            </a:custGeom>
            <a:gradFill>
              <a:gsLst>
                <a:gs pos="91000">
                  <a:srgbClr val="E50B7B"/>
                </a:gs>
                <a:gs pos="0">
                  <a:srgbClr val="16AEBC"/>
                </a:gs>
              </a:gsLst>
              <a:lin ang="2700000" scaled="1"/>
            </a:gradFill>
            <a:ln w="301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882EDBD4-A8F7-4BE0-9F00-254E8E42B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1613" y="7219653"/>
              <a:ext cx="360759" cy="360759"/>
            </a:xfrm>
            <a:custGeom>
              <a:avLst/>
              <a:gdLst>
                <a:gd name="T0" fmla="*/ 88 w 421"/>
                <a:gd name="T1" fmla="*/ 353 h 421"/>
                <a:gd name="T2" fmla="*/ 353 w 421"/>
                <a:gd name="T3" fmla="*/ 333 h 421"/>
                <a:gd name="T4" fmla="*/ 333 w 421"/>
                <a:gd name="T5" fmla="*/ 68 h 421"/>
                <a:gd name="T6" fmla="*/ 68 w 421"/>
                <a:gd name="T7" fmla="*/ 88 h 421"/>
                <a:gd name="T8" fmla="*/ 88 w 421"/>
                <a:gd name="T9" fmla="*/ 353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421">
                  <a:moveTo>
                    <a:pt x="88" y="353"/>
                  </a:moveTo>
                  <a:cubicBezTo>
                    <a:pt x="167" y="421"/>
                    <a:pt x="285" y="412"/>
                    <a:pt x="353" y="333"/>
                  </a:cubicBezTo>
                  <a:cubicBezTo>
                    <a:pt x="421" y="254"/>
                    <a:pt x="412" y="136"/>
                    <a:pt x="333" y="68"/>
                  </a:cubicBezTo>
                  <a:cubicBezTo>
                    <a:pt x="254" y="0"/>
                    <a:pt x="136" y="9"/>
                    <a:pt x="68" y="88"/>
                  </a:cubicBezTo>
                  <a:cubicBezTo>
                    <a:pt x="0" y="167"/>
                    <a:pt x="9" y="285"/>
                    <a:pt x="88" y="353"/>
                  </a:cubicBezTo>
                  <a:close/>
                </a:path>
              </a:pathLst>
            </a:custGeom>
            <a:gradFill>
              <a:gsLst>
                <a:gs pos="91000">
                  <a:schemeClr val="accent6">
                    <a:lumMod val="75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301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6F4C8A5B-C08F-4146-836B-7AD784D83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609" y="7409855"/>
              <a:ext cx="815281" cy="815281"/>
            </a:xfrm>
            <a:custGeom>
              <a:avLst/>
              <a:gdLst>
                <a:gd name="T0" fmla="*/ 198 w 951"/>
                <a:gd name="T1" fmla="*/ 798 h 951"/>
                <a:gd name="T2" fmla="*/ 797 w 951"/>
                <a:gd name="T3" fmla="*/ 753 h 951"/>
                <a:gd name="T4" fmla="*/ 752 w 951"/>
                <a:gd name="T5" fmla="*/ 153 h 951"/>
                <a:gd name="T6" fmla="*/ 153 w 951"/>
                <a:gd name="T7" fmla="*/ 198 h 951"/>
                <a:gd name="T8" fmla="*/ 198 w 951"/>
                <a:gd name="T9" fmla="*/ 798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951">
                  <a:moveTo>
                    <a:pt x="198" y="798"/>
                  </a:moveTo>
                  <a:cubicBezTo>
                    <a:pt x="376" y="951"/>
                    <a:pt x="644" y="931"/>
                    <a:pt x="797" y="753"/>
                  </a:cubicBezTo>
                  <a:cubicBezTo>
                    <a:pt x="951" y="575"/>
                    <a:pt x="930" y="307"/>
                    <a:pt x="752" y="153"/>
                  </a:cubicBezTo>
                  <a:cubicBezTo>
                    <a:pt x="574" y="0"/>
                    <a:pt x="306" y="20"/>
                    <a:pt x="153" y="198"/>
                  </a:cubicBezTo>
                  <a:cubicBezTo>
                    <a:pt x="0" y="376"/>
                    <a:pt x="20" y="645"/>
                    <a:pt x="198" y="798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E8200"/>
                </a:gs>
              </a:gsLst>
              <a:path path="circle">
                <a:fillToRect l="100000" t="100000"/>
              </a:path>
            </a:gradFill>
            <a:ln w="301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ABF5A4F6-C122-426F-8133-AB48BF77F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818" y="3472757"/>
              <a:ext cx="264319" cy="263426"/>
            </a:xfrm>
            <a:custGeom>
              <a:avLst/>
              <a:gdLst>
                <a:gd name="T0" fmla="*/ 64 w 308"/>
                <a:gd name="T1" fmla="*/ 258 h 308"/>
                <a:gd name="T2" fmla="*/ 258 w 308"/>
                <a:gd name="T3" fmla="*/ 243 h 308"/>
                <a:gd name="T4" fmla="*/ 244 w 308"/>
                <a:gd name="T5" fmla="*/ 49 h 308"/>
                <a:gd name="T6" fmla="*/ 50 w 308"/>
                <a:gd name="T7" fmla="*/ 64 h 308"/>
                <a:gd name="T8" fmla="*/ 64 w 308"/>
                <a:gd name="T9" fmla="*/ 25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308">
                  <a:moveTo>
                    <a:pt x="64" y="258"/>
                  </a:moveTo>
                  <a:cubicBezTo>
                    <a:pt x="122" y="308"/>
                    <a:pt x="209" y="301"/>
                    <a:pt x="258" y="243"/>
                  </a:cubicBezTo>
                  <a:cubicBezTo>
                    <a:pt x="308" y="186"/>
                    <a:pt x="301" y="99"/>
                    <a:pt x="244" y="49"/>
                  </a:cubicBezTo>
                  <a:cubicBezTo>
                    <a:pt x="186" y="0"/>
                    <a:pt x="99" y="6"/>
                    <a:pt x="50" y="64"/>
                  </a:cubicBezTo>
                  <a:cubicBezTo>
                    <a:pt x="0" y="122"/>
                    <a:pt x="7" y="208"/>
                    <a:pt x="64" y="258"/>
                  </a:cubicBez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100000">
                  <a:srgbClr val="7030A0"/>
                </a:gs>
              </a:gsLst>
              <a:path path="circle">
                <a:fillToRect l="100000" t="100000"/>
              </a:path>
            </a:gradFill>
            <a:ln w="301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376D0BEF-2132-4F01-9C01-2998966C7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500" y="9565482"/>
              <a:ext cx="263426" cy="263426"/>
            </a:xfrm>
            <a:custGeom>
              <a:avLst/>
              <a:gdLst>
                <a:gd name="T0" fmla="*/ 64 w 308"/>
                <a:gd name="T1" fmla="*/ 259 h 308"/>
                <a:gd name="T2" fmla="*/ 258 w 308"/>
                <a:gd name="T3" fmla="*/ 244 h 308"/>
                <a:gd name="T4" fmla="*/ 244 w 308"/>
                <a:gd name="T5" fmla="*/ 50 h 308"/>
                <a:gd name="T6" fmla="*/ 50 w 308"/>
                <a:gd name="T7" fmla="*/ 65 h 308"/>
                <a:gd name="T8" fmla="*/ 64 w 308"/>
                <a:gd name="T9" fmla="*/ 25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308">
                  <a:moveTo>
                    <a:pt x="64" y="259"/>
                  </a:moveTo>
                  <a:cubicBezTo>
                    <a:pt x="122" y="308"/>
                    <a:pt x="209" y="302"/>
                    <a:pt x="258" y="244"/>
                  </a:cubicBezTo>
                  <a:cubicBezTo>
                    <a:pt x="308" y="186"/>
                    <a:pt x="301" y="100"/>
                    <a:pt x="244" y="50"/>
                  </a:cubicBezTo>
                  <a:cubicBezTo>
                    <a:pt x="186" y="0"/>
                    <a:pt x="99" y="7"/>
                    <a:pt x="50" y="65"/>
                  </a:cubicBezTo>
                  <a:cubicBezTo>
                    <a:pt x="0" y="122"/>
                    <a:pt x="7" y="209"/>
                    <a:pt x="64" y="259"/>
                  </a:cubicBezTo>
                  <a:close/>
                </a:path>
              </a:pathLst>
            </a:custGeom>
            <a:gradFill>
              <a:gsLst>
                <a:gs pos="41000">
                  <a:srgbClr val="16AEBC"/>
                </a:gs>
                <a:gs pos="99000">
                  <a:srgbClr val="2CBF7C"/>
                </a:gs>
              </a:gsLst>
              <a:path path="circle">
                <a:fillToRect r="100000" b="100000"/>
              </a:path>
            </a:gradFill>
            <a:ln w="301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64F17B37-AA6C-43A5-A30F-357D8960F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465" y="825103"/>
              <a:ext cx="815281" cy="815281"/>
            </a:xfrm>
            <a:custGeom>
              <a:avLst/>
              <a:gdLst>
                <a:gd name="T0" fmla="*/ 198 w 951"/>
                <a:gd name="T1" fmla="*/ 797 h 951"/>
                <a:gd name="T2" fmla="*/ 798 w 951"/>
                <a:gd name="T3" fmla="*/ 752 h 951"/>
                <a:gd name="T4" fmla="*/ 753 w 951"/>
                <a:gd name="T5" fmla="*/ 153 h 951"/>
                <a:gd name="T6" fmla="*/ 153 w 951"/>
                <a:gd name="T7" fmla="*/ 198 h 951"/>
                <a:gd name="T8" fmla="*/ 198 w 951"/>
                <a:gd name="T9" fmla="*/ 797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951">
                  <a:moveTo>
                    <a:pt x="198" y="797"/>
                  </a:moveTo>
                  <a:cubicBezTo>
                    <a:pt x="376" y="951"/>
                    <a:pt x="645" y="930"/>
                    <a:pt x="798" y="752"/>
                  </a:cubicBezTo>
                  <a:cubicBezTo>
                    <a:pt x="951" y="574"/>
                    <a:pt x="931" y="306"/>
                    <a:pt x="753" y="153"/>
                  </a:cubicBezTo>
                  <a:cubicBezTo>
                    <a:pt x="575" y="0"/>
                    <a:pt x="306" y="20"/>
                    <a:pt x="153" y="198"/>
                  </a:cubicBezTo>
                  <a:cubicBezTo>
                    <a:pt x="0" y="376"/>
                    <a:pt x="20" y="644"/>
                    <a:pt x="198" y="797"/>
                  </a:cubicBezTo>
                  <a:close/>
                </a:path>
              </a:pathLst>
            </a:custGeom>
            <a:gradFill>
              <a:gsLst>
                <a:gs pos="41000">
                  <a:srgbClr val="16AEBC"/>
                </a:gs>
                <a:gs pos="99000">
                  <a:srgbClr val="2CBF7C"/>
                </a:gs>
              </a:gsLst>
              <a:path path="circle">
                <a:fillToRect r="100000" b="100000"/>
              </a:path>
            </a:gradFill>
            <a:ln w="301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9B3E027F-82B0-408D-9C80-BDC35DFD1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525" y="2699446"/>
              <a:ext cx="527745" cy="527745"/>
            </a:xfrm>
            <a:custGeom>
              <a:avLst/>
              <a:gdLst>
                <a:gd name="T0" fmla="*/ 128 w 615"/>
                <a:gd name="T1" fmla="*/ 516 h 616"/>
                <a:gd name="T2" fmla="*/ 516 w 615"/>
                <a:gd name="T3" fmla="*/ 487 h 616"/>
                <a:gd name="T4" fmla="*/ 487 w 615"/>
                <a:gd name="T5" fmla="*/ 99 h 616"/>
                <a:gd name="T6" fmla="*/ 99 w 615"/>
                <a:gd name="T7" fmla="*/ 128 h 616"/>
                <a:gd name="T8" fmla="*/ 128 w 615"/>
                <a:gd name="T9" fmla="*/ 5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5" h="616">
                  <a:moveTo>
                    <a:pt x="128" y="516"/>
                  </a:moveTo>
                  <a:cubicBezTo>
                    <a:pt x="243" y="616"/>
                    <a:pt x="417" y="602"/>
                    <a:pt x="516" y="487"/>
                  </a:cubicBezTo>
                  <a:cubicBezTo>
                    <a:pt x="615" y="372"/>
                    <a:pt x="602" y="198"/>
                    <a:pt x="487" y="99"/>
                  </a:cubicBezTo>
                  <a:cubicBezTo>
                    <a:pt x="372" y="0"/>
                    <a:pt x="198" y="13"/>
                    <a:pt x="99" y="128"/>
                  </a:cubicBezTo>
                  <a:cubicBezTo>
                    <a:pt x="0" y="244"/>
                    <a:pt x="13" y="417"/>
                    <a:pt x="128" y="516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rgbClr val="E9281A"/>
                </a:gs>
                <a:gs pos="66000">
                  <a:srgbClr val="E50B7B"/>
                </a:gs>
              </a:gsLst>
              <a:path path="circle">
                <a:fillToRect l="100000" t="100000"/>
              </a:path>
              <a:tileRect r="-100000" b="-100000"/>
            </a:gradFill>
            <a:ln w="30163" cap="flat">
              <a:noFill/>
              <a:prstDash val="solid"/>
              <a:miter lim="800000"/>
              <a:headEnd/>
              <a:tailEnd/>
            </a:ln>
            <a:effectLst>
              <a:outerShdw blurRad="190500" dist="228600" dir="2700000" algn="tl" rotWithShape="0">
                <a:prstClr val="black">
                  <a:alpha val="26000"/>
                </a:prstClr>
              </a:outerShdw>
            </a:effec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6368F754-6979-4857-A191-C99727AE9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3461147"/>
              <a:ext cx="582216" cy="582216"/>
            </a:xfrm>
            <a:custGeom>
              <a:avLst/>
              <a:gdLst>
                <a:gd name="T0" fmla="*/ 142 w 679"/>
                <a:gd name="T1" fmla="*/ 569 h 679"/>
                <a:gd name="T2" fmla="*/ 570 w 679"/>
                <a:gd name="T3" fmla="*/ 537 h 679"/>
                <a:gd name="T4" fmla="*/ 538 w 679"/>
                <a:gd name="T5" fmla="*/ 109 h 679"/>
                <a:gd name="T6" fmla="*/ 110 w 679"/>
                <a:gd name="T7" fmla="*/ 141 h 679"/>
                <a:gd name="T8" fmla="*/ 142 w 679"/>
                <a:gd name="T9" fmla="*/ 56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679">
                  <a:moveTo>
                    <a:pt x="142" y="569"/>
                  </a:moveTo>
                  <a:cubicBezTo>
                    <a:pt x="269" y="679"/>
                    <a:pt x="461" y="664"/>
                    <a:pt x="570" y="537"/>
                  </a:cubicBezTo>
                  <a:cubicBezTo>
                    <a:pt x="679" y="410"/>
                    <a:pt x="665" y="218"/>
                    <a:pt x="538" y="109"/>
                  </a:cubicBezTo>
                  <a:cubicBezTo>
                    <a:pt x="411" y="0"/>
                    <a:pt x="219" y="14"/>
                    <a:pt x="110" y="141"/>
                  </a:cubicBezTo>
                  <a:cubicBezTo>
                    <a:pt x="0" y="268"/>
                    <a:pt x="15" y="460"/>
                    <a:pt x="142" y="569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E8200"/>
                </a:gs>
              </a:gsLst>
              <a:path path="circle">
                <a:fillToRect l="100000" t="100000"/>
              </a:path>
            </a:gradFill>
            <a:ln w="30163" cap="flat">
              <a:noFill/>
              <a:prstDash val="solid"/>
              <a:miter lim="800000"/>
              <a:headEnd/>
              <a:tailEnd/>
            </a:ln>
            <a:effectLst>
              <a:outerShdw blurRad="190500" dist="228600" dir="2700000" algn="tl" rotWithShape="0">
                <a:prstClr val="black">
                  <a:alpha val="26000"/>
                </a:prstClr>
              </a:outerShdw>
            </a:effec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77" name="CHANGE TEXT HERE">
            <a:extLst>
              <a:ext uri="{FF2B5EF4-FFF2-40B4-BE49-F238E27FC236}">
                <a16:creationId xmlns:a16="http://schemas.microsoft.com/office/drawing/2014/main" id="{A4BBC5A2-605A-4311-B101-4467D1913D5C}"/>
              </a:ext>
            </a:extLst>
          </p:cNvPr>
          <p:cNvSpPr/>
          <p:nvPr/>
        </p:nvSpPr>
        <p:spPr>
          <a:xfrm>
            <a:off x="8410679" y="6410659"/>
            <a:ext cx="3043238" cy="165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25" b="1">
                <a:solidFill>
                  <a:srgbClr val="9F5FCF"/>
                </a:solidFill>
                <a:latin typeface="arial" panose="020B0604020202020204" pitchFamily="34" charset="0"/>
              </a:rPr>
              <a:t>Lorem ipsum dolor sit amet</a:t>
            </a:r>
            <a:r>
              <a:rPr lang="en-US" sz="2025">
                <a:solidFill>
                  <a:srgbClr val="9F5FCF"/>
                </a:solidFill>
                <a:latin typeface="arial" panose="020B0604020202020204" pitchFamily="34" charset="0"/>
              </a:rPr>
              <a:t>, consectetur adipiscing elit. Vivamus finibus massa convallis libero pulvinar viverra.</a:t>
            </a:r>
            <a:endParaRPr lang="en-US" sz="2025">
              <a:solidFill>
                <a:srgbClr val="9F5FCF"/>
              </a:solidFill>
              <a:latin typeface="Calibri" panose="020F0502020204030204"/>
            </a:endParaRPr>
          </a:p>
        </p:txBody>
      </p:sp>
      <p:sp>
        <p:nvSpPr>
          <p:cNvPr id="42" name="CHANGE TEXT HERE">
            <a:extLst>
              <a:ext uri="{FF2B5EF4-FFF2-40B4-BE49-F238E27FC236}">
                <a16:creationId xmlns:a16="http://schemas.microsoft.com/office/drawing/2014/main" id="{BC655B03-EE91-4A40-8105-0C7EBA81E4A1}"/>
              </a:ext>
            </a:extLst>
          </p:cNvPr>
          <p:cNvSpPr txBox="1"/>
          <p:nvPr/>
        </p:nvSpPr>
        <p:spPr>
          <a:xfrm>
            <a:off x="8525815" y="2268622"/>
            <a:ext cx="2888932" cy="1529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 dirty="0">
                <a:solidFill>
                  <a:srgbClr val="8E3FD2"/>
                </a:solidFill>
                <a:effectLst>
                  <a:outerShdw blurRad="241300" dist="762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LEVI</a:t>
            </a:r>
          </a:p>
        </p:txBody>
      </p:sp>
      <p:sp>
        <p:nvSpPr>
          <p:cNvPr id="43" name="CHANGE TEXT HERE">
            <a:extLst>
              <a:ext uri="{FF2B5EF4-FFF2-40B4-BE49-F238E27FC236}">
                <a16:creationId xmlns:a16="http://schemas.microsoft.com/office/drawing/2014/main" id="{84F56BE0-5B39-480D-9505-50AA48409B34}"/>
              </a:ext>
            </a:extLst>
          </p:cNvPr>
          <p:cNvSpPr txBox="1"/>
          <p:nvPr/>
        </p:nvSpPr>
        <p:spPr>
          <a:xfrm>
            <a:off x="8491550" y="4333348"/>
            <a:ext cx="2890535" cy="5078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700">
                <a:solidFill>
                  <a:srgbClr val="8E3FD2"/>
                </a:solidFill>
                <a:effectLst>
                  <a:outerShdw blurRad="127000" dist="889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</a:t>
            </a:r>
          </a:p>
        </p:txBody>
      </p:sp>
      <p:sp>
        <p:nvSpPr>
          <p:cNvPr id="44" name="CHANGE TEXT HERE">
            <a:extLst>
              <a:ext uri="{FF2B5EF4-FFF2-40B4-BE49-F238E27FC236}">
                <a16:creationId xmlns:a16="http://schemas.microsoft.com/office/drawing/2014/main" id="{89D35EEB-4E5B-4B96-92F2-B8036DF4EE95}"/>
              </a:ext>
            </a:extLst>
          </p:cNvPr>
          <p:cNvSpPr/>
          <p:nvPr/>
        </p:nvSpPr>
        <p:spPr>
          <a:xfrm>
            <a:off x="8883786" y="2980308"/>
            <a:ext cx="2541080" cy="1529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>
                <a:solidFill>
                  <a:srgbClr val="8E3FD2"/>
                </a:solidFill>
                <a:effectLst>
                  <a:outerShdw blurRad="241300" dist="762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DIO</a:t>
            </a:r>
          </a:p>
        </p:txBody>
      </p:sp>
    </p:spTree>
    <p:extLst>
      <p:ext uri="{BB962C8B-B14F-4D97-AF65-F5344CB8AC3E}">
        <p14:creationId xmlns:p14="http://schemas.microsoft.com/office/powerpoint/2010/main" val="259848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0">
        <p:fade/>
      </p:transition>
    </mc:Choice>
    <mc:Fallback xmlns="">
      <p:transition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decel="100000" autoRev="1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20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4" accel="100000" fill="hold" grpId="2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4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4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58" dur="17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7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2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70" dur="17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7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82" dur="17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17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94" dur="17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7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8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06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15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" dur="4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4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18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15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30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15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42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6" dur="4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4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54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66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15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78" dur="17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17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2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194" dur="2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196" dur="2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198" dur="3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00" dur="3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3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64" presetClass="path" presetSubtype="0" decel="100000" fill="hold" grpId="2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4.02778E-6 2.34568E-6 L 4.02778E-6 -0.05263 " pathEditMode="relative" rAng="0" ptsTypes="AA">
                                          <p:cBhvr>
                                            <p:cTn id="208" dur="1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9" presetID="64" presetClass="path" presetSubtype="0" decel="100000" fill="hold" grpId="5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1.11111E-6 -3.08642E-6 L 1.11111E-6 -0.0429 " pathEditMode="relative" rAng="0" ptsTypes="AA">
                                          <p:cBhvr>
                                            <p:cTn id="210" dur="1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1" presetID="64" presetClass="path" presetSubtype="0" decel="100000" fill="hold" grpId="5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1.66667E-6 -3.20988E-6 L 1.66667E-6 -0.02669 " pathEditMode="relative" rAng="0" ptsTypes="AA">
                                          <p:cBhvr>
                                            <p:cTn id="212" dur="1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34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3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3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16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3" presetClass="exit" presetSubtype="32" fill="hold" grpId="4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18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23" presetClass="exit" presetSubtype="32" fill="hold" grpId="4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22" dur="2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2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35" presetClass="exit" presetSubtype="0" fill="hold" grpId="1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26" dur="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7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64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1.25E-6 -2.34568E-6 L -1.25E-6 -0.15447 " pathEditMode="relative" rAng="0" ptsTypes="AA">
                                          <p:cBhvr>
                                            <p:cTn id="236" dur="141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7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grpId="3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40" dur="350" fill="hold"/>
                                            <p:tgtEl>
                                              <p:spTgt spid="7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4" fill="hold" grpId="4" nodeType="withEffect">
                                      <p:stCondLst>
                                        <p:cond delay="14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242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4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30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5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2" presetClass="entr" presetSubtype="4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8" presetID="8" presetClass="emph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259" dur="14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0" presetID="64" presetClass="path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4.30556E-6 -3.58025E-6 L 4.30556E-6 -0.14938 " pathEditMode="relative" rAng="0" ptsTypes="AA">
                                          <p:cBhvr>
                                            <p:cTn id="261" dur="13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2" presetID="42" presetClass="path" presetSubtype="0" de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Motion origin="layout" path="M 4.30556E-6 -0.14938 L 0.00026 -0.18889 " pathEditMode="relative" rAng="0" ptsTypes="AA">
                                          <p:cBhvr>
                                            <p:cTn id="26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4" presetID="2" presetClass="exit" presetSubtype="4" accel="100000" fill="hold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5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6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53" grpId="1" animBg="1"/>
          <p:bldP spid="53" grpId="2" animBg="1"/>
          <p:bldP spid="53" grpId="3" animBg="1"/>
          <p:bldP spid="48" grpId="0" animBg="1"/>
          <p:bldP spid="48" grpId="1" animBg="1"/>
          <p:bldP spid="48" grpId="2" animBg="1"/>
          <p:bldP spid="48" grpId="3" animBg="1"/>
          <p:bldP spid="49" grpId="0" animBg="1"/>
          <p:bldP spid="49" grpId="1" animBg="1"/>
          <p:bldP spid="49" grpId="2" animBg="1"/>
          <p:bldP spid="49" grpId="3" animBg="1"/>
          <p:bldP spid="51" grpId="0" animBg="1"/>
          <p:bldP spid="51" grpId="1" animBg="1"/>
          <p:bldP spid="51" grpId="2" animBg="1"/>
          <p:bldP spid="51" grpId="3" animBg="1"/>
          <p:bldP spid="57" grpId="0" animBg="1"/>
          <p:bldP spid="57" grpId="1" animBg="1"/>
          <p:bldP spid="57" grpId="2" animBg="1"/>
          <p:bldP spid="57" grpId="3" animBg="1"/>
          <p:bldP spid="58" grpId="0" animBg="1"/>
          <p:bldP spid="58" grpId="1" animBg="1"/>
          <p:bldP spid="58" grpId="2" animBg="1"/>
          <p:bldP spid="58" grpId="3" animBg="1"/>
          <p:bldP spid="47" grpId="0" animBg="1"/>
          <p:bldP spid="47" grpId="1" animBg="1"/>
          <p:bldP spid="47" grpId="2" animBg="1"/>
          <p:bldP spid="47" grpId="3" animBg="1"/>
          <p:bldP spid="46" grpId="0" animBg="1"/>
          <p:bldP spid="46" grpId="1" animBg="1"/>
          <p:bldP spid="46" grpId="2" animBg="1"/>
          <p:bldP spid="46" grpId="3" animBg="1"/>
          <p:bldP spid="52" grpId="0" animBg="1"/>
          <p:bldP spid="52" grpId="1" animBg="1"/>
          <p:bldP spid="52" grpId="2" animBg="1"/>
          <p:bldP spid="52" grpId="3" animBg="1"/>
          <p:bldP spid="56" grpId="0" animBg="1"/>
          <p:bldP spid="56" grpId="1" animBg="1"/>
          <p:bldP spid="56" grpId="2" animBg="1"/>
          <p:bldP spid="56" grpId="3" animBg="1"/>
          <p:bldP spid="50" grpId="0" animBg="1"/>
          <p:bldP spid="50" grpId="1" animBg="1"/>
          <p:bldP spid="50" grpId="2" animBg="1"/>
          <p:bldP spid="50" grpId="3" animBg="1"/>
          <p:bldP spid="59" grpId="0" animBg="1"/>
          <p:bldP spid="59" grpId="1" animBg="1"/>
          <p:bldP spid="59" grpId="2" animBg="1"/>
          <p:bldP spid="59" grpId="3" animBg="1"/>
          <p:bldP spid="73" grpId="0" animBg="1"/>
          <p:bldP spid="73" grpId="1" animBg="1"/>
          <p:bldP spid="73" grpId="2" animBg="1"/>
          <p:bldP spid="54" grpId="0" animBg="1"/>
          <p:bldP spid="54" grpId="1" animBg="1"/>
          <p:bldP spid="54" grpId="2" animBg="1"/>
          <p:bldP spid="54" grpId="3" animBg="1"/>
          <p:bldP spid="55" grpId="0" animBg="1"/>
          <p:bldP spid="55" grpId="1" animBg="1"/>
          <p:bldP spid="55" grpId="2" animBg="1"/>
          <p:bldP spid="55" grpId="3" animBg="1"/>
          <p:bldP spid="69" grpId="0" animBg="1"/>
          <p:bldP spid="69" grpId="1" animBg="1"/>
          <p:bldP spid="69" grpId="2" animBg="1"/>
          <p:bldP spid="69" grpId="3" animBg="1"/>
          <p:bldP spid="77" grpId="0"/>
          <p:bldP spid="77" grpId="1"/>
          <p:bldP spid="77" grpId="2"/>
          <p:bldP spid="77" grpId="3"/>
          <p:bldP spid="77" grpId="4"/>
          <p:bldP spid="42" grpId="0"/>
          <p:bldP spid="42" grpId="1"/>
          <p:bldP spid="42" grpId="2"/>
          <p:bldP spid="42" grpId="3"/>
          <p:bldP spid="42" grpId="4"/>
          <p:bldP spid="42" grpId="5"/>
          <p:bldP spid="43" grpId="0"/>
          <p:bldP spid="43" grpId="1"/>
          <p:bldP spid="43" grpId="2"/>
          <p:bldP spid="44" grpId="0"/>
          <p:bldP spid="44" grpId="1"/>
          <p:bldP spid="44" grpId="2"/>
          <p:bldP spid="44" grpId="3"/>
          <p:bldP spid="44" grpId="4"/>
          <p:bldP spid="44" grpId="5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decel="100000" autoRev="1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20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4" accel="100000" fill="hold" grpId="2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4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4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58" dur="17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7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2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70" dur="17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7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82" dur="17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17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94" dur="17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7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8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06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15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" dur="4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4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18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15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30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15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42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6" dur="4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4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54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66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150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64" presetClass="pat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8.33333E-7 3.82716E-6 L -0.06285 -0.09645 " pathEditMode="relative" rAng="0" ptsTypes="AA">
                                          <p:cBhvr>
                                            <p:cTn id="178" dur="17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42" y="-4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repeatCount="indefinite" decel="100000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17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" presetClass="exit" presetSubtype="4" accel="100000" fill="hold" grpId="3" nodeType="withEffect">
                                      <p:stCondLst>
                                        <p:cond delay="1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2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194" dur="2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196" dur="2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198" dur="3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00" dur="3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3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64" presetClass="path" presetSubtype="0" decel="100000" fill="hold" grpId="2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4.02778E-6 2.34568E-6 L 4.02778E-6 -0.05263 " pathEditMode="relative" rAng="0" ptsTypes="AA">
                                          <p:cBhvr>
                                            <p:cTn id="208" dur="1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9" presetID="64" presetClass="path" presetSubtype="0" decel="100000" fill="hold" grpId="5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1.11111E-6 -3.08642E-6 L 1.11111E-6 -0.0429 " pathEditMode="relative" rAng="0" ptsTypes="AA">
                                          <p:cBhvr>
                                            <p:cTn id="210" dur="1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1" presetID="64" presetClass="path" presetSubtype="0" decel="100000" fill="hold" grpId="5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1.66667E-6 -3.20988E-6 L 1.66667E-6 -0.02669 " pathEditMode="relative" rAng="0" ptsTypes="AA">
                                          <p:cBhvr>
                                            <p:cTn id="212" dur="1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34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3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3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216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3" presetClass="exit" presetSubtype="32" fill="hold" grpId="4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18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23" presetClass="exit" presetSubtype="32" fill="hold" grpId="4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22" dur="2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2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35" presetClass="exit" presetSubtype="0" fill="hold" grpId="1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26" dur="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7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64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1.25E-6 -2.34568E-6 L -1.25E-6 -0.15447 " pathEditMode="relative" rAng="0" ptsTypes="AA">
                                          <p:cBhvr>
                                            <p:cTn id="236" dur="141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7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grpId="3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240" dur="350" fill="hold"/>
                                            <p:tgtEl>
                                              <p:spTgt spid="7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4" fill="hold" grpId="4" nodeType="withEffect">
                                      <p:stCondLst>
                                        <p:cond delay="14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242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30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5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2" presetClass="entr" presetSubtype="4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8" presetID="8" presetClass="emph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259" dur="14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0" presetID="64" presetClass="path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4.30556E-6 -3.58025E-6 L 4.30556E-6 -0.14938 " pathEditMode="relative" rAng="0" ptsTypes="AA">
                                          <p:cBhvr>
                                            <p:cTn id="261" dur="13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2" presetID="42" presetClass="path" presetSubtype="0" de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Motion origin="layout" path="M 4.30556E-6 -0.14938 L 0.00026 -0.18889 " pathEditMode="relative" rAng="0" ptsTypes="AA">
                                          <p:cBhvr>
                                            <p:cTn id="26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4" presetID="2" presetClass="exit" presetSubtype="4" accel="100000" fill="hold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5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6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53" grpId="1" animBg="1"/>
          <p:bldP spid="53" grpId="2" animBg="1"/>
          <p:bldP spid="53" grpId="3" animBg="1"/>
          <p:bldP spid="48" grpId="0" animBg="1"/>
          <p:bldP spid="48" grpId="1" animBg="1"/>
          <p:bldP spid="48" grpId="2" animBg="1"/>
          <p:bldP spid="48" grpId="3" animBg="1"/>
          <p:bldP spid="49" grpId="0" animBg="1"/>
          <p:bldP spid="49" grpId="1" animBg="1"/>
          <p:bldP spid="49" grpId="2" animBg="1"/>
          <p:bldP spid="49" grpId="3" animBg="1"/>
          <p:bldP spid="51" grpId="0" animBg="1"/>
          <p:bldP spid="51" grpId="1" animBg="1"/>
          <p:bldP spid="51" grpId="2" animBg="1"/>
          <p:bldP spid="51" grpId="3" animBg="1"/>
          <p:bldP spid="57" grpId="0" animBg="1"/>
          <p:bldP spid="57" grpId="1" animBg="1"/>
          <p:bldP spid="57" grpId="2" animBg="1"/>
          <p:bldP spid="57" grpId="3" animBg="1"/>
          <p:bldP spid="58" grpId="0" animBg="1"/>
          <p:bldP spid="58" grpId="1" animBg="1"/>
          <p:bldP spid="58" grpId="2" animBg="1"/>
          <p:bldP spid="58" grpId="3" animBg="1"/>
          <p:bldP spid="47" grpId="0" animBg="1"/>
          <p:bldP spid="47" grpId="1" animBg="1"/>
          <p:bldP spid="47" grpId="2" animBg="1"/>
          <p:bldP spid="47" grpId="3" animBg="1"/>
          <p:bldP spid="46" grpId="0" animBg="1"/>
          <p:bldP spid="46" grpId="1" animBg="1"/>
          <p:bldP spid="46" grpId="2" animBg="1"/>
          <p:bldP spid="46" grpId="3" animBg="1"/>
          <p:bldP spid="52" grpId="0" animBg="1"/>
          <p:bldP spid="52" grpId="1" animBg="1"/>
          <p:bldP spid="52" grpId="2" animBg="1"/>
          <p:bldP spid="52" grpId="3" animBg="1"/>
          <p:bldP spid="56" grpId="0" animBg="1"/>
          <p:bldP spid="56" grpId="1" animBg="1"/>
          <p:bldP spid="56" grpId="2" animBg="1"/>
          <p:bldP spid="56" grpId="3" animBg="1"/>
          <p:bldP spid="50" grpId="0" animBg="1"/>
          <p:bldP spid="50" grpId="1" animBg="1"/>
          <p:bldP spid="50" grpId="2" animBg="1"/>
          <p:bldP spid="50" grpId="3" animBg="1"/>
          <p:bldP spid="59" grpId="0" animBg="1"/>
          <p:bldP spid="59" grpId="1" animBg="1"/>
          <p:bldP spid="59" grpId="2" animBg="1"/>
          <p:bldP spid="59" grpId="3" animBg="1"/>
          <p:bldP spid="73" grpId="0" animBg="1"/>
          <p:bldP spid="73" grpId="1" animBg="1"/>
          <p:bldP spid="73" grpId="2" animBg="1"/>
          <p:bldP spid="54" grpId="0" animBg="1"/>
          <p:bldP spid="54" grpId="1" animBg="1"/>
          <p:bldP spid="54" grpId="2" animBg="1"/>
          <p:bldP spid="54" grpId="3" animBg="1"/>
          <p:bldP spid="55" grpId="0" animBg="1"/>
          <p:bldP spid="55" grpId="1" animBg="1"/>
          <p:bldP spid="55" grpId="2" animBg="1"/>
          <p:bldP spid="55" grpId="3" animBg="1"/>
          <p:bldP spid="69" grpId="0" animBg="1"/>
          <p:bldP spid="69" grpId="1" animBg="1"/>
          <p:bldP spid="69" grpId="2" animBg="1"/>
          <p:bldP spid="69" grpId="3" animBg="1"/>
          <p:bldP spid="77" grpId="0"/>
          <p:bldP spid="77" grpId="1"/>
          <p:bldP spid="77" grpId="2"/>
          <p:bldP spid="77" grpId="3"/>
          <p:bldP spid="77" grpId="4"/>
          <p:bldP spid="42" grpId="0"/>
          <p:bldP spid="42" grpId="1"/>
          <p:bldP spid="42" grpId="2"/>
          <p:bldP spid="42" grpId="3"/>
          <p:bldP spid="42" grpId="4"/>
          <p:bldP spid="42" grpId="5"/>
          <p:bldP spid="43" grpId="0"/>
          <p:bldP spid="43" grpId="1"/>
          <p:bldP spid="43" grpId="2"/>
          <p:bldP spid="44" grpId="0"/>
          <p:bldP spid="44" grpId="1"/>
          <p:bldP spid="44" grpId="2"/>
          <p:bldP spid="44" grpId="3"/>
          <p:bldP spid="44" grpId="4"/>
          <p:bldP spid="44" grpId="5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">
            <a:extLst>
              <a:ext uri="{FF2B5EF4-FFF2-40B4-BE49-F238E27FC236}">
                <a16:creationId xmlns:a16="http://schemas.microsoft.com/office/drawing/2014/main" id="{FFA48E43-9197-4DFD-8F0C-912F3EB755B3}"/>
              </a:ext>
            </a:extLst>
          </p:cNvPr>
          <p:cNvSpPr>
            <a:spLocks noEditPoints="1"/>
          </p:cNvSpPr>
          <p:nvPr/>
        </p:nvSpPr>
        <p:spPr bwMode="auto">
          <a:xfrm>
            <a:off x="2686944" y="-1226493"/>
            <a:ext cx="7060848" cy="7055793"/>
          </a:xfrm>
          <a:custGeom>
            <a:avLst/>
            <a:gdLst>
              <a:gd name="T0" fmla="*/ 3878 w 4441"/>
              <a:gd name="T1" fmla="*/ 743 h 4441"/>
              <a:gd name="T2" fmla="*/ 629 w 4441"/>
              <a:gd name="T3" fmla="*/ 3770 h 4441"/>
              <a:gd name="T4" fmla="*/ 3804 w 4441"/>
              <a:gd name="T5" fmla="*/ 665 h 4441"/>
              <a:gd name="T6" fmla="*/ 3945 w 4441"/>
              <a:gd name="T7" fmla="*/ 823 h 4441"/>
              <a:gd name="T8" fmla="*/ 862 w 4441"/>
              <a:gd name="T9" fmla="*/ 3978 h 4441"/>
              <a:gd name="T10" fmla="*/ 3945 w 4441"/>
              <a:gd name="T11" fmla="*/ 823 h 4441"/>
              <a:gd name="T12" fmla="*/ 4131 w 4441"/>
              <a:gd name="T13" fmla="*/ 1088 h 4441"/>
              <a:gd name="T14" fmla="*/ 946 w 4441"/>
              <a:gd name="T15" fmla="*/ 4040 h 4441"/>
              <a:gd name="T16" fmla="*/ 4183 w 4441"/>
              <a:gd name="T17" fmla="*/ 1182 h 4441"/>
              <a:gd name="T18" fmla="*/ 1231 w 4441"/>
              <a:gd name="T19" fmla="*/ 4209 h 4441"/>
              <a:gd name="T20" fmla="*/ 4183 w 4441"/>
              <a:gd name="T21" fmla="*/ 1182 h 4441"/>
              <a:gd name="T22" fmla="*/ 4319 w 4441"/>
              <a:gd name="T23" fmla="*/ 1495 h 4441"/>
              <a:gd name="T24" fmla="*/ 1331 w 4441"/>
              <a:gd name="T25" fmla="*/ 4256 h 4441"/>
              <a:gd name="T26" fmla="*/ 4354 w 4441"/>
              <a:gd name="T27" fmla="*/ 1605 h 4441"/>
              <a:gd name="T28" fmla="*/ 1669 w 4441"/>
              <a:gd name="T29" fmla="*/ 4372 h 4441"/>
              <a:gd name="T30" fmla="*/ 4354 w 4441"/>
              <a:gd name="T31" fmla="*/ 1605 h 4441"/>
              <a:gd name="T32" fmla="*/ 4427 w 4441"/>
              <a:gd name="T33" fmla="*/ 1980 h 4441"/>
              <a:gd name="T34" fmla="*/ 1790 w 4441"/>
              <a:gd name="T35" fmla="*/ 4399 h 4441"/>
              <a:gd name="T36" fmla="*/ 4438 w 4441"/>
              <a:gd name="T37" fmla="*/ 2114 h 4441"/>
              <a:gd name="T38" fmla="*/ 2205 w 4441"/>
              <a:gd name="T39" fmla="*/ 4441 h 4441"/>
              <a:gd name="T40" fmla="*/ 4438 w 4441"/>
              <a:gd name="T41" fmla="*/ 2114 h 4441"/>
              <a:gd name="T42" fmla="*/ 4410 w 4441"/>
              <a:gd name="T43" fmla="*/ 2587 h 4441"/>
              <a:gd name="T44" fmla="*/ 2357 w 4441"/>
              <a:gd name="T45" fmla="*/ 4437 h 4441"/>
              <a:gd name="T46" fmla="*/ 4372 w 4441"/>
              <a:gd name="T47" fmla="*/ 2769 h 4441"/>
              <a:gd name="T48" fmla="*/ 2930 w 4441"/>
              <a:gd name="T49" fmla="*/ 4325 h 4441"/>
              <a:gd name="T50" fmla="*/ 4372 w 4441"/>
              <a:gd name="T51" fmla="*/ 2769 h 4441"/>
              <a:gd name="T52" fmla="*/ 3886 w 4441"/>
              <a:gd name="T53" fmla="*/ 3688 h 4441"/>
              <a:gd name="T54" fmla="*/ 3185 w 4441"/>
              <a:gd name="T55" fmla="*/ 4221 h 4441"/>
              <a:gd name="T56" fmla="*/ 553 w 4441"/>
              <a:gd name="T57" fmla="*/ 3688 h 4441"/>
              <a:gd name="T58" fmla="*/ 3649 w 4441"/>
              <a:gd name="T59" fmla="*/ 521 h 4441"/>
              <a:gd name="T60" fmla="*/ 553 w 4441"/>
              <a:gd name="T61" fmla="*/ 3688 h 4441"/>
              <a:gd name="T62" fmla="*/ 358 w 4441"/>
              <a:gd name="T63" fmla="*/ 3432 h 4441"/>
              <a:gd name="T64" fmla="*/ 3568 w 4441"/>
              <a:gd name="T65" fmla="*/ 455 h 4441"/>
              <a:gd name="T66" fmla="*/ 303 w 4441"/>
              <a:gd name="T67" fmla="*/ 3342 h 4441"/>
              <a:gd name="T68" fmla="*/ 3294 w 4441"/>
              <a:gd name="T69" fmla="*/ 276 h 4441"/>
              <a:gd name="T70" fmla="*/ 303 w 4441"/>
              <a:gd name="T71" fmla="*/ 3342 h 4441"/>
              <a:gd name="T72" fmla="*/ 155 w 4441"/>
              <a:gd name="T73" fmla="*/ 3040 h 4441"/>
              <a:gd name="T74" fmla="*/ 3197 w 4441"/>
              <a:gd name="T75" fmla="*/ 226 h 4441"/>
              <a:gd name="T76" fmla="*/ 116 w 4441"/>
              <a:gd name="T77" fmla="*/ 2933 h 4441"/>
              <a:gd name="T78" fmla="*/ 2872 w 4441"/>
              <a:gd name="T79" fmla="*/ 97 h 4441"/>
              <a:gd name="T80" fmla="*/ 116 w 4441"/>
              <a:gd name="T81" fmla="*/ 2933 h 4441"/>
              <a:gd name="T82" fmla="*/ 27 w 4441"/>
              <a:gd name="T83" fmla="*/ 2574 h 4441"/>
              <a:gd name="T84" fmla="*/ 2756 w 4441"/>
              <a:gd name="T85" fmla="*/ 65 h 4441"/>
              <a:gd name="T86" fmla="*/ 10 w 4441"/>
              <a:gd name="T87" fmla="*/ 2445 h 4441"/>
              <a:gd name="T88" fmla="*/ 2361 w 4441"/>
              <a:gd name="T89" fmla="*/ 4 h 4441"/>
              <a:gd name="T90" fmla="*/ 10 w 4441"/>
              <a:gd name="T91" fmla="*/ 2445 h 4441"/>
              <a:gd name="T92" fmla="*/ 10 w 4441"/>
              <a:gd name="T93" fmla="*/ 2000 h 4441"/>
              <a:gd name="T94" fmla="*/ 2217 w 4441"/>
              <a:gd name="T95" fmla="*/ 0 h 4441"/>
              <a:gd name="T96" fmla="*/ 33 w 4441"/>
              <a:gd name="T97" fmla="*/ 1833 h 4441"/>
              <a:gd name="T98" fmla="*/ 1696 w 4441"/>
              <a:gd name="T99" fmla="*/ 62 h 4441"/>
              <a:gd name="T100" fmla="*/ 33 w 4441"/>
              <a:gd name="T101" fmla="*/ 1833 h 4441"/>
              <a:gd name="T102" fmla="*/ 270 w 4441"/>
              <a:gd name="T103" fmla="*/ 1156 h 4441"/>
              <a:gd name="T104" fmla="*/ 1483 w 4441"/>
              <a:gd name="T105" fmla="*/ 125 h 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41" h="4441">
                <a:moveTo>
                  <a:pt x="3810" y="670"/>
                </a:moveTo>
                <a:cubicBezTo>
                  <a:pt x="3834" y="694"/>
                  <a:pt x="3856" y="719"/>
                  <a:pt x="3878" y="743"/>
                </a:cubicBezTo>
                <a:lnTo>
                  <a:pt x="700" y="3840"/>
                </a:lnTo>
                <a:cubicBezTo>
                  <a:pt x="676" y="3817"/>
                  <a:pt x="653" y="3794"/>
                  <a:pt x="629" y="3770"/>
                </a:cubicBezTo>
                <a:cubicBezTo>
                  <a:pt x="627" y="3768"/>
                  <a:pt x="625" y="3766"/>
                  <a:pt x="624" y="3764"/>
                </a:cubicBezTo>
                <a:lnTo>
                  <a:pt x="3804" y="665"/>
                </a:lnTo>
                <a:cubicBezTo>
                  <a:pt x="3806" y="667"/>
                  <a:pt x="3808" y="668"/>
                  <a:pt x="3810" y="670"/>
                </a:cubicBezTo>
                <a:close/>
                <a:moveTo>
                  <a:pt x="3945" y="823"/>
                </a:moveTo>
                <a:cubicBezTo>
                  <a:pt x="3968" y="851"/>
                  <a:pt x="3990" y="879"/>
                  <a:pt x="4012" y="909"/>
                </a:cubicBezTo>
                <a:lnTo>
                  <a:pt x="862" y="3978"/>
                </a:lnTo>
                <a:cubicBezTo>
                  <a:pt x="833" y="3956"/>
                  <a:pt x="805" y="3933"/>
                  <a:pt x="778" y="3909"/>
                </a:cubicBezTo>
                <a:lnTo>
                  <a:pt x="3945" y="823"/>
                </a:lnTo>
                <a:close/>
                <a:moveTo>
                  <a:pt x="4072" y="995"/>
                </a:moveTo>
                <a:cubicBezTo>
                  <a:pt x="4092" y="1025"/>
                  <a:pt x="4112" y="1057"/>
                  <a:pt x="4131" y="1088"/>
                </a:cubicBezTo>
                <a:lnTo>
                  <a:pt x="1038" y="4101"/>
                </a:lnTo>
                <a:cubicBezTo>
                  <a:pt x="1007" y="4082"/>
                  <a:pt x="977" y="4061"/>
                  <a:pt x="946" y="4040"/>
                </a:cubicBezTo>
                <a:lnTo>
                  <a:pt x="4072" y="995"/>
                </a:lnTo>
                <a:close/>
                <a:moveTo>
                  <a:pt x="4183" y="1182"/>
                </a:moveTo>
                <a:cubicBezTo>
                  <a:pt x="4201" y="1215"/>
                  <a:pt x="4218" y="1249"/>
                  <a:pt x="4233" y="1283"/>
                </a:cubicBezTo>
                <a:lnTo>
                  <a:pt x="1231" y="4209"/>
                </a:lnTo>
                <a:cubicBezTo>
                  <a:pt x="1197" y="4192"/>
                  <a:pt x="1163" y="4175"/>
                  <a:pt x="1130" y="4156"/>
                </a:cubicBezTo>
                <a:lnTo>
                  <a:pt x="4183" y="1182"/>
                </a:lnTo>
                <a:close/>
                <a:moveTo>
                  <a:pt x="4278" y="1385"/>
                </a:moveTo>
                <a:cubicBezTo>
                  <a:pt x="4292" y="1421"/>
                  <a:pt x="4306" y="1458"/>
                  <a:pt x="4319" y="1495"/>
                </a:cubicBezTo>
                <a:lnTo>
                  <a:pt x="1440" y="4300"/>
                </a:lnTo>
                <a:cubicBezTo>
                  <a:pt x="1403" y="4286"/>
                  <a:pt x="1367" y="4272"/>
                  <a:pt x="1331" y="4256"/>
                </a:cubicBezTo>
                <a:lnTo>
                  <a:pt x="4278" y="1385"/>
                </a:lnTo>
                <a:close/>
                <a:moveTo>
                  <a:pt x="4354" y="1605"/>
                </a:moveTo>
                <a:cubicBezTo>
                  <a:pt x="4365" y="1645"/>
                  <a:pt x="4376" y="1685"/>
                  <a:pt x="4385" y="1726"/>
                </a:cubicBezTo>
                <a:lnTo>
                  <a:pt x="1669" y="4372"/>
                </a:lnTo>
                <a:cubicBezTo>
                  <a:pt x="1629" y="4362"/>
                  <a:pt x="1589" y="4350"/>
                  <a:pt x="1550" y="4338"/>
                </a:cubicBezTo>
                <a:lnTo>
                  <a:pt x="4354" y="1605"/>
                </a:lnTo>
                <a:close/>
                <a:moveTo>
                  <a:pt x="4409" y="1847"/>
                </a:moveTo>
                <a:cubicBezTo>
                  <a:pt x="4416" y="1891"/>
                  <a:pt x="4423" y="1935"/>
                  <a:pt x="4427" y="1980"/>
                </a:cubicBezTo>
                <a:lnTo>
                  <a:pt x="1922" y="4421"/>
                </a:lnTo>
                <a:cubicBezTo>
                  <a:pt x="1878" y="4415"/>
                  <a:pt x="1834" y="4408"/>
                  <a:pt x="1790" y="4399"/>
                </a:cubicBezTo>
                <a:lnTo>
                  <a:pt x="4409" y="1847"/>
                </a:lnTo>
                <a:close/>
                <a:moveTo>
                  <a:pt x="4438" y="2114"/>
                </a:moveTo>
                <a:cubicBezTo>
                  <a:pt x="4440" y="2164"/>
                  <a:pt x="4441" y="2213"/>
                  <a:pt x="4440" y="2263"/>
                </a:cubicBezTo>
                <a:lnTo>
                  <a:pt x="2205" y="4441"/>
                </a:lnTo>
                <a:cubicBezTo>
                  <a:pt x="2155" y="4440"/>
                  <a:pt x="2106" y="4438"/>
                  <a:pt x="2056" y="4435"/>
                </a:cubicBezTo>
                <a:lnTo>
                  <a:pt x="4438" y="2114"/>
                </a:lnTo>
                <a:close/>
                <a:moveTo>
                  <a:pt x="4432" y="2415"/>
                </a:moveTo>
                <a:cubicBezTo>
                  <a:pt x="4427" y="2473"/>
                  <a:pt x="4419" y="2530"/>
                  <a:pt x="4410" y="2587"/>
                </a:cubicBezTo>
                <a:lnTo>
                  <a:pt x="2530" y="4419"/>
                </a:lnTo>
                <a:cubicBezTo>
                  <a:pt x="2473" y="4427"/>
                  <a:pt x="2415" y="4433"/>
                  <a:pt x="2357" y="4437"/>
                </a:cubicBezTo>
                <a:lnTo>
                  <a:pt x="4432" y="2415"/>
                </a:lnTo>
                <a:close/>
                <a:moveTo>
                  <a:pt x="4372" y="2769"/>
                </a:moveTo>
                <a:cubicBezTo>
                  <a:pt x="4353" y="2842"/>
                  <a:pt x="4331" y="2914"/>
                  <a:pt x="4305" y="2985"/>
                </a:cubicBezTo>
                <a:lnTo>
                  <a:pt x="2930" y="4325"/>
                </a:lnTo>
                <a:cubicBezTo>
                  <a:pt x="2858" y="4349"/>
                  <a:pt x="2786" y="4369"/>
                  <a:pt x="2713" y="4386"/>
                </a:cubicBezTo>
                <a:lnTo>
                  <a:pt x="4372" y="2769"/>
                </a:lnTo>
                <a:close/>
                <a:moveTo>
                  <a:pt x="4195" y="3237"/>
                </a:moveTo>
                <a:cubicBezTo>
                  <a:pt x="4112" y="3397"/>
                  <a:pt x="4010" y="3548"/>
                  <a:pt x="3886" y="3688"/>
                </a:cubicBezTo>
                <a:lnTo>
                  <a:pt x="3644" y="3924"/>
                </a:lnTo>
                <a:cubicBezTo>
                  <a:pt x="3501" y="4044"/>
                  <a:pt x="3347" y="4143"/>
                  <a:pt x="3185" y="4221"/>
                </a:cubicBezTo>
                <a:lnTo>
                  <a:pt x="4195" y="3237"/>
                </a:lnTo>
                <a:close/>
                <a:moveTo>
                  <a:pt x="553" y="3688"/>
                </a:moveTo>
                <a:cubicBezTo>
                  <a:pt x="529" y="3661"/>
                  <a:pt x="506" y="3633"/>
                  <a:pt x="484" y="3605"/>
                </a:cubicBezTo>
                <a:lnTo>
                  <a:pt x="3649" y="521"/>
                </a:lnTo>
                <a:cubicBezTo>
                  <a:pt x="3677" y="544"/>
                  <a:pt x="3704" y="568"/>
                  <a:pt x="3730" y="592"/>
                </a:cubicBezTo>
                <a:lnTo>
                  <a:pt x="553" y="3688"/>
                </a:lnTo>
                <a:close/>
                <a:moveTo>
                  <a:pt x="420" y="3522"/>
                </a:moveTo>
                <a:cubicBezTo>
                  <a:pt x="399" y="3493"/>
                  <a:pt x="378" y="3462"/>
                  <a:pt x="358" y="3432"/>
                </a:cubicBezTo>
                <a:lnTo>
                  <a:pt x="3479" y="391"/>
                </a:lnTo>
                <a:cubicBezTo>
                  <a:pt x="3509" y="412"/>
                  <a:pt x="3539" y="433"/>
                  <a:pt x="3568" y="455"/>
                </a:cubicBezTo>
                <a:lnTo>
                  <a:pt x="420" y="3522"/>
                </a:lnTo>
                <a:close/>
                <a:moveTo>
                  <a:pt x="303" y="3342"/>
                </a:moveTo>
                <a:cubicBezTo>
                  <a:pt x="284" y="3309"/>
                  <a:pt x="266" y="3277"/>
                  <a:pt x="248" y="3244"/>
                </a:cubicBezTo>
                <a:lnTo>
                  <a:pt x="3294" y="276"/>
                </a:lnTo>
                <a:cubicBezTo>
                  <a:pt x="3327" y="294"/>
                  <a:pt x="3359" y="313"/>
                  <a:pt x="3390" y="333"/>
                </a:cubicBezTo>
                <a:lnTo>
                  <a:pt x="303" y="3342"/>
                </a:lnTo>
                <a:close/>
                <a:moveTo>
                  <a:pt x="201" y="3146"/>
                </a:moveTo>
                <a:cubicBezTo>
                  <a:pt x="184" y="3111"/>
                  <a:pt x="169" y="3075"/>
                  <a:pt x="155" y="3040"/>
                </a:cubicBezTo>
                <a:lnTo>
                  <a:pt x="3092" y="178"/>
                </a:lnTo>
                <a:cubicBezTo>
                  <a:pt x="3128" y="193"/>
                  <a:pt x="3163" y="209"/>
                  <a:pt x="3197" y="226"/>
                </a:cubicBezTo>
                <a:lnTo>
                  <a:pt x="201" y="3146"/>
                </a:lnTo>
                <a:close/>
                <a:moveTo>
                  <a:pt x="116" y="2933"/>
                </a:moveTo>
                <a:cubicBezTo>
                  <a:pt x="103" y="2895"/>
                  <a:pt x="91" y="2856"/>
                  <a:pt x="80" y="2817"/>
                </a:cubicBezTo>
                <a:lnTo>
                  <a:pt x="2872" y="97"/>
                </a:lnTo>
                <a:cubicBezTo>
                  <a:pt x="2910" y="109"/>
                  <a:pt x="2949" y="122"/>
                  <a:pt x="2987" y="136"/>
                </a:cubicBezTo>
                <a:lnTo>
                  <a:pt x="116" y="2933"/>
                </a:lnTo>
                <a:close/>
                <a:moveTo>
                  <a:pt x="51" y="2701"/>
                </a:moveTo>
                <a:cubicBezTo>
                  <a:pt x="42" y="2659"/>
                  <a:pt x="34" y="2616"/>
                  <a:pt x="27" y="2574"/>
                </a:cubicBezTo>
                <a:lnTo>
                  <a:pt x="2630" y="38"/>
                </a:lnTo>
                <a:cubicBezTo>
                  <a:pt x="2672" y="46"/>
                  <a:pt x="2714" y="55"/>
                  <a:pt x="2756" y="65"/>
                </a:cubicBezTo>
                <a:lnTo>
                  <a:pt x="51" y="2701"/>
                </a:lnTo>
                <a:close/>
                <a:moveTo>
                  <a:pt x="10" y="2445"/>
                </a:moveTo>
                <a:cubicBezTo>
                  <a:pt x="6" y="2398"/>
                  <a:pt x="2" y="2351"/>
                  <a:pt x="1" y="2304"/>
                </a:cubicBezTo>
                <a:lnTo>
                  <a:pt x="2361" y="4"/>
                </a:lnTo>
                <a:cubicBezTo>
                  <a:pt x="2408" y="7"/>
                  <a:pt x="2455" y="12"/>
                  <a:pt x="2502" y="18"/>
                </a:cubicBezTo>
                <a:lnTo>
                  <a:pt x="10" y="2445"/>
                </a:lnTo>
                <a:close/>
                <a:moveTo>
                  <a:pt x="0" y="2160"/>
                </a:moveTo>
                <a:cubicBezTo>
                  <a:pt x="1" y="2107"/>
                  <a:pt x="5" y="2053"/>
                  <a:pt x="10" y="2000"/>
                </a:cubicBezTo>
                <a:lnTo>
                  <a:pt x="2057" y="6"/>
                </a:lnTo>
                <a:cubicBezTo>
                  <a:pt x="2110" y="2"/>
                  <a:pt x="2164" y="0"/>
                  <a:pt x="2217" y="0"/>
                </a:cubicBezTo>
                <a:lnTo>
                  <a:pt x="0" y="2160"/>
                </a:lnTo>
                <a:close/>
                <a:moveTo>
                  <a:pt x="33" y="1833"/>
                </a:moveTo>
                <a:cubicBezTo>
                  <a:pt x="44" y="1768"/>
                  <a:pt x="59" y="1704"/>
                  <a:pt x="76" y="1640"/>
                </a:cubicBezTo>
                <a:lnTo>
                  <a:pt x="1696" y="62"/>
                </a:lnTo>
                <a:cubicBezTo>
                  <a:pt x="1760" y="47"/>
                  <a:pt x="1824" y="34"/>
                  <a:pt x="1889" y="24"/>
                </a:cubicBezTo>
                <a:lnTo>
                  <a:pt x="33" y="1833"/>
                </a:lnTo>
                <a:close/>
                <a:moveTo>
                  <a:pt x="144" y="1429"/>
                </a:moveTo>
                <a:cubicBezTo>
                  <a:pt x="180" y="1336"/>
                  <a:pt x="222" y="1245"/>
                  <a:pt x="270" y="1156"/>
                </a:cubicBezTo>
                <a:lnTo>
                  <a:pt x="1206" y="244"/>
                </a:lnTo>
                <a:cubicBezTo>
                  <a:pt x="1296" y="198"/>
                  <a:pt x="1388" y="158"/>
                  <a:pt x="1483" y="125"/>
                </a:cubicBezTo>
                <a:lnTo>
                  <a:pt x="144" y="142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FREEFORM">
            <a:extLst>
              <a:ext uri="{FF2B5EF4-FFF2-40B4-BE49-F238E27FC236}">
                <a16:creationId xmlns:a16="http://schemas.microsoft.com/office/drawing/2014/main" id="{45C46B48-9283-4282-AF71-CCE29B4D36F0}"/>
              </a:ext>
            </a:extLst>
          </p:cNvPr>
          <p:cNvSpPr>
            <a:spLocks noEditPoints="1"/>
          </p:cNvSpPr>
          <p:nvPr/>
        </p:nvSpPr>
        <p:spPr bwMode="auto">
          <a:xfrm>
            <a:off x="3222725" y="8417570"/>
            <a:ext cx="3741539" cy="3738860"/>
          </a:xfrm>
          <a:custGeom>
            <a:avLst/>
            <a:gdLst>
              <a:gd name="T0" fmla="*/ 3878 w 4441"/>
              <a:gd name="T1" fmla="*/ 743 h 4441"/>
              <a:gd name="T2" fmla="*/ 629 w 4441"/>
              <a:gd name="T3" fmla="*/ 3770 h 4441"/>
              <a:gd name="T4" fmla="*/ 3804 w 4441"/>
              <a:gd name="T5" fmla="*/ 665 h 4441"/>
              <a:gd name="T6" fmla="*/ 3945 w 4441"/>
              <a:gd name="T7" fmla="*/ 823 h 4441"/>
              <a:gd name="T8" fmla="*/ 862 w 4441"/>
              <a:gd name="T9" fmla="*/ 3978 h 4441"/>
              <a:gd name="T10" fmla="*/ 3945 w 4441"/>
              <a:gd name="T11" fmla="*/ 823 h 4441"/>
              <a:gd name="T12" fmla="*/ 4131 w 4441"/>
              <a:gd name="T13" fmla="*/ 1088 h 4441"/>
              <a:gd name="T14" fmla="*/ 946 w 4441"/>
              <a:gd name="T15" fmla="*/ 4040 h 4441"/>
              <a:gd name="T16" fmla="*/ 4183 w 4441"/>
              <a:gd name="T17" fmla="*/ 1182 h 4441"/>
              <a:gd name="T18" fmla="*/ 1231 w 4441"/>
              <a:gd name="T19" fmla="*/ 4209 h 4441"/>
              <a:gd name="T20" fmla="*/ 4183 w 4441"/>
              <a:gd name="T21" fmla="*/ 1182 h 4441"/>
              <a:gd name="T22" fmla="*/ 4319 w 4441"/>
              <a:gd name="T23" fmla="*/ 1495 h 4441"/>
              <a:gd name="T24" fmla="*/ 1331 w 4441"/>
              <a:gd name="T25" fmla="*/ 4256 h 4441"/>
              <a:gd name="T26" fmla="*/ 4354 w 4441"/>
              <a:gd name="T27" fmla="*/ 1605 h 4441"/>
              <a:gd name="T28" fmla="*/ 1669 w 4441"/>
              <a:gd name="T29" fmla="*/ 4372 h 4441"/>
              <a:gd name="T30" fmla="*/ 4354 w 4441"/>
              <a:gd name="T31" fmla="*/ 1605 h 4441"/>
              <a:gd name="T32" fmla="*/ 4427 w 4441"/>
              <a:gd name="T33" fmla="*/ 1980 h 4441"/>
              <a:gd name="T34" fmla="*/ 1790 w 4441"/>
              <a:gd name="T35" fmla="*/ 4399 h 4441"/>
              <a:gd name="T36" fmla="*/ 4438 w 4441"/>
              <a:gd name="T37" fmla="*/ 2114 h 4441"/>
              <a:gd name="T38" fmla="*/ 2205 w 4441"/>
              <a:gd name="T39" fmla="*/ 4441 h 4441"/>
              <a:gd name="T40" fmla="*/ 4438 w 4441"/>
              <a:gd name="T41" fmla="*/ 2114 h 4441"/>
              <a:gd name="T42" fmla="*/ 4410 w 4441"/>
              <a:gd name="T43" fmla="*/ 2587 h 4441"/>
              <a:gd name="T44" fmla="*/ 2357 w 4441"/>
              <a:gd name="T45" fmla="*/ 4437 h 4441"/>
              <a:gd name="T46" fmla="*/ 4372 w 4441"/>
              <a:gd name="T47" fmla="*/ 2769 h 4441"/>
              <a:gd name="T48" fmla="*/ 2930 w 4441"/>
              <a:gd name="T49" fmla="*/ 4325 h 4441"/>
              <a:gd name="T50" fmla="*/ 4372 w 4441"/>
              <a:gd name="T51" fmla="*/ 2769 h 4441"/>
              <a:gd name="T52" fmla="*/ 3886 w 4441"/>
              <a:gd name="T53" fmla="*/ 3688 h 4441"/>
              <a:gd name="T54" fmla="*/ 3185 w 4441"/>
              <a:gd name="T55" fmla="*/ 4221 h 4441"/>
              <a:gd name="T56" fmla="*/ 553 w 4441"/>
              <a:gd name="T57" fmla="*/ 3688 h 4441"/>
              <a:gd name="T58" fmla="*/ 3649 w 4441"/>
              <a:gd name="T59" fmla="*/ 521 h 4441"/>
              <a:gd name="T60" fmla="*/ 553 w 4441"/>
              <a:gd name="T61" fmla="*/ 3688 h 4441"/>
              <a:gd name="T62" fmla="*/ 358 w 4441"/>
              <a:gd name="T63" fmla="*/ 3432 h 4441"/>
              <a:gd name="T64" fmla="*/ 3568 w 4441"/>
              <a:gd name="T65" fmla="*/ 455 h 4441"/>
              <a:gd name="T66" fmla="*/ 303 w 4441"/>
              <a:gd name="T67" fmla="*/ 3342 h 4441"/>
              <a:gd name="T68" fmla="*/ 3294 w 4441"/>
              <a:gd name="T69" fmla="*/ 276 h 4441"/>
              <a:gd name="T70" fmla="*/ 303 w 4441"/>
              <a:gd name="T71" fmla="*/ 3342 h 4441"/>
              <a:gd name="T72" fmla="*/ 155 w 4441"/>
              <a:gd name="T73" fmla="*/ 3040 h 4441"/>
              <a:gd name="T74" fmla="*/ 3197 w 4441"/>
              <a:gd name="T75" fmla="*/ 226 h 4441"/>
              <a:gd name="T76" fmla="*/ 116 w 4441"/>
              <a:gd name="T77" fmla="*/ 2933 h 4441"/>
              <a:gd name="T78" fmla="*/ 2872 w 4441"/>
              <a:gd name="T79" fmla="*/ 97 h 4441"/>
              <a:gd name="T80" fmla="*/ 116 w 4441"/>
              <a:gd name="T81" fmla="*/ 2933 h 4441"/>
              <a:gd name="T82" fmla="*/ 27 w 4441"/>
              <a:gd name="T83" fmla="*/ 2574 h 4441"/>
              <a:gd name="T84" fmla="*/ 2756 w 4441"/>
              <a:gd name="T85" fmla="*/ 65 h 4441"/>
              <a:gd name="T86" fmla="*/ 10 w 4441"/>
              <a:gd name="T87" fmla="*/ 2445 h 4441"/>
              <a:gd name="T88" fmla="*/ 2361 w 4441"/>
              <a:gd name="T89" fmla="*/ 4 h 4441"/>
              <a:gd name="T90" fmla="*/ 10 w 4441"/>
              <a:gd name="T91" fmla="*/ 2445 h 4441"/>
              <a:gd name="T92" fmla="*/ 10 w 4441"/>
              <a:gd name="T93" fmla="*/ 2000 h 4441"/>
              <a:gd name="T94" fmla="*/ 2217 w 4441"/>
              <a:gd name="T95" fmla="*/ 0 h 4441"/>
              <a:gd name="T96" fmla="*/ 33 w 4441"/>
              <a:gd name="T97" fmla="*/ 1833 h 4441"/>
              <a:gd name="T98" fmla="*/ 1696 w 4441"/>
              <a:gd name="T99" fmla="*/ 62 h 4441"/>
              <a:gd name="T100" fmla="*/ 33 w 4441"/>
              <a:gd name="T101" fmla="*/ 1833 h 4441"/>
              <a:gd name="T102" fmla="*/ 270 w 4441"/>
              <a:gd name="T103" fmla="*/ 1156 h 4441"/>
              <a:gd name="T104" fmla="*/ 1483 w 4441"/>
              <a:gd name="T105" fmla="*/ 125 h 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41" h="4441">
                <a:moveTo>
                  <a:pt x="3810" y="670"/>
                </a:moveTo>
                <a:cubicBezTo>
                  <a:pt x="3834" y="694"/>
                  <a:pt x="3856" y="719"/>
                  <a:pt x="3878" y="743"/>
                </a:cubicBezTo>
                <a:lnTo>
                  <a:pt x="700" y="3840"/>
                </a:lnTo>
                <a:cubicBezTo>
                  <a:pt x="676" y="3817"/>
                  <a:pt x="653" y="3794"/>
                  <a:pt x="629" y="3770"/>
                </a:cubicBezTo>
                <a:cubicBezTo>
                  <a:pt x="627" y="3768"/>
                  <a:pt x="625" y="3766"/>
                  <a:pt x="624" y="3764"/>
                </a:cubicBezTo>
                <a:lnTo>
                  <a:pt x="3804" y="665"/>
                </a:lnTo>
                <a:cubicBezTo>
                  <a:pt x="3806" y="667"/>
                  <a:pt x="3808" y="668"/>
                  <a:pt x="3810" y="670"/>
                </a:cubicBezTo>
                <a:close/>
                <a:moveTo>
                  <a:pt x="3945" y="823"/>
                </a:moveTo>
                <a:cubicBezTo>
                  <a:pt x="3968" y="851"/>
                  <a:pt x="3990" y="879"/>
                  <a:pt x="4012" y="909"/>
                </a:cubicBezTo>
                <a:lnTo>
                  <a:pt x="862" y="3978"/>
                </a:lnTo>
                <a:cubicBezTo>
                  <a:pt x="833" y="3956"/>
                  <a:pt x="805" y="3933"/>
                  <a:pt x="778" y="3909"/>
                </a:cubicBezTo>
                <a:lnTo>
                  <a:pt x="3945" y="823"/>
                </a:lnTo>
                <a:close/>
                <a:moveTo>
                  <a:pt x="4072" y="995"/>
                </a:moveTo>
                <a:cubicBezTo>
                  <a:pt x="4092" y="1025"/>
                  <a:pt x="4112" y="1057"/>
                  <a:pt x="4131" y="1088"/>
                </a:cubicBezTo>
                <a:lnTo>
                  <a:pt x="1038" y="4101"/>
                </a:lnTo>
                <a:cubicBezTo>
                  <a:pt x="1007" y="4082"/>
                  <a:pt x="977" y="4061"/>
                  <a:pt x="946" y="4040"/>
                </a:cubicBezTo>
                <a:lnTo>
                  <a:pt x="4072" y="995"/>
                </a:lnTo>
                <a:close/>
                <a:moveTo>
                  <a:pt x="4183" y="1182"/>
                </a:moveTo>
                <a:cubicBezTo>
                  <a:pt x="4201" y="1215"/>
                  <a:pt x="4218" y="1249"/>
                  <a:pt x="4233" y="1283"/>
                </a:cubicBezTo>
                <a:lnTo>
                  <a:pt x="1231" y="4209"/>
                </a:lnTo>
                <a:cubicBezTo>
                  <a:pt x="1197" y="4192"/>
                  <a:pt x="1163" y="4175"/>
                  <a:pt x="1130" y="4156"/>
                </a:cubicBezTo>
                <a:lnTo>
                  <a:pt x="4183" y="1182"/>
                </a:lnTo>
                <a:close/>
                <a:moveTo>
                  <a:pt x="4278" y="1385"/>
                </a:moveTo>
                <a:cubicBezTo>
                  <a:pt x="4292" y="1421"/>
                  <a:pt x="4306" y="1458"/>
                  <a:pt x="4319" y="1495"/>
                </a:cubicBezTo>
                <a:lnTo>
                  <a:pt x="1440" y="4300"/>
                </a:lnTo>
                <a:cubicBezTo>
                  <a:pt x="1403" y="4286"/>
                  <a:pt x="1367" y="4272"/>
                  <a:pt x="1331" y="4256"/>
                </a:cubicBezTo>
                <a:lnTo>
                  <a:pt x="4278" y="1385"/>
                </a:lnTo>
                <a:close/>
                <a:moveTo>
                  <a:pt x="4354" y="1605"/>
                </a:moveTo>
                <a:cubicBezTo>
                  <a:pt x="4365" y="1645"/>
                  <a:pt x="4376" y="1685"/>
                  <a:pt x="4385" y="1726"/>
                </a:cubicBezTo>
                <a:lnTo>
                  <a:pt x="1669" y="4372"/>
                </a:lnTo>
                <a:cubicBezTo>
                  <a:pt x="1629" y="4362"/>
                  <a:pt x="1589" y="4350"/>
                  <a:pt x="1550" y="4338"/>
                </a:cubicBezTo>
                <a:lnTo>
                  <a:pt x="4354" y="1605"/>
                </a:lnTo>
                <a:close/>
                <a:moveTo>
                  <a:pt x="4409" y="1847"/>
                </a:moveTo>
                <a:cubicBezTo>
                  <a:pt x="4416" y="1891"/>
                  <a:pt x="4423" y="1935"/>
                  <a:pt x="4427" y="1980"/>
                </a:cubicBezTo>
                <a:lnTo>
                  <a:pt x="1922" y="4421"/>
                </a:lnTo>
                <a:cubicBezTo>
                  <a:pt x="1878" y="4415"/>
                  <a:pt x="1834" y="4408"/>
                  <a:pt x="1790" y="4399"/>
                </a:cubicBezTo>
                <a:lnTo>
                  <a:pt x="4409" y="1847"/>
                </a:lnTo>
                <a:close/>
                <a:moveTo>
                  <a:pt x="4438" y="2114"/>
                </a:moveTo>
                <a:cubicBezTo>
                  <a:pt x="4440" y="2164"/>
                  <a:pt x="4441" y="2213"/>
                  <a:pt x="4440" y="2263"/>
                </a:cubicBezTo>
                <a:lnTo>
                  <a:pt x="2205" y="4441"/>
                </a:lnTo>
                <a:cubicBezTo>
                  <a:pt x="2155" y="4440"/>
                  <a:pt x="2106" y="4438"/>
                  <a:pt x="2056" y="4435"/>
                </a:cubicBezTo>
                <a:lnTo>
                  <a:pt x="4438" y="2114"/>
                </a:lnTo>
                <a:close/>
                <a:moveTo>
                  <a:pt x="4432" y="2415"/>
                </a:moveTo>
                <a:cubicBezTo>
                  <a:pt x="4427" y="2473"/>
                  <a:pt x="4419" y="2530"/>
                  <a:pt x="4410" y="2587"/>
                </a:cubicBezTo>
                <a:lnTo>
                  <a:pt x="2530" y="4419"/>
                </a:lnTo>
                <a:cubicBezTo>
                  <a:pt x="2473" y="4427"/>
                  <a:pt x="2415" y="4433"/>
                  <a:pt x="2357" y="4437"/>
                </a:cubicBezTo>
                <a:lnTo>
                  <a:pt x="4432" y="2415"/>
                </a:lnTo>
                <a:close/>
                <a:moveTo>
                  <a:pt x="4372" y="2769"/>
                </a:moveTo>
                <a:cubicBezTo>
                  <a:pt x="4353" y="2842"/>
                  <a:pt x="4331" y="2914"/>
                  <a:pt x="4305" y="2985"/>
                </a:cubicBezTo>
                <a:lnTo>
                  <a:pt x="2930" y="4325"/>
                </a:lnTo>
                <a:cubicBezTo>
                  <a:pt x="2858" y="4349"/>
                  <a:pt x="2786" y="4369"/>
                  <a:pt x="2713" y="4386"/>
                </a:cubicBezTo>
                <a:lnTo>
                  <a:pt x="4372" y="2769"/>
                </a:lnTo>
                <a:close/>
                <a:moveTo>
                  <a:pt x="4195" y="3237"/>
                </a:moveTo>
                <a:cubicBezTo>
                  <a:pt x="4112" y="3397"/>
                  <a:pt x="4010" y="3548"/>
                  <a:pt x="3886" y="3688"/>
                </a:cubicBezTo>
                <a:lnTo>
                  <a:pt x="3644" y="3924"/>
                </a:lnTo>
                <a:cubicBezTo>
                  <a:pt x="3501" y="4044"/>
                  <a:pt x="3347" y="4143"/>
                  <a:pt x="3185" y="4221"/>
                </a:cubicBezTo>
                <a:lnTo>
                  <a:pt x="4195" y="3237"/>
                </a:lnTo>
                <a:close/>
                <a:moveTo>
                  <a:pt x="553" y="3688"/>
                </a:moveTo>
                <a:cubicBezTo>
                  <a:pt x="529" y="3661"/>
                  <a:pt x="506" y="3633"/>
                  <a:pt x="484" y="3605"/>
                </a:cubicBezTo>
                <a:lnTo>
                  <a:pt x="3649" y="521"/>
                </a:lnTo>
                <a:cubicBezTo>
                  <a:pt x="3677" y="544"/>
                  <a:pt x="3704" y="568"/>
                  <a:pt x="3730" y="592"/>
                </a:cubicBezTo>
                <a:lnTo>
                  <a:pt x="553" y="3688"/>
                </a:lnTo>
                <a:close/>
                <a:moveTo>
                  <a:pt x="420" y="3522"/>
                </a:moveTo>
                <a:cubicBezTo>
                  <a:pt x="399" y="3493"/>
                  <a:pt x="378" y="3462"/>
                  <a:pt x="358" y="3432"/>
                </a:cubicBezTo>
                <a:lnTo>
                  <a:pt x="3479" y="391"/>
                </a:lnTo>
                <a:cubicBezTo>
                  <a:pt x="3509" y="412"/>
                  <a:pt x="3539" y="433"/>
                  <a:pt x="3568" y="455"/>
                </a:cubicBezTo>
                <a:lnTo>
                  <a:pt x="420" y="3522"/>
                </a:lnTo>
                <a:close/>
                <a:moveTo>
                  <a:pt x="303" y="3342"/>
                </a:moveTo>
                <a:cubicBezTo>
                  <a:pt x="284" y="3309"/>
                  <a:pt x="266" y="3277"/>
                  <a:pt x="248" y="3244"/>
                </a:cubicBezTo>
                <a:lnTo>
                  <a:pt x="3294" y="276"/>
                </a:lnTo>
                <a:cubicBezTo>
                  <a:pt x="3327" y="294"/>
                  <a:pt x="3359" y="313"/>
                  <a:pt x="3390" y="333"/>
                </a:cubicBezTo>
                <a:lnTo>
                  <a:pt x="303" y="3342"/>
                </a:lnTo>
                <a:close/>
                <a:moveTo>
                  <a:pt x="201" y="3146"/>
                </a:moveTo>
                <a:cubicBezTo>
                  <a:pt x="184" y="3111"/>
                  <a:pt x="169" y="3075"/>
                  <a:pt x="155" y="3040"/>
                </a:cubicBezTo>
                <a:lnTo>
                  <a:pt x="3092" y="178"/>
                </a:lnTo>
                <a:cubicBezTo>
                  <a:pt x="3128" y="193"/>
                  <a:pt x="3163" y="209"/>
                  <a:pt x="3197" y="226"/>
                </a:cubicBezTo>
                <a:lnTo>
                  <a:pt x="201" y="3146"/>
                </a:lnTo>
                <a:close/>
                <a:moveTo>
                  <a:pt x="116" y="2933"/>
                </a:moveTo>
                <a:cubicBezTo>
                  <a:pt x="103" y="2895"/>
                  <a:pt x="91" y="2856"/>
                  <a:pt x="80" y="2817"/>
                </a:cubicBezTo>
                <a:lnTo>
                  <a:pt x="2872" y="97"/>
                </a:lnTo>
                <a:cubicBezTo>
                  <a:pt x="2910" y="109"/>
                  <a:pt x="2949" y="122"/>
                  <a:pt x="2987" y="136"/>
                </a:cubicBezTo>
                <a:lnTo>
                  <a:pt x="116" y="2933"/>
                </a:lnTo>
                <a:close/>
                <a:moveTo>
                  <a:pt x="51" y="2701"/>
                </a:moveTo>
                <a:cubicBezTo>
                  <a:pt x="42" y="2659"/>
                  <a:pt x="34" y="2616"/>
                  <a:pt x="27" y="2574"/>
                </a:cubicBezTo>
                <a:lnTo>
                  <a:pt x="2630" y="38"/>
                </a:lnTo>
                <a:cubicBezTo>
                  <a:pt x="2672" y="46"/>
                  <a:pt x="2714" y="55"/>
                  <a:pt x="2756" y="65"/>
                </a:cubicBezTo>
                <a:lnTo>
                  <a:pt x="51" y="2701"/>
                </a:lnTo>
                <a:close/>
                <a:moveTo>
                  <a:pt x="10" y="2445"/>
                </a:moveTo>
                <a:cubicBezTo>
                  <a:pt x="6" y="2398"/>
                  <a:pt x="2" y="2351"/>
                  <a:pt x="1" y="2304"/>
                </a:cubicBezTo>
                <a:lnTo>
                  <a:pt x="2361" y="4"/>
                </a:lnTo>
                <a:cubicBezTo>
                  <a:pt x="2408" y="7"/>
                  <a:pt x="2455" y="12"/>
                  <a:pt x="2502" y="18"/>
                </a:cubicBezTo>
                <a:lnTo>
                  <a:pt x="10" y="2445"/>
                </a:lnTo>
                <a:close/>
                <a:moveTo>
                  <a:pt x="0" y="2160"/>
                </a:moveTo>
                <a:cubicBezTo>
                  <a:pt x="1" y="2107"/>
                  <a:pt x="5" y="2053"/>
                  <a:pt x="10" y="2000"/>
                </a:cubicBezTo>
                <a:lnTo>
                  <a:pt x="2057" y="6"/>
                </a:lnTo>
                <a:cubicBezTo>
                  <a:pt x="2110" y="2"/>
                  <a:pt x="2164" y="0"/>
                  <a:pt x="2217" y="0"/>
                </a:cubicBezTo>
                <a:lnTo>
                  <a:pt x="0" y="2160"/>
                </a:lnTo>
                <a:close/>
                <a:moveTo>
                  <a:pt x="33" y="1833"/>
                </a:moveTo>
                <a:cubicBezTo>
                  <a:pt x="44" y="1768"/>
                  <a:pt x="59" y="1704"/>
                  <a:pt x="76" y="1640"/>
                </a:cubicBezTo>
                <a:lnTo>
                  <a:pt x="1696" y="62"/>
                </a:lnTo>
                <a:cubicBezTo>
                  <a:pt x="1760" y="47"/>
                  <a:pt x="1824" y="34"/>
                  <a:pt x="1889" y="24"/>
                </a:cubicBezTo>
                <a:lnTo>
                  <a:pt x="33" y="1833"/>
                </a:lnTo>
                <a:close/>
                <a:moveTo>
                  <a:pt x="144" y="1429"/>
                </a:moveTo>
                <a:cubicBezTo>
                  <a:pt x="180" y="1336"/>
                  <a:pt x="222" y="1245"/>
                  <a:pt x="270" y="1156"/>
                </a:cubicBezTo>
                <a:lnTo>
                  <a:pt x="1206" y="244"/>
                </a:lnTo>
                <a:cubicBezTo>
                  <a:pt x="1296" y="198"/>
                  <a:pt x="1388" y="158"/>
                  <a:pt x="1483" y="125"/>
                </a:cubicBezTo>
                <a:lnTo>
                  <a:pt x="144" y="1429"/>
                </a:lnTo>
                <a:close/>
              </a:path>
            </a:pathLst>
          </a:custGeom>
          <a:solidFill>
            <a:srgbClr val="00B0F0">
              <a:alpha val="10000"/>
            </a:srgbClr>
          </a:soli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FREEFORM">
            <a:extLst>
              <a:ext uri="{FF2B5EF4-FFF2-40B4-BE49-F238E27FC236}">
                <a16:creationId xmlns:a16="http://schemas.microsoft.com/office/drawing/2014/main" id="{656EF6BB-52A8-4EF6-BAB0-F5A3738C5CC8}"/>
              </a:ext>
            </a:extLst>
          </p:cNvPr>
          <p:cNvSpPr>
            <a:spLocks/>
          </p:cNvSpPr>
          <p:nvPr/>
        </p:nvSpPr>
        <p:spPr bwMode="auto">
          <a:xfrm>
            <a:off x="5565875" y="3771008"/>
            <a:ext cx="5923062" cy="5883771"/>
          </a:xfrm>
          <a:custGeom>
            <a:avLst/>
            <a:gdLst>
              <a:gd name="T0" fmla="*/ 685 w 7030"/>
              <a:gd name="T1" fmla="*/ 130 h 6989"/>
              <a:gd name="T2" fmla="*/ 7030 w 7030"/>
              <a:gd name="T3" fmla="*/ 6641 h 6989"/>
              <a:gd name="T4" fmla="*/ 6800 w 7030"/>
              <a:gd name="T5" fmla="*/ 6866 h 6989"/>
              <a:gd name="T6" fmla="*/ 6345 w 7030"/>
              <a:gd name="T7" fmla="*/ 6860 h 6989"/>
              <a:gd name="T8" fmla="*/ 0 w 7030"/>
              <a:gd name="T9" fmla="*/ 348 h 6989"/>
              <a:gd name="T10" fmla="*/ 230 w 7030"/>
              <a:gd name="T11" fmla="*/ 124 h 6989"/>
              <a:gd name="T12" fmla="*/ 685 w 7030"/>
              <a:gd name="T13" fmla="*/ 130 h 6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0" h="6989">
                <a:moveTo>
                  <a:pt x="685" y="130"/>
                </a:moveTo>
                <a:lnTo>
                  <a:pt x="7030" y="6641"/>
                </a:lnTo>
                <a:lnTo>
                  <a:pt x="6800" y="6866"/>
                </a:lnTo>
                <a:cubicBezTo>
                  <a:pt x="6673" y="6989"/>
                  <a:pt x="6469" y="6987"/>
                  <a:pt x="6345" y="6860"/>
                </a:cubicBezTo>
                <a:lnTo>
                  <a:pt x="0" y="348"/>
                </a:lnTo>
                <a:lnTo>
                  <a:pt x="230" y="124"/>
                </a:lnTo>
                <a:cubicBezTo>
                  <a:pt x="357" y="0"/>
                  <a:pt x="562" y="3"/>
                  <a:pt x="685" y="13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0163" cap="flat">
            <a:noFill/>
            <a:prstDash val="solid"/>
            <a:miter lim="800000"/>
            <a:headEnd/>
            <a:tailEnd/>
          </a:ln>
          <a:effectLst>
            <a:outerShdw blurRad="50800" dist="228600" dir="8100000" algn="tr" rotWithShape="0">
              <a:prstClr val="black">
                <a:alpha val="1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">
            <a:extLst>
              <a:ext uri="{FF2B5EF4-FFF2-40B4-BE49-F238E27FC236}">
                <a16:creationId xmlns:a16="http://schemas.microsoft.com/office/drawing/2014/main" id="{521E78B9-57DF-480D-9F40-E4F535790468}"/>
              </a:ext>
            </a:extLst>
          </p:cNvPr>
          <p:cNvSpPr>
            <a:spLocks/>
          </p:cNvSpPr>
          <p:nvPr/>
        </p:nvSpPr>
        <p:spPr bwMode="auto">
          <a:xfrm>
            <a:off x="5440859" y="2490492"/>
            <a:ext cx="6786563" cy="7182148"/>
          </a:xfrm>
          <a:custGeom>
            <a:avLst/>
            <a:gdLst>
              <a:gd name="T0" fmla="*/ 518 w 8055"/>
              <a:gd name="T1" fmla="*/ 0 h 8531"/>
              <a:gd name="T2" fmla="*/ 7877 w 8055"/>
              <a:gd name="T3" fmla="*/ 7553 h 8531"/>
              <a:gd name="T4" fmla="*/ 7869 w 8055"/>
              <a:gd name="T5" fmla="*/ 8208 h 8531"/>
              <a:gd name="T6" fmla="*/ 7537 w 8055"/>
              <a:gd name="T7" fmla="*/ 8531 h 8531"/>
              <a:gd name="T8" fmla="*/ 178 w 8055"/>
              <a:gd name="T9" fmla="*/ 978 h 8531"/>
              <a:gd name="T10" fmla="*/ 186 w 8055"/>
              <a:gd name="T11" fmla="*/ 323 h 8531"/>
              <a:gd name="T12" fmla="*/ 518 w 8055"/>
              <a:gd name="T13" fmla="*/ 0 h 8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55" h="8531">
                <a:moveTo>
                  <a:pt x="518" y="0"/>
                </a:moveTo>
                <a:lnTo>
                  <a:pt x="7877" y="7553"/>
                </a:lnTo>
                <a:cubicBezTo>
                  <a:pt x="8055" y="7735"/>
                  <a:pt x="8051" y="8030"/>
                  <a:pt x="7869" y="8208"/>
                </a:cubicBezTo>
                <a:lnTo>
                  <a:pt x="7537" y="8531"/>
                </a:lnTo>
                <a:lnTo>
                  <a:pt x="178" y="978"/>
                </a:lnTo>
                <a:cubicBezTo>
                  <a:pt x="0" y="796"/>
                  <a:pt x="4" y="501"/>
                  <a:pt x="186" y="323"/>
                </a:cubicBezTo>
                <a:lnTo>
                  <a:pt x="518" y="0"/>
                </a:lnTo>
                <a:close/>
              </a:path>
            </a:pathLst>
          </a:custGeom>
          <a:solidFill>
            <a:srgbClr val="402B3E"/>
          </a:solidFill>
          <a:ln w="30163" cap="flat">
            <a:noFill/>
            <a:prstDash val="solid"/>
            <a:miter lim="800000"/>
            <a:headEnd/>
            <a:tailEnd/>
          </a:ln>
          <a:effectLst>
            <a:outerShdw blurRad="50800" dist="228600" dir="8100000" algn="tr" rotWithShape="0">
              <a:prstClr val="black">
                <a:alpha val="1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FREEFORM">
            <a:extLst>
              <a:ext uri="{FF2B5EF4-FFF2-40B4-BE49-F238E27FC236}">
                <a16:creationId xmlns:a16="http://schemas.microsoft.com/office/drawing/2014/main" id="{1C3B011B-FA25-4F00-8A55-30D711919709}"/>
              </a:ext>
            </a:extLst>
          </p:cNvPr>
          <p:cNvSpPr>
            <a:spLocks/>
          </p:cNvSpPr>
          <p:nvPr/>
        </p:nvSpPr>
        <p:spPr bwMode="auto">
          <a:xfrm>
            <a:off x="5974855" y="2496741"/>
            <a:ext cx="7450039" cy="7176790"/>
          </a:xfrm>
          <a:custGeom>
            <a:avLst/>
            <a:gdLst>
              <a:gd name="T0" fmla="*/ 1671 w 8842"/>
              <a:gd name="T1" fmla="*/ 316 h 8524"/>
              <a:gd name="T2" fmla="*/ 8842 w 8842"/>
              <a:gd name="T3" fmla="*/ 7675 h 8524"/>
              <a:gd name="T4" fmla="*/ 8280 w 8842"/>
              <a:gd name="T5" fmla="*/ 8222 h 8524"/>
              <a:gd name="T6" fmla="*/ 7171 w 8842"/>
              <a:gd name="T7" fmla="*/ 8208 h 8524"/>
              <a:gd name="T8" fmla="*/ 0 w 8842"/>
              <a:gd name="T9" fmla="*/ 849 h 8524"/>
              <a:gd name="T10" fmla="*/ 562 w 8842"/>
              <a:gd name="T11" fmla="*/ 301 h 8524"/>
              <a:gd name="T12" fmla="*/ 1671 w 8842"/>
              <a:gd name="T13" fmla="*/ 316 h 8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2" h="8524">
                <a:moveTo>
                  <a:pt x="1671" y="316"/>
                </a:moveTo>
                <a:lnTo>
                  <a:pt x="8842" y="7675"/>
                </a:lnTo>
                <a:lnTo>
                  <a:pt x="8280" y="8222"/>
                </a:lnTo>
                <a:cubicBezTo>
                  <a:pt x="7971" y="8524"/>
                  <a:pt x="7472" y="8517"/>
                  <a:pt x="7171" y="8208"/>
                </a:cubicBezTo>
                <a:lnTo>
                  <a:pt x="0" y="849"/>
                </a:lnTo>
                <a:lnTo>
                  <a:pt x="562" y="301"/>
                </a:lnTo>
                <a:cubicBezTo>
                  <a:pt x="871" y="0"/>
                  <a:pt x="1370" y="7"/>
                  <a:pt x="1671" y="316"/>
                </a:cubicBezTo>
                <a:close/>
              </a:path>
            </a:pathLst>
          </a:custGeom>
          <a:solidFill>
            <a:srgbClr val="00B0F0"/>
          </a:soli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FREEFORM">
            <a:extLst>
              <a:ext uri="{FF2B5EF4-FFF2-40B4-BE49-F238E27FC236}">
                <a16:creationId xmlns:a16="http://schemas.microsoft.com/office/drawing/2014/main" id="{3334A384-8313-4148-8F3F-3171D09DB06B}"/>
              </a:ext>
            </a:extLst>
          </p:cNvPr>
          <p:cNvSpPr>
            <a:spLocks/>
          </p:cNvSpPr>
          <p:nvPr/>
        </p:nvSpPr>
        <p:spPr bwMode="auto">
          <a:xfrm>
            <a:off x="6011466" y="302717"/>
            <a:ext cx="6467773" cy="7085707"/>
          </a:xfrm>
          <a:custGeom>
            <a:avLst/>
            <a:gdLst>
              <a:gd name="T0" fmla="*/ 1056 w 7677"/>
              <a:gd name="T1" fmla="*/ 0 h 8416"/>
              <a:gd name="T2" fmla="*/ 7315 w 7677"/>
              <a:gd name="T3" fmla="*/ 6424 h 8416"/>
              <a:gd name="T4" fmla="*/ 7298 w 7677"/>
              <a:gd name="T5" fmla="*/ 7758 h 8416"/>
              <a:gd name="T6" fmla="*/ 6623 w 7677"/>
              <a:gd name="T7" fmla="*/ 8416 h 8416"/>
              <a:gd name="T8" fmla="*/ 361 w 7677"/>
              <a:gd name="T9" fmla="*/ 1989 h 8416"/>
              <a:gd name="T10" fmla="*/ 378 w 7677"/>
              <a:gd name="T11" fmla="*/ 661 h 8416"/>
              <a:gd name="T12" fmla="*/ 1056 w 7677"/>
              <a:gd name="T13" fmla="*/ 0 h 8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77" h="8416">
                <a:moveTo>
                  <a:pt x="1056" y="0"/>
                </a:moveTo>
                <a:lnTo>
                  <a:pt x="7315" y="6424"/>
                </a:lnTo>
                <a:cubicBezTo>
                  <a:pt x="7677" y="6795"/>
                  <a:pt x="7669" y="7396"/>
                  <a:pt x="7298" y="7758"/>
                </a:cubicBezTo>
                <a:lnTo>
                  <a:pt x="6623" y="8416"/>
                </a:lnTo>
                <a:lnTo>
                  <a:pt x="361" y="1989"/>
                </a:lnTo>
                <a:cubicBezTo>
                  <a:pt x="0" y="1619"/>
                  <a:pt x="8" y="1021"/>
                  <a:pt x="378" y="661"/>
                </a:cubicBezTo>
                <a:lnTo>
                  <a:pt x="1056" y="0"/>
                </a:lnTo>
                <a:close/>
              </a:path>
            </a:pathLst>
          </a:custGeom>
          <a:solidFill>
            <a:srgbClr val="F77DB0"/>
          </a:solidFill>
          <a:ln w="30163" cap="flat">
            <a:noFill/>
            <a:prstDash val="solid"/>
            <a:miter lim="800000"/>
            <a:headEnd/>
            <a:tailEnd/>
          </a:ln>
          <a:effectLst>
            <a:outerShdw dist="228600" dir="8100000" algn="tr" rotWithShape="0">
              <a:prstClr val="black">
                <a:alpha val="1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FREEFORM">
            <a:extLst>
              <a:ext uri="{FF2B5EF4-FFF2-40B4-BE49-F238E27FC236}">
                <a16:creationId xmlns:a16="http://schemas.microsoft.com/office/drawing/2014/main" id="{2F99538F-07F0-4038-A448-75B82A745495}"/>
              </a:ext>
            </a:extLst>
          </p:cNvPr>
          <p:cNvSpPr>
            <a:spLocks/>
          </p:cNvSpPr>
          <p:nvPr/>
        </p:nvSpPr>
        <p:spPr bwMode="auto">
          <a:xfrm>
            <a:off x="8275142" y="1241227"/>
            <a:ext cx="5422106" cy="5126534"/>
          </a:xfrm>
          <a:custGeom>
            <a:avLst/>
            <a:gdLst>
              <a:gd name="T0" fmla="*/ 1562 w 6435"/>
              <a:gd name="T1" fmla="*/ 295 h 6089"/>
              <a:gd name="T2" fmla="*/ 6435 w 6435"/>
              <a:gd name="T3" fmla="*/ 5296 h 6089"/>
              <a:gd name="T4" fmla="*/ 5910 w 6435"/>
              <a:gd name="T5" fmla="*/ 5807 h 6089"/>
              <a:gd name="T6" fmla="*/ 4874 w 6435"/>
              <a:gd name="T7" fmla="*/ 5794 h 6089"/>
              <a:gd name="T8" fmla="*/ 0 w 6435"/>
              <a:gd name="T9" fmla="*/ 793 h 6089"/>
              <a:gd name="T10" fmla="*/ 525 w 6435"/>
              <a:gd name="T11" fmla="*/ 281 h 6089"/>
              <a:gd name="T12" fmla="*/ 1562 w 6435"/>
              <a:gd name="T13" fmla="*/ 295 h 6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35" h="6089">
                <a:moveTo>
                  <a:pt x="1562" y="295"/>
                </a:moveTo>
                <a:lnTo>
                  <a:pt x="6435" y="5296"/>
                </a:lnTo>
                <a:lnTo>
                  <a:pt x="5910" y="5807"/>
                </a:lnTo>
                <a:cubicBezTo>
                  <a:pt x="5621" y="6089"/>
                  <a:pt x="5155" y="6083"/>
                  <a:pt x="4874" y="5794"/>
                </a:cubicBezTo>
                <a:lnTo>
                  <a:pt x="0" y="793"/>
                </a:lnTo>
                <a:lnTo>
                  <a:pt x="525" y="281"/>
                </a:lnTo>
                <a:cubicBezTo>
                  <a:pt x="814" y="0"/>
                  <a:pt x="1280" y="6"/>
                  <a:pt x="1562" y="295"/>
                </a:cubicBezTo>
                <a:close/>
              </a:path>
            </a:pathLst>
          </a:custGeom>
          <a:solidFill>
            <a:srgbClr val="FFDD00"/>
          </a:solidFill>
          <a:ln w="30163" cap="flat">
            <a:noFill/>
            <a:prstDash val="solid"/>
            <a:miter lim="800000"/>
            <a:headEnd/>
            <a:tailEnd/>
          </a:ln>
          <a:effectLst>
            <a:outerShdw dist="228600" dir="8100000" algn="tr" rotWithShape="0">
              <a:prstClr val="black">
                <a:alpha val="1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REEFORM">
            <a:extLst>
              <a:ext uri="{FF2B5EF4-FFF2-40B4-BE49-F238E27FC236}">
                <a16:creationId xmlns:a16="http://schemas.microsoft.com/office/drawing/2014/main" id="{763A10DC-1AE2-48F1-863E-0A1259F8CD90}"/>
              </a:ext>
            </a:extLst>
          </p:cNvPr>
          <p:cNvSpPr>
            <a:spLocks/>
          </p:cNvSpPr>
          <p:nvPr/>
        </p:nvSpPr>
        <p:spPr bwMode="auto">
          <a:xfrm>
            <a:off x="6468666" y="3283448"/>
            <a:ext cx="792956" cy="792064"/>
          </a:xfrm>
          <a:custGeom>
            <a:avLst/>
            <a:gdLst>
              <a:gd name="T0" fmla="*/ 776 w 941"/>
              <a:gd name="T1" fmla="*/ 172 h 941"/>
              <a:gd name="T2" fmla="*/ 768 w 941"/>
              <a:gd name="T3" fmla="*/ 777 h 941"/>
              <a:gd name="T4" fmla="*/ 164 w 941"/>
              <a:gd name="T5" fmla="*/ 769 h 941"/>
              <a:gd name="T6" fmla="*/ 172 w 941"/>
              <a:gd name="T7" fmla="*/ 165 h 941"/>
              <a:gd name="T8" fmla="*/ 776 w 941"/>
              <a:gd name="T9" fmla="*/ 172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1" h="941">
                <a:moveTo>
                  <a:pt x="776" y="172"/>
                </a:moveTo>
                <a:cubicBezTo>
                  <a:pt x="941" y="341"/>
                  <a:pt x="937" y="612"/>
                  <a:pt x="768" y="777"/>
                </a:cubicBezTo>
                <a:cubicBezTo>
                  <a:pt x="599" y="941"/>
                  <a:pt x="329" y="938"/>
                  <a:pt x="164" y="769"/>
                </a:cubicBezTo>
                <a:cubicBezTo>
                  <a:pt x="0" y="600"/>
                  <a:pt x="3" y="329"/>
                  <a:pt x="172" y="165"/>
                </a:cubicBezTo>
                <a:cubicBezTo>
                  <a:pt x="341" y="0"/>
                  <a:pt x="612" y="3"/>
                  <a:pt x="776" y="172"/>
                </a:cubicBezTo>
                <a:close/>
              </a:path>
            </a:pathLst>
          </a:custGeom>
          <a:solidFill>
            <a:srgbClr val="FFC000"/>
          </a:solidFill>
          <a:ln w="30163" cap="flat">
            <a:noFill/>
            <a:prstDash val="solid"/>
            <a:miter lim="800000"/>
            <a:headEnd/>
            <a:tailEnd/>
          </a:ln>
          <a:effectLst>
            <a:outerShdw dist="254000" dir="6600000" sx="101000" sy="101000" algn="tl" rotWithShape="0">
              <a:prstClr val="black">
                <a:alpha val="1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FREEFORM">
            <a:extLst>
              <a:ext uri="{FF2B5EF4-FFF2-40B4-BE49-F238E27FC236}">
                <a16:creationId xmlns:a16="http://schemas.microsoft.com/office/drawing/2014/main" id="{C7AC7913-0A6C-4E4E-9C70-E2A39134D417}"/>
              </a:ext>
            </a:extLst>
          </p:cNvPr>
          <p:cNvSpPr>
            <a:spLocks noEditPoints="1"/>
          </p:cNvSpPr>
          <p:nvPr/>
        </p:nvSpPr>
        <p:spPr bwMode="auto">
          <a:xfrm>
            <a:off x="9373495" y="3246836"/>
            <a:ext cx="3741539" cy="3738860"/>
          </a:xfrm>
          <a:custGeom>
            <a:avLst/>
            <a:gdLst>
              <a:gd name="T0" fmla="*/ 3878 w 4441"/>
              <a:gd name="T1" fmla="*/ 743 h 4441"/>
              <a:gd name="T2" fmla="*/ 629 w 4441"/>
              <a:gd name="T3" fmla="*/ 3770 h 4441"/>
              <a:gd name="T4" fmla="*/ 3804 w 4441"/>
              <a:gd name="T5" fmla="*/ 665 h 4441"/>
              <a:gd name="T6" fmla="*/ 3945 w 4441"/>
              <a:gd name="T7" fmla="*/ 823 h 4441"/>
              <a:gd name="T8" fmla="*/ 862 w 4441"/>
              <a:gd name="T9" fmla="*/ 3978 h 4441"/>
              <a:gd name="T10" fmla="*/ 3945 w 4441"/>
              <a:gd name="T11" fmla="*/ 823 h 4441"/>
              <a:gd name="T12" fmla="*/ 4131 w 4441"/>
              <a:gd name="T13" fmla="*/ 1088 h 4441"/>
              <a:gd name="T14" fmla="*/ 946 w 4441"/>
              <a:gd name="T15" fmla="*/ 4040 h 4441"/>
              <a:gd name="T16" fmla="*/ 4183 w 4441"/>
              <a:gd name="T17" fmla="*/ 1182 h 4441"/>
              <a:gd name="T18" fmla="*/ 1231 w 4441"/>
              <a:gd name="T19" fmla="*/ 4209 h 4441"/>
              <a:gd name="T20" fmla="*/ 4183 w 4441"/>
              <a:gd name="T21" fmla="*/ 1182 h 4441"/>
              <a:gd name="T22" fmla="*/ 4319 w 4441"/>
              <a:gd name="T23" fmla="*/ 1495 h 4441"/>
              <a:gd name="T24" fmla="*/ 1331 w 4441"/>
              <a:gd name="T25" fmla="*/ 4256 h 4441"/>
              <a:gd name="T26" fmla="*/ 4354 w 4441"/>
              <a:gd name="T27" fmla="*/ 1605 h 4441"/>
              <a:gd name="T28" fmla="*/ 1669 w 4441"/>
              <a:gd name="T29" fmla="*/ 4372 h 4441"/>
              <a:gd name="T30" fmla="*/ 4354 w 4441"/>
              <a:gd name="T31" fmla="*/ 1605 h 4441"/>
              <a:gd name="T32" fmla="*/ 4427 w 4441"/>
              <a:gd name="T33" fmla="*/ 1980 h 4441"/>
              <a:gd name="T34" fmla="*/ 1790 w 4441"/>
              <a:gd name="T35" fmla="*/ 4399 h 4441"/>
              <a:gd name="T36" fmla="*/ 4438 w 4441"/>
              <a:gd name="T37" fmla="*/ 2114 h 4441"/>
              <a:gd name="T38" fmla="*/ 2205 w 4441"/>
              <a:gd name="T39" fmla="*/ 4441 h 4441"/>
              <a:gd name="T40" fmla="*/ 4438 w 4441"/>
              <a:gd name="T41" fmla="*/ 2114 h 4441"/>
              <a:gd name="T42" fmla="*/ 4410 w 4441"/>
              <a:gd name="T43" fmla="*/ 2587 h 4441"/>
              <a:gd name="T44" fmla="*/ 2357 w 4441"/>
              <a:gd name="T45" fmla="*/ 4437 h 4441"/>
              <a:gd name="T46" fmla="*/ 4372 w 4441"/>
              <a:gd name="T47" fmla="*/ 2769 h 4441"/>
              <a:gd name="T48" fmla="*/ 2930 w 4441"/>
              <a:gd name="T49" fmla="*/ 4325 h 4441"/>
              <a:gd name="T50" fmla="*/ 4372 w 4441"/>
              <a:gd name="T51" fmla="*/ 2769 h 4441"/>
              <a:gd name="T52" fmla="*/ 3886 w 4441"/>
              <a:gd name="T53" fmla="*/ 3688 h 4441"/>
              <a:gd name="T54" fmla="*/ 3185 w 4441"/>
              <a:gd name="T55" fmla="*/ 4221 h 4441"/>
              <a:gd name="T56" fmla="*/ 553 w 4441"/>
              <a:gd name="T57" fmla="*/ 3688 h 4441"/>
              <a:gd name="T58" fmla="*/ 3649 w 4441"/>
              <a:gd name="T59" fmla="*/ 521 h 4441"/>
              <a:gd name="T60" fmla="*/ 553 w 4441"/>
              <a:gd name="T61" fmla="*/ 3688 h 4441"/>
              <a:gd name="T62" fmla="*/ 358 w 4441"/>
              <a:gd name="T63" fmla="*/ 3432 h 4441"/>
              <a:gd name="T64" fmla="*/ 3568 w 4441"/>
              <a:gd name="T65" fmla="*/ 455 h 4441"/>
              <a:gd name="T66" fmla="*/ 303 w 4441"/>
              <a:gd name="T67" fmla="*/ 3342 h 4441"/>
              <a:gd name="T68" fmla="*/ 3294 w 4441"/>
              <a:gd name="T69" fmla="*/ 276 h 4441"/>
              <a:gd name="T70" fmla="*/ 303 w 4441"/>
              <a:gd name="T71" fmla="*/ 3342 h 4441"/>
              <a:gd name="T72" fmla="*/ 155 w 4441"/>
              <a:gd name="T73" fmla="*/ 3040 h 4441"/>
              <a:gd name="T74" fmla="*/ 3197 w 4441"/>
              <a:gd name="T75" fmla="*/ 226 h 4441"/>
              <a:gd name="T76" fmla="*/ 116 w 4441"/>
              <a:gd name="T77" fmla="*/ 2933 h 4441"/>
              <a:gd name="T78" fmla="*/ 2872 w 4441"/>
              <a:gd name="T79" fmla="*/ 97 h 4441"/>
              <a:gd name="T80" fmla="*/ 116 w 4441"/>
              <a:gd name="T81" fmla="*/ 2933 h 4441"/>
              <a:gd name="T82" fmla="*/ 27 w 4441"/>
              <a:gd name="T83" fmla="*/ 2574 h 4441"/>
              <a:gd name="T84" fmla="*/ 2756 w 4441"/>
              <a:gd name="T85" fmla="*/ 65 h 4441"/>
              <a:gd name="T86" fmla="*/ 10 w 4441"/>
              <a:gd name="T87" fmla="*/ 2445 h 4441"/>
              <a:gd name="T88" fmla="*/ 2361 w 4441"/>
              <a:gd name="T89" fmla="*/ 4 h 4441"/>
              <a:gd name="T90" fmla="*/ 10 w 4441"/>
              <a:gd name="T91" fmla="*/ 2445 h 4441"/>
              <a:gd name="T92" fmla="*/ 10 w 4441"/>
              <a:gd name="T93" fmla="*/ 2000 h 4441"/>
              <a:gd name="T94" fmla="*/ 2217 w 4441"/>
              <a:gd name="T95" fmla="*/ 0 h 4441"/>
              <a:gd name="T96" fmla="*/ 33 w 4441"/>
              <a:gd name="T97" fmla="*/ 1833 h 4441"/>
              <a:gd name="T98" fmla="*/ 1696 w 4441"/>
              <a:gd name="T99" fmla="*/ 62 h 4441"/>
              <a:gd name="T100" fmla="*/ 33 w 4441"/>
              <a:gd name="T101" fmla="*/ 1833 h 4441"/>
              <a:gd name="T102" fmla="*/ 270 w 4441"/>
              <a:gd name="T103" fmla="*/ 1156 h 4441"/>
              <a:gd name="T104" fmla="*/ 1483 w 4441"/>
              <a:gd name="T105" fmla="*/ 125 h 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41" h="4441">
                <a:moveTo>
                  <a:pt x="3810" y="670"/>
                </a:moveTo>
                <a:cubicBezTo>
                  <a:pt x="3834" y="694"/>
                  <a:pt x="3856" y="719"/>
                  <a:pt x="3878" y="743"/>
                </a:cubicBezTo>
                <a:lnTo>
                  <a:pt x="700" y="3840"/>
                </a:lnTo>
                <a:cubicBezTo>
                  <a:pt x="676" y="3817"/>
                  <a:pt x="653" y="3794"/>
                  <a:pt x="629" y="3770"/>
                </a:cubicBezTo>
                <a:cubicBezTo>
                  <a:pt x="627" y="3768"/>
                  <a:pt x="625" y="3766"/>
                  <a:pt x="624" y="3764"/>
                </a:cubicBezTo>
                <a:lnTo>
                  <a:pt x="3804" y="665"/>
                </a:lnTo>
                <a:cubicBezTo>
                  <a:pt x="3806" y="667"/>
                  <a:pt x="3808" y="668"/>
                  <a:pt x="3810" y="670"/>
                </a:cubicBezTo>
                <a:close/>
                <a:moveTo>
                  <a:pt x="3945" y="823"/>
                </a:moveTo>
                <a:cubicBezTo>
                  <a:pt x="3968" y="851"/>
                  <a:pt x="3990" y="879"/>
                  <a:pt x="4012" y="909"/>
                </a:cubicBezTo>
                <a:lnTo>
                  <a:pt x="862" y="3978"/>
                </a:lnTo>
                <a:cubicBezTo>
                  <a:pt x="833" y="3956"/>
                  <a:pt x="805" y="3933"/>
                  <a:pt x="778" y="3909"/>
                </a:cubicBezTo>
                <a:lnTo>
                  <a:pt x="3945" y="823"/>
                </a:lnTo>
                <a:close/>
                <a:moveTo>
                  <a:pt x="4072" y="995"/>
                </a:moveTo>
                <a:cubicBezTo>
                  <a:pt x="4092" y="1025"/>
                  <a:pt x="4112" y="1057"/>
                  <a:pt x="4131" y="1088"/>
                </a:cubicBezTo>
                <a:lnTo>
                  <a:pt x="1038" y="4101"/>
                </a:lnTo>
                <a:cubicBezTo>
                  <a:pt x="1007" y="4082"/>
                  <a:pt x="977" y="4061"/>
                  <a:pt x="946" y="4040"/>
                </a:cubicBezTo>
                <a:lnTo>
                  <a:pt x="4072" y="995"/>
                </a:lnTo>
                <a:close/>
                <a:moveTo>
                  <a:pt x="4183" y="1182"/>
                </a:moveTo>
                <a:cubicBezTo>
                  <a:pt x="4201" y="1215"/>
                  <a:pt x="4218" y="1249"/>
                  <a:pt x="4233" y="1283"/>
                </a:cubicBezTo>
                <a:lnTo>
                  <a:pt x="1231" y="4209"/>
                </a:lnTo>
                <a:cubicBezTo>
                  <a:pt x="1197" y="4192"/>
                  <a:pt x="1163" y="4175"/>
                  <a:pt x="1130" y="4156"/>
                </a:cubicBezTo>
                <a:lnTo>
                  <a:pt x="4183" y="1182"/>
                </a:lnTo>
                <a:close/>
                <a:moveTo>
                  <a:pt x="4278" y="1385"/>
                </a:moveTo>
                <a:cubicBezTo>
                  <a:pt x="4292" y="1421"/>
                  <a:pt x="4306" y="1458"/>
                  <a:pt x="4319" y="1495"/>
                </a:cubicBezTo>
                <a:lnTo>
                  <a:pt x="1440" y="4300"/>
                </a:lnTo>
                <a:cubicBezTo>
                  <a:pt x="1403" y="4286"/>
                  <a:pt x="1367" y="4272"/>
                  <a:pt x="1331" y="4256"/>
                </a:cubicBezTo>
                <a:lnTo>
                  <a:pt x="4278" y="1385"/>
                </a:lnTo>
                <a:close/>
                <a:moveTo>
                  <a:pt x="4354" y="1605"/>
                </a:moveTo>
                <a:cubicBezTo>
                  <a:pt x="4365" y="1645"/>
                  <a:pt x="4376" y="1685"/>
                  <a:pt x="4385" y="1726"/>
                </a:cubicBezTo>
                <a:lnTo>
                  <a:pt x="1669" y="4372"/>
                </a:lnTo>
                <a:cubicBezTo>
                  <a:pt x="1629" y="4362"/>
                  <a:pt x="1589" y="4350"/>
                  <a:pt x="1550" y="4338"/>
                </a:cubicBezTo>
                <a:lnTo>
                  <a:pt x="4354" y="1605"/>
                </a:lnTo>
                <a:close/>
                <a:moveTo>
                  <a:pt x="4409" y="1847"/>
                </a:moveTo>
                <a:cubicBezTo>
                  <a:pt x="4416" y="1891"/>
                  <a:pt x="4423" y="1935"/>
                  <a:pt x="4427" y="1980"/>
                </a:cubicBezTo>
                <a:lnTo>
                  <a:pt x="1922" y="4421"/>
                </a:lnTo>
                <a:cubicBezTo>
                  <a:pt x="1878" y="4415"/>
                  <a:pt x="1834" y="4408"/>
                  <a:pt x="1790" y="4399"/>
                </a:cubicBezTo>
                <a:lnTo>
                  <a:pt x="4409" y="1847"/>
                </a:lnTo>
                <a:close/>
                <a:moveTo>
                  <a:pt x="4438" y="2114"/>
                </a:moveTo>
                <a:cubicBezTo>
                  <a:pt x="4440" y="2164"/>
                  <a:pt x="4441" y="2213"/>
                  <a:pt x="4440" y="2263"/>
                </a:cubicBezTo>
                <a:lnTo>
                  <a:pt x="2205" y="4441"/>
                </a:lnTo>
                <a:cubicBezTo>
                  <a:pt x="2155" y="4440"/>
                  <a:pt x="2106" y="4438"/>
                  <a:pt x="2056" y="4435"/>
                </a:cubicBezTo>
                <a:lnTo>
                  <a:pt x="4438" y="2114"/>
                </a:lnTo>
                <a:close/>
                <a:moveTo>
                  <a:pt x="4432" y="2415"/>
                </a:moveTo>
                <a:cubicBezTo>
                  <a:pt x="4427" y="2473"/>
                  <a:pt x="4419" y="2530"/>
                  <a:pt x="4410" y="2587"/>
                </a:cubicBezTo>
                <a:lnTo>
                  <a:pt x="2530" y="4419"/>
                </a:lnTo>
                <a:cubicBezTo>
                  <a:pt x="2473" y="4427"/>
                  <a:pt x="2415" y="4433"/>
                  <a:pt x="2357" y="4437"/>
                </a:cubicBezTo>
                <a:lnTo>
                  <a:pt x="4432" y="2415"/>
                </a:lnTo>
                <a:close/>
                <a:moveTo>
                  <a:pt x="4372" y="2769"/>
                </a:moveTo>
                <a:cubicBezTo>
                  <a:pt x="4353" y="2842"/>
                  <a:pt x="4331" y="2914"/>
                  <a:pt x="4305" y="2985"/>
                </a:cubicBezTo>
                <a:lnTo>
                  <a:pt x="2930" y="4325"/>
                </a:lnTo>
                <a:cubicBezTo>
                  <a:pt x="2858" y="4349"/>
                  <a:pt x="2786" y="4369"/>
                  <a:pt x="2713" y="4386"/>
                </a:cubicBezTo>
                <a:lnTo>
                  <a:pt x="4372" y="2769"/>
                </a:lnTo>
                <a:close/>
                <a:moveTo>
                  <a:pt x="4195" y="3237"/>
                </a:moveTo>
                <a:cubicBezTo>
                  <a:pt x="4112" y="3397"/>
                  <a:pt x="4010" y="3548"/>
                  <a:pt x="3886" y="3688"/>
                </a:cubicBezTo>
                <a:lnTo>
                  <a:pt x="3644" y="3924"/>
                </a:lnTo>
                <a:cubicBezTo>
                  <a:pt x="3501" y="4044"/>
                  <a:pt x="3347" y="4143"/>
                  <a:pt x="3185" y="4221"/>
                </a:cubicBezTo>
                <a:lnTo>
                  <a:pt x="4195" y="3237"/>
                </a:lnTo>
                <a:close/>
                <a:moveTo>
                  <a:pt x="553" y="3688"/>
                </a:moveTo>
                <a:cubicBezTo>
                  <a:pt x="529" y="3661"/>
                  <a:pt x="506" y="3633"/>
                  <a:pt x="484" y="3605"/>
                </a:cubicBezTo>
                <a:lnTo>
                  <a:pt x="3649" y="521"/>
                </a:lnTo>
                <a:cubicBezTo>
                  <a:pt x="3677" y="544"/>
                  <a:pt x="3704" y="568"/>
                  <a:pt x="3730" y="592"/>
                </a:cubicBezTo>
                <a:lnTo>
                  <a:pt x="553" y="3688"/>
                </a:lnTo>
                <a:close/>
                <a:moveTo>
                  <a:pt x="420" y="3522"/>
                </a:moveTo>
                <a:cubicBezTo>
                  <a:pt x="399" y="3493"/>
                  <a:pt x="378" y="3462"/>
                  <a:pt x="358" y="3432"/>
                </a:cubicBezTo>
                <a:lnTo>
                  <a:pt x="3479" y="391"/>
                </a:lnTo>
                <a:cubicBezTo>
                  <a:pt x="3509" y="412"/>
                  <a:pt x="3539" y="433"/>
                  <a:pt x="3568" y="455"/>
                </a:cubicBezTo>
                <a:lnTo>
                  <a:pt x="420" y="3522"/>
                </a:lnTo>
                <a:close/>
                <a:moveTo>
                  <a:pt x="303" y="3342"/>
                </a:moveTo>
                <a:cubicBezTo>
                  <a:pt x="284" y="3309"/>
                  <a:pt x="266" y="3277"/>
                  <a:pt x="248" y="3244"/>
                </a:cubicBezTo>
                <a:lnTo>
                  <a:pt x="3294" y="276"/>
                </a:lnTo>
                <a:cubicBezTo>
                  <a:pt x="3327" y="294"/>
                  <a:pt x="3359" y="313"/>
                  <a:pt x="3390" y="333"/>
                </a:cubicBezTo>
                <a:lnTo>
                  <a:pt x="303" y="3342"/>
                </a:lnTo>
                <a:close/>
                <a:moveTo>
                  <a:pt x="201" y="3146"/>
                </a:moveTo>
                <a:cubicBezTo>
                  <a:pt x="184" y="3111"/>
                  <a:pt x="169" y="3075"/>
                  <a:pt x="155" y="3040"/>
                </a:cubicBezTo>
                <a:lnTo>
                  <a:pt x="3092" y="178"/>
                </a:lnTo>
                <a:cubicBezTo>
                  <a:pt x="3128" y="193"/>
                  <a:pt x="3163" y="209"/>
                  <a:pt x="3197" y="226"/>
                </a:cubicBezTo>
                <a:lnTo>
                  <a:pt x="201" y="3146"/>
                </a:lnTo>
                <a:close/>
                <a:moveTo>
                  <a:pt x="116" y="2933"/>
                </a:moveTo>
                <a:cubicBezTo>
                  <a:pt x="103" y="2895"/>
                  <a:pt x="91" y="2856"/>
                  <a:pt x="80" y="2817"/>
                </a:cubicBezTo>
                <a:lnTo>
                  <a:pt x="2872" y="97"/>
                </a:lnTo>
                <a:cubicBezTo>
                  <a:pt x="2910" y="109"/>
                  <a:pt x="2949" y="122"/>
                  <a:pt x="2987" y="136"/>
                </a:cubicBezTo>
                <a:lnTo>
                  <a:pt x="116" y="2933"/>
                </a:lnTo>
                <a:close/>
                <a:moveTo>
                  <a:pt x="51" y="2701"/>
                </a:moveTo>
                <a:cubicBezTo>
                  <a:pt x="42" y="2659"/>
                  <a:pt x="34" y="2616"/>
                  <a:pt x="27" y="2574"/>
                </a:cubicBezTo>
                <a:lnTo>
                  <a:pt x="2630" y="38"/>
                </a:lnTo>
                <a:cubicBezTo>
                  <a:pt x="2672" y="46"/>
                  <a:pt x="2714" y="55"/>
                  <a:pt x="2756" y="65"/>
                </a:cubicBezTo>
                <a:lnTo>
                  <a:pt x="51" y="2701"/>
                </a:lnTo>
                <a:close/>
                <a:moveTo>
                  <a:pt x="10" y="2445"/>
                </a:moveTo>
                <a:cubicBezTo>
                  <a:pt x="6" y="2398"/>
                  <a:pt x="2" y="2351"/>
                  <a:pt x="1" y="2304"/>
                </a:cubicBezTo>
                <a:lnTo>
                  <a:pt x="2361" y="4"/>
                </a:lnTo>
                <a:cubicBezTo>
                  <a:pt x="2408" y="7"/>
                  <a:pt x="2455" y="12"/>
                  <a:pt x="2502" y="18"/>
                </a:cubicBezTo>
                <a:lnTo>
                  <a:pt x="10" y="2445"/>
                </a:lnTo>
                <a:close/>
                <a:moveTo>
                  <a:pt x="0" y="2160"/>
                </a:moveTo>
                <a:cubicBezTo>
                  <a:pt x="1" y="2107"/>
                  <a:pt x="5" y="2053"/>
                  <a:pt x="10" y="2000"/>
                </a:cubicBezTo>
                <a:lnTo>
                  <a:pt x="2057" y="6"/>
                </a:lnTo>
                <a:cubicBezTo>
                  <a:pt x="2110" y="2"/>
                  <a:pt x="2164" y="0"/>
                  <a:pt x="2217" y="0"/>
                </a:cubicBezTo>
                <a:lnTo>
                  <a:pt x="0" y="2160"/>
                </a:lnTo>
                <a:close/>
                <a:moveTo>
                  <a:pt x="33" y="1833"/>
                </a:moveTo>
                <a:cubicBezTo>
                  <a:pt x="44" y="1768"/>
                  <a:pt x="59" y="1704"/>
                  <a:pt x="76" y="1640"/>
                </a:cubicBezTo>
                <a:lnTo>
                  <a:pt x="1696" y="62"/>
                </a:lnTo>
                <a:cubicBezTo>
                  <a:pt x="1760" y="47"/>
                  <a:pt x="1824" y="34"/>
                  <a:pt x="1889" y="24"/>
                </a:cubicBezTo>
                <a:lnTo>
                  <a:pt x="33" y="1833"/>
                </a:lnTo>
                <a:close/>
                <a:moveTo>
                  <a:pt x="144" y="1429"/>
                </a:moveTo>
                <a:cubicBezTo>
                  <a:pt x="180" y="1336"/>
                  <a:pt x="222" y="1245"/>
                  <a:pt x="270" y="1156"/>
                </a:cubicBezTo>
                <a:lnTo>
                  <a:pt x="1206" y="244"/>
                </a:lnTo>
                <a:cubicBezTo>
                  <a:pt x="1296" y="198"/>
                  <a:pt x="1388" y="158"/>
                  <a:pt x="1483" y="125"/>
                </a:cubicBezTo>
                <a:lnTo>
                  <a:pt x="144" y="1429"/>
                </a:lnTo>
                <a:close/>
              </a:path>
            </a:pathLst>
          </a:custGeom>
          <a:solidFill>
            <a:schemeClr val="accent3">
              <a:alpha val="36000"/>
            </a:schemeClr>
          </a:soli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FREEFORM">
            <a:extLst>
              <a:ext uri="{FF2B5EF4-FFF2-40B4-BE49-F238E27FC236}">
                <a16:creationId xmlns:a16="http://schemas.microsoft.com/office/drawing/2014/main" id="{84665ED9-8DD7-4ED3-9B35-73DA833B24B6}"/>
              </a:ext>
            </a:extLst>
          </p:cNvPr>
          <p:cNvSpPr>
            <a:spLocks/>
          </p:cNvSpPr>
          <p:nvPr/>
        </p:nvSpPr>
        <p:spPr bwMode="auto">
          <a:xfrm>
            <a:off x="10540605" y="2444057"/>
            <a:ext cx="648295" cy="648295"/>
          </a:xfrm>
          <a:custGeom>
            <a:avLst/>
            <a:gdLst>
              <a:gd name="T0" fmla="*/ 636 w 770"/>
              <a:gd name="T1" fmla="*/ 141 h 770"/>
              <a:gd name="T2" fmla="*/ 141 w 770"/>
              <a:gd name="T3" fmla="*/ 135 h 770"/>
              <a:gd name="T4" fmla="*/ 135 w 770"/>
              <a:gd name="T5" fmla="*/ 629 h 770"/>
              <a:gd name="T6" fmla="*/ 629 w 770"/>
              <a:gd name="T7" fmla="*/ 635 h 770"/>
              <a:gd name="T8" fmla="*/ 636 w 770"/>
              <a:gd name="T9" fmla="*/ 141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" h="770">
                <a:moveTo>
                  <a:pt x="636" y="141"/>
                </a:moveTo>
                <a:cubicBezTo>
                  <a:pt x="501" y="3"/>
                  <a:pt x="280" y="0"/>
                  <a:pt x="141" y="135"/>
                </a:cubicBezTo>
                <a:cubicBezTo>
                  <a:pt x="3" y="269"/>
                  <a:pt x="0" y="491"/>
                  <a:pt x="135" y="629"/>
                </a:cubicBezTo>
                <a:cubicBezTo>
                  <a:pt x="270" y="767"/>
                  <a:pt x="491" y="770"/>
                  <a:pt x="629" y="635"/>
                </a:cubicBezTo>
                <a:cubicBezTo>
                  <a:pt x="768" y="501"/>
                  <a:pt x="770" y="279"/>
                  <a:pt x="636" y="14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0163" cap="flat">
            <a:noFill/>
            <a:prstDash val="solid"/>
            <a:miter lim="800000"/>
            <a:headEnd/>
            <a:tailEnd/>
          </a:ln>
          <a:effectLst>
            <a:outerShdw dist="254000" dir="6600000" sx="101000" sy="101000" algn="tl" rotWithShape="0">
              <a:prstClr val="black">
                <a:alpha val="1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FREEFORM">
            <a:extLst>
              <a:ext uri="{FF2B5EF4-FFF2-40B4-BE49-F238E27FC236}">
                <a16:creationId xmlns:a16="http://schemas.microsoft.com/office/drawing/2014/main" id="{747150C0-0883-4295-8317-48FE1D09BB67}"/>
              </a:ext>
            </a:extLst>
          </p:cNvPr>
          <p:cNvSpPr>
            <a:spLocks/>
          </p:cNvSpPr>
          <p:nvPr/>
        </p:nvSpPr>
        <p:spPr bwMode="auto">
          <a:xfrm>
            <a:off x="10011073" y="7684891"/>
            <a:ext cx="1057275" cy="1056382"/>
          </a:xfrm>
          <a:custGeom>
            <a:avLst/>
            <a:gdLst>
              <a:gd name="T0" fmla="*/ 1036 w 1255"/>
              <a:gd name="T1" fmla="*/ 230 h 1255"/>
              <a:gd name="T2" fmla="*/ 1025 w 1255"/>
              <a:gd name="T3" fmla="*/ 1036 h 1255"/>
              <a:gd name="T4" fmla="*/ 220 w 1255"/>
              <a:gd name="T5" fmla="*/ 1025 h 1255"/>
              <a:gd name="T6" fmla="*/ 230 w 1255"/>
              <a:gd name="T7" fmla="*/ 220 h 1255"/>
              <a:gd name="T8" fmla="*/ 1036 w 1255"/>
              <a:gd name="T9" fmla="*/ 23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5" h="1255">
                <a:moveTo>
                  <a:pt x="1036" y="230"/>
                </a:moveTo>
                <a:cubicBezTo>
                  <a:pt x="1255" y="455"/>
                  <a:pt x="1251" y="816"/>
                  <a:pt x="1025" y="1036"/>
                </a:cubicBezTo>
                <a:cubicBezTo>
                  <a:pt x="800" y="1255"/>
                  <a:pt x="439" y="1250"/>
                  <a:pt x="220" y="1025"/>
                </a:cubicBezTo>
                <a:cubicBezTo>
                  <a:pt x="0" y="800"/>
                  <a:pt x="5" y="439"/>
                  <a:pt x="230" y="220"/>
                </a:cubicBezTo>
                <a:cubicBezTo>
                  <a:pt x="455" y="0"/>
                  <a:pt x="816" y="5"/>
                  <a:pt x="1036" y="23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0163" cap="flat">
            <a:noFill/>
            <a:prstDash val="solid"/>
            <a:miter lim="800000"/>
            <a:headEnd/>
            <a:tailEnd/>
          </a:ln>
          <a:effectLst>
            <a:outerShdw dist="254000" dir="6600000" sx="101000" sy="101000" algn="tl" rotWithShape="0">
              <a:prstClr val="black">
                <a:alpha val="1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REEFORM">
            <a:extLst>
              <a:ext uri="{FF2B5EF4-FFF2-40B4-BE49-F238E27FC236}">
                <a16:creationId xmlns:a16="http://schemas.microsoft.com/office/drawing/2014/main" id="{2D1C258C-D176-46D7-8E7D-469FC56F65F1}"/>
              </a:ext>
            </a:extLst>
          </p:cNvPr>
          <p:cNvSpPr>
            <a:spLocks/>
          </p:cNvSpPr>
          <p:nvPr/>
        </p:nvSpPr>
        <p:spPr bwMode="auto">
          <a:xfrm>
            <a:off x="6219974" y="2314129"/>
            <a:ext cx="5633740" cy="6001643"/>
          </a:xfrm>
          <a:custGeom>
            <a:avLst/>
            <a:gdLst>
              <a:gd name="T0" fmla="*/ 3344 w 6687"/>
              <a:gd name="T1" fmla="*/ 0 h 7129"/>
              <a:gd name="T2" fmla="*/ 6417 w 6687"/>
              <a:gd name="T3" fmla="*/ 3073 h 7129"/>
              <a:gd name="T4" fmla="*/ 6417 w 6687"/>
              <a:gd name="T5" fmla="*/ 4055 h 7129"/>
              <a:gd name="T6" fmla="*/ 3344 w 6687"/>
              <a:gd name="T7" fmla="*/ 7129 h 7129"/>
              <a:gd name="T8" fmla="*/ 270 w 6687"/>
              <a:gd name="T9" fmla="*/ 4055 h 7129"/>
              <a:gd name="T10" fmla="*/ 270 w 6687"/>
              <a:gd name="T11" fmla="*/ 3073 h 7129"/>
              <a:gd name="T12" fmla="*/ 3344 w 6687"/>
              <a:gd name="T13" fmla="*/ 0 h 7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87" h="7129">
                <a:moveTo>
                  <a:pt x="3344" y="0"/>
                </a:moveTo>
                <a:lnTo>
                  <a:pt x="6417" y="3073"/>
                </a:lnTo>
                <a:cubicBezTo>
                  <a:pt x="6687" y="3343"/>
                  <a:pt x="6687" y="3785"/>
                  <a:pt x="6417" y="4055"/>
                </a:cubicBezTo>
                <a:lnTo>
                  <a:pt x="3344" y="7129"/>
                </a:lnTo>
                <a:lnTo>
                  <a:pt x="270" y="4055"/>
                </a:lnTo>
                <a:cubicBezTo>
                  <a:pt x="0" y="3785"/>
                  <a:pt x="0" y="3343"/>
                  <a:pt x="270" y="3073"/>
                </a:cubicBezTo>
                <a:lnTo>
                  <a:pt x="3344" y="0"/>
                </a:lnTo>
                <a:close/>
              </a:path>
            </a:pathLst>
          </a:custGeom>
          <a:solidFill>
            <a:schemeClr val="bg1">
              <a:alpha val="96000"/>
            </a:schemeClr>
          </a:solidFill>
          <a:ln w="30163" cap="flat">
            <a:noFill/>
            <a:prstDash val="solid"/>
            <a:miter lim="800000"/>
            <a:headEnd/>
            <a:tailEnd/>
          </a:ln>
          <a:effectLst>
            <a:outerShdw dist="254000" dir="7140000" sx="101000" sy="101000" algn="tl" rotWithShape="0">
              <a:prstClr val="black">
                <a:alpha val="1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FREEFORM">
            <a:extLst>
              <a:ext uri="{FF2B5EF4-FFF2-40B4-BE49-F238E27FC236}">
                <a16:creationId xmlns:a16="http://schemas.microsoft.com/office/drawing/2014/main" id="{CD9B2E95-C2A8-4803-B50E-D27975779A6F}"/>
              </a:ext>
            </a:extLst>
          </p:cNvPr>
          <p:cNvSpPr>
            <a:spLocks/>
          </p:cNvSpPr>
          <p:nvPr/>
        </p:nvSpPr>
        <p:spPr bwMode="auto">
          <a:xfrm>
            <a:off x="6891934" y="6425803"/>
            <a:ext cx="1201936" cy="1201043"/>
          </a:xfrm>
          <a:custGeom>
            <a:avLst/>
            <a:gdLst>
              <a:gd name="T0" fmla="*/ 1177 w 1426"/>
              <a:gd name="T1" fmla="*/ 262 h 1426"/>
              <a:gd name="T2" fmla="*/ 1165 w 1426"/>
              <a:gd name="T3" fmla="*/ 1177 h 1426"/>
              <a:gd name="T4" fmla="*/ 250 w 1426"/>
              <a:gd name="T5" fmla="*/ 1165 h 1426"/>
              <a:gd name="T6" fmla="*/ 262 w 1426"/>
              <a:gd name="T7" fmla="*/ 250 h 1426"/>
              <a:gd name="T8" fmla="*/ 1177 w 1426"/>
              <a:gd name="T9" fmla="*/ 262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6" h="1426">
                <a:moveTo>
                  <a:pt x="1177" y="262"/>
                </a:moveTo>
                <a:cubicBezTo>
                  <a:pt x="1426" y="518"/>
                  <a:pt x="1421" y="927"/>
                  <a:pt x="1165" y="1177"/>
                </a:cubicBezTo>
                <a:cubicBezTo>
                  <a:pt x="909" y="1426"/>
                  <a:pt x="499" y="1421"/>
                  <a:pt x="250" y="1165"/>
                </a:cubicBezTo>
                <a:cubicBezTo>
                  <a:pt x="0" y="909"/>
                  <a:pt x="6" y="499"/>
                  <a:pt x="262" y="250"/>
                </a:cubicBezTo>
                <a:cubicBezTo>
                  <a:pt x="518" y="0"/>
                  <a:pt x="927" y="5"/>
                  <a:pt x="1177" y="262"/>
                </a:cubicBezTo>
                <a:close/>
              </a:path>
            </a:pathLst>
          </a:custGeom>
          <a:solidFill>
            <a:srgbClr val="00B0F0"/>
          </a:solidFill>
          <a:ln w="30163" cap="flat">
            <a:noFill/>
            <a:prstDash val="solid"/>
            <a:miter lim="800000"/>
            <a:headEnd/>
            <a:tailEnd/>
          </a:ln>
          <a:effectLst>
            <a:outerShdw dist="254000" dir="6600000" sx="101000" sy="101000" algn="tl" rotWithShape="0">
              <a:prstClr val="black">
                <a:alpha val="1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FREEFORM">
            <a:extLst>
              <a:ext uri="{FF2B5EF4-FFF2-40B4-BE49-F238E27FC236}">
                <a16:creationId xmlns:a16="http://schemas.microsoft.com/office/drawing/2014/main" id="{CF2F870C-74A3-4E27-9E8F-F4796401CA56}"/>
              </a:ext>
            </a:extLst>
          </p:cNvPr>
          <p:cNvSpPr>
            <a:spLocks/>
          </p:cNvSpPr>
          <p:nvPr/>
        </p:nvSpPr>
        <p:spPr bwMode="auto">
          <a:xfrm>
            <a:off x="8568036" y="1756470"/>
            <a:ext cx="1225153" cy="1224260"/>
          </a:xfrm>
          <a:custGeom>
            <a:avLst/>
            <a:gdLst>
              <a:gd name="T0" fmla="*/ 1201 w 1455"/>
              <a:gd name="T1" fmla="*/ 266 h 1455"/>
              <a:gd name="T2" fmla="*/ 1189 w 1455"/>
              <a:gd name="T3" fmla="*/ 1200 h 1455"/>
              <a:gd name="T4" fmla="*/ 255 w 1455"/>
              <a:gd name="T5" fmla="*/ 1188 h 1455"/>
              <a:gd name="T6" fmla="*/ 267 w 1455"/>
              <a:gd name="T7" fmla="*/ 254 h 1455"/>
              <a:gd name="T8" fmla="*/ 1201 w 1455"/>
              <a:gd name="T9" fmla="*/ 266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5" h="1455">
                <a:moveTo>
                  <a:pt x="1201" y="266"/>
                </a:moveTo>
                <a:cubicBezTo>
                  <a:pt x="1455" y="528"/>
                  <a:pt x="1450" y="946"/>
                  <a:pt x="1189" y="1200"/>
                </a:cubicBezTo>
                <a:cubicBezTo>
                  <a:pt x="927" y="1455"/>
                  <a:pt x="509" y="1449"/>
                  <a:pt x="255" y="1188"/>
                </a:cubicBezTo>
                <a:cubicBezTo>
                  <a:pt x="0" y="927"/>
                  <a:pt x="6" y="509"/>
                  <a:pt x="267" y="254"/>
                </a:cubicBezTo>
                <a:cubicBezTo>
                  <a:pt x="528" y="0"/>
                  <a:pt x="946" y="5"/>
                  <a:pt x="1201" y="266"/>
                </a:cubicBezTo>
                <a:close/>
              </a:path>
            </a:pathLst>
          </a:custGeom>
          <a:solidFill>
            <a:srgbClr val="00B050"/>
          </a:solidFill>
          <a:ln w="30163" cap="flat">
            <a:noFill/>
            <a:prstDash val="solid"/>
            <a:miter lim="800000"/>
            <a:headEnd/>
            <a:tailEnd/>
          </a:ln>
          <a:effectLst>
            <a:outerShdw dist="254000" dir="6600000" sx="101000" sy="101000" algn="tl" rotWithShape="0">
              <a:prstClr val="black">
                <a:alpha val="10000"/>
              </a:prstClr>
            </a:outerShdw>
          </a:effec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CHANGE TEXT HERE">
            <a:extLst>
              <a:ext uri="{FF2B5EF4-FFF2-40B4-BE49-F238E27FC236}">
                <a16:creationId xmlns:a16="http://schemas.microsoft.com/office/drawing/2014/main" id="{5EAE5D23-F515-4A6E-A75D-69EE40366ACA}"/>
              </a:ext>
            </a:extLst>
          </p:cNvPr>
          <p:cNvSpPr/>
          <p:nvPr/>
        </p:nvSpPr>
        <p:spPr>
          <a:xfrm>
            <a:off x="4630392" y="8169885"/>
            <a:ext cx="3043238" cy="165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25" b="1">
                <a:solidFill>
                  <a:prstClr val="white"/>
                </a:solidFill>
                <a:latin typeface="arial" panose="020B0604020202020204" pitchFamily="34" charset="0"/>
              </a:rPr>
              <a:t>Lorem ipsum dolor sit amet</a:t>
            </a:r>
            <a:r>
              <a:rPr lang="en-US" sz="2025">
                <a:solidFill>
                  <a:prstClr val="white"/>
                </a:solidFill>
                <a:latin typeface="arial" panose="020B0604020202020204" pitchFamily="34" charset="0"/>
              </a:rPr>
              <a:t>, consectetur adipiscing elit. Vivamus finibus massa convallis libero pulvinar viverra.</a:t>
            </a:r>
            <a:endParaRPr lang="en-US" sz="202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FREEFORM">
            <a:extLst>
              <a:ext uri="{FF2B5EF4-FFF2-40B4-BE49-F238E27FC236}">
                <a16:creationId xmlns:a16="http://schemas.microsoft.com/office/drawing/2014/main" id="{2E910303-9E9B-499F-B83E-571E3E65FC58}"/>
              </a:ext>
            </a:extLst>
          </p:cNvPr>
          <p:cNvSpPr>
            <a:spLocks noEditPoints="1"/>
          </p:cNvSpPr>
          <p:nvPr/>
        </p:nvSpPr>
        <p:spPr bwMode="auto">
          <a:xfrm>
            <a:off x="11773795" y="5717232"/>
            <a:ext cx="7060848" cy="7055793"/>
          </a:xfrm>
          <a:custGeom>
            <a:avLst/>
            <a:gdLst>
              <a:gd name="T0" fmla="*/ 3878 w 4441"/>
              <a:gd name="T1" fmla="*/ 743 h 4441"/>
              <a:gd name="T2" fmla="*/ 629 w 4441"/>
              <a:gd name="T3" fmla="*/ 3770 h 4441"/>
              <a:gd name="T4" fmla="*/ 3804 w 4441"/>
              <a:gd name="T5" fmla="*/ 665 h 4441"/>
              <a:gd name="T6" fmla="*/ 3945 w 4441"/>
              <a:gd name="T7" fmla="*/ 823 h 4441"/>
              <a:gd name="T8" fmla="*/ 862 w 4441"/>
              <a:gd name="T9" fmla="*/ 3978 h 4441"/>
              <a:gd name="T10" fmla="*/ 3945 w 4441"/>
              <a:gd name="T11" fmla="*/ 823 h 4441"/>
              <a:gd name="T12" fmla="*/ 4131 w 4441"/>
              <a:gd name="T13" fmla="*/ 1088 h 4441"/>
              <a:gd name="T14" fmla="*/ 946 w 4441"/>
              <a:gd name="T15" fmla="*/ 4040 h 4441"/>
              <a:gd name="T16" fmla="*/ 4183 w 4441"/>
              <a:gd name="T17" fmla="*/ 1182 h 4441"/>
              <a:gd name="T18" fmla="*/ 1231 w 4441"/>
              <a:gd name="T19" fmla="*/ 4209 h 4441"/>
              <a:gd name="T20" fmla="*/ 4183 w 4441"/>
              <a:gd name="T21" fmla="*/ 1182 h 4441"/>
              <a:gd name="T22" fmla="*/ 4319 w 4441"/>
              <a:gd name="T23" fmla="*/ 1495 h 4441"/>
              <a:gd name="T24" fmla="*/ 1331 w 4441"/>
              <a:gd name="T25" fmla="*/ 4256 h 4441"/>
              <a:gd name="T26" fmla="*/ 4354 w 4441"/>
              <a:gd name="T27" fmla="*/ 1605 h 4441"/>
              <a:gd name="T28" fmla="*/ 1669 w 4441"/>
              <a:gd name="T29" fmla="*/ 4372 h 4441"/>
              <a:gd name="T30" fmla="*/ 4354 w 4441"/>
              <a:gd name="T31" fmla="*/ 1605 h 4441"/>
              <a:gd name="T32" fmla="*/ 4427 w 4441"/>
              <a:gd name="T33" fmla="*/ 1980 h 4441"/>
              <a:gd name="T34" fmla="*/ 1790 w 4441"/>
              <a:gd name="T35" fmla="*/ 4399 h 4441"/>
              <a:gd name="T36" fmla="*/ 4438 w 4441"/>
              <a:gd name="T37" fmla="*/ 2114 h 4441"/>
              <a:gd name="T38" fmla="*/ 2205 w 4441"/>
              <a:gd name="T39" fmla="*/ 4441 h 4441"/>
              <a:gd name="T40" fmla="*/ 4438 w 4441"/>
              <a:gd name="T41" fmla="*/ 2114 h 4441"/>
              <a:gd name="T42" fmla="*/ 4410 w 4441"/>
              <a:gd name="T43" fmla="*/ 2587 h 4441"/>
              <a:gd name="T44" fmla="*/ 2357 w 4441"/>
              <a:gd name="T45" fmla="*/ 4437 h 4441"/>
              <a:gd name="T46" fmla="*/ 4372 w 4441"/>
              <a:gd name="T47" fmla="*/ 2769 h 4441"/>
              <a:gd name="T48" fmla="*/ 2930 w 4441"/>
              <a:gd name="T49" fmla="*/ 4325 h 4441"/>
              <a:gd name="T50" fmla="*/ 4372 w 4441"/>
              <a:gd name="T51" fmla="*/ 2769 h 4441"/>
              <a:gd name="T52" fmla="*/ 3886 w 4441"/>
              <a:gd name="T53" fmla="*/ 3688 h 4441"/>
              <a:gd name="T54" fmla="*/ 3185 w 4441"/>
              <a:gd name="T55" fmla="*/ 4221 h 4441"/>
              <a:gd name="T56" fmla="*/ 553 w 4441"/>
              <a:gd name="T57" fmla="*/ 3688 h 4441"/>
              <a:gd name="T58" fmla="*/ 3649 w 4441"/>
              <a:gd name="T59" fmla="*/ 521 h 4441"/>
              <a:gd name="T60" fmla="*/ 553 w 4441"/>
              <a:gd name="T61" fmla="*/ 3688 h 4441"/>
              <a:gd name="T62" fmla="*/ 358 w 4441"/>
              <a:gd name="T63" fmla="*/ 3432 h 4441"/>
              <a:gd name="T64" fmla="*/ 3568 w 4441"/>
              <a:gd name="T65" fmla="*/ 455 h 4441"/>
              <a:gd name="T66" fmla="*/ 303 w 4441"/>
              <a:gd name="T67" fmla="*/ 3342 h 4441"/>
              <a:gd name="T68" fmla="*/ 3294 w 4441"/>
              <a:gd name="T69" fmla="*/ 276 h 4441"/>
              <a:gd name="T70" fmla="*/ 303 w 4441"/>
              <a:gd name="T71" fmla="*/ 3342 h 4441"/>
              <a:gd name="T72" fmla="*/ 155 w 4441"/>
              <a:gd name="T73" fmla="*/ 3040 h 4441"/>
              <a:gd name="T74" fmla="*/ 3197 w 4441"/>
              <a:gd name="T75" fmla="*/ 226 h 4441"/>
              <a:gd name="T76" fmla="*/ 116 w 4441"/>
              <a:gd name="T77" fmla="*/ 2933 h 4441"/>
              <a:gd name="T78" fmla="*/ 2872 w 4441"/>
              <a:gd name="T79" fmla="*/ 97 h 4441"/>
              <a:gd name="T80" fmla="*/ 116 w 4441"/>
              <a:gd name="T81" fmla="*/ 2933 h 4441"/>
              <a:gd name="T82" fmla="*/ 27 w 4441"/>
              <a:gd name="T83" fmla="*/ 2574 h 4441"/>
              <a:gd name="T84" fmla="*/ 2756 w 4441"/>
              <a:gd name="T85" fmla="*/ 65 h 4441"/>
              <a:gd name="T86" fmla="*/ 10 w 4441"/>
              <a:gd name="T87" fmla="*/ 2445 h 4441"/>
              <a:gd name="T88" fmla="*/ 2361 w 4441"/>
              <a:gd name="T89" fmla="*/ 4 h 4441"/>
              <a:gd name="T90" fmla="*/ 10 w 4441"/>
              <a:gd name="T91" fmla="*/ 2445 h 4441"/>
              <a:gd name="T92" fmla="*/ 10 w 4441"/>
              <a:gd name="T93" fmla="*/ 2000 h 4441"/>
              <a:gd name="T94" fmla="*/ 2217 w 4441"/>
              <a:gd name="T95" fmla="*/ 0 h 4441"/>
              <a:gd name="T96" fmla="*/ 33 w 4441"/>
              <a:gd name="T97" fmla="*/ 1833 h 4441"/>
              <a:gd name="T98" fmla="*/ 1696 w 4441"/>
              <a:gd name="T99" fmla="*/ 62 h 4441"/>
              <a:gd name="T100" fmla="*/ 33 w 4441"/>
              <a:gd name="T101" fmla="*/ 1833 h 4441"/>
              <a:gd name="T102" fmla="*/ 270 w 4441"/>
              <a:gd name="T103" fmla="*/ 1156 h 4441"/>
              <a:gd name="T104" fmla="*/ 1483 w 4441"/>
              <a:gd name="T105" fmla="*/ 125 h 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41" h="4441">
                <a:moveTo>
                  <a:pt x="3810" y="670"/>
                </a:moveTo>
                <a:cubicBezTo>
                  <a:pt x="3834" y="694"/>
                  <a:pt x="3856" y="719"/>
                  <a:pt x="3878" y="743"/>
                </a:cubicBezTo>
                <a:lnTo>
                  <a:pt x="700" y="3840"/>
                </a:lnTo>
                <a:cubicBezTo>
                  <a:pt x="676" y="3817"/>
                  <a:pt x="653" y="3794"/>
                  <a:pt x="629" y="3770"/>
                </a:cubicBezTo>
                <a:cubicBezTo>
                  <a:pt x="627" y="3768"/>
                  <a:pt x="625" y="3766"/>
                  <a:pt x="624" y="3764"/>
                </a:cubicBezTo>
                <a:lnTo>
                  <a:pt x="3804" y="665"/>
                </a:lnTo>
                <a:cubicBezTo>
                  <a:pt x="3806" y="667"/>
                  <a:pt x="3808" y="668"/>
                  <a:pt x="3810" y="670"/>
                </a:cubicBezTo>
                <a:close/>
                <a:moveTo>
                  <a:pt x="3945" y="823"/>
                </a:moveTo>
                <a:cubicBezTo>
                  <a:pt x="3968" y="851"/>
                  <a:pt x="3990" y="879"/>
                  <a:pt x="4012" y="909"/>
                </a:cubicBezTo>
                <a:lnTo>
                  <a:pt x="862" y="3978"/>
                </a:lnTo>
                <a:cubicBezTo>
                  <a:pt x="833" y="3956"/>
                  <a:pt x="805" y="3933"/>
                  <a:pt x="778" y="3909"/>
                </a:cubicBezTo>
                <a:lnTo>
                  <a:pt x="3945" y="823"/>
                </a:lnTo>
                <a:close/>
                <a:moveTo>
                  <a:pt x="4072" y="995"/>
                </a:moveTo>
                <a:cubicBezTo>
                  <a:pt x="4092" y="1025"/>
                  <a:pt x="4112" y="1057"/>
                  <a:pt x="4131" y="1088"/>
                </a:cubicBezTo>
                <a:lnTo>
                  <a:pt x="1038" y="4101"/>
                </a:lnTo>
                <a:cubicBezTo>
                  <a:pt x="1007" y="4082"/>
                  <a:pt x="977" y="4061"/>
                  <a:pt x="946" y="4040"/>
                </a:cubicBezTo>
                <a:lnTo>
                  <a:pt x="4072" y="995"/>
                </a:lnTo>
                <a:close/>
                <a:moveTo>
                  <a:pt x="4183" y="1182"/>
                </a:moveTo>
                <a:cubicBezTo>
                  <a:pt x="4201" y="1215"/>
                  <a:pt x="4218" y="1249"/>
                  <a:pt x="4233" y="1283"/>
                </a:cubicBezTo>
                <a:lnTo>
                  <a:pt x="1231" y="4209"/>
                </a:lnTo>
                <a:cubicBezTo>
                  <a:pt x="1197" y="4192"/>
                  <a:pt x="1163" y="4175"/>
                  <a:pt x="1130" y="4156"/>
                </a:cubicBezTo>
                <a:lnTo>
                  <a:pt x="4183" y="1182"/>
                </a:lnTo>
                <a:close/>
                <a:moveTo>
                  <a:pt x="4278" y="1385"/>
                </a:moveTo>
                <a:cubicBezTo>
                  <a:pt x="4292" y="1421"/>
                  <a:pt x="4306" y="1458"/>
                  <a:pt x="4319" y="1495"/>
                </a:cubicBezTo>
                <a:lnTo>
                  <a:pt x="1440" y="4300"/>
                </a:lnTo>
                <a:cubicBezTo>
                  <a:pt x="1403" y="4286"/>
                  <a:pt x="1367" y="4272"/>
                  <a:pt x="1331" y="4256"/>
                </a:cubicBezTo>
                <a:lnTo>
                  <a:pt x="4278" y="1385"/>
                </a:lnTo>
                <a:close/>
                <a:moveTo>
                  <a:pt x="4354" y="1605"/>
                </a:moveTo>
                <a:cubicBezTo>
                  <a:pt x="4365" y="1645"/>
                  <a:pt x="4376" y="1685"/>
                  <a:pt x="4385" y="1726"/>
                </a:cubicBezTo>
                <a:lnTo>
                  <a:pt x="1669" y="4372"/>
                </a:lnTo>
                <a:cubicBezTo>
                  <a:pt x="1629" y="4362"/>
                  <a:pt x="1589" y="4350"/>
                  <a:pt x="1550" y="4338"/>
                </a:cubicBezTo>
                <a:lnTo>
                  <a:pt x="4354" y="1605"/>
                </a:lnTo>
                <a:close/>
                <a:moveTo>
                  <a:pt x="4409" y="1847"/>
                </a:moveTo>
                <a:cubicBezTo>
                  <a:pt x="4416" y="1891"/>
                  <a:pt x="4423" y="1935"/>
                  <a:pt x="4427" y="1980"/>
                </a:cubicBezTo>
                <a:lnTo>
                  <a:pt x="1922" y="4421"/>
                </a:lnTo>
                <a:cubicBezTo>
                  <a:pt x="1878" y="4415"/>
                  <a:pt x="1834" y="4408"/>
                  <a:pt x="1790" y="4399"/>
                </a:cubicBezTo>
                <a:lnTo>
                  <a:pt x="4409" y="1847"/>
                </a:lnTo>
                <a:close/>
                <a:moveTo>
                  <a:pt x="4438" y="2114"/>
                </a:moveTo>
                <a:cubicBezTo>
                  <a:pt x="4440" y="2164"/>
                  <a:pt x="4441" y="2213"/>
                  <a:pt x="4440" y="2263"/>
                </a:cubicBezTo>
                <a:lnTo>
                  <a:pt x="2205" y="4441"/>
                </a:lnTo>
                <a:cubicBezTo>
                  <a:pt x="2155" y="4440"/>
                  <a:pt x="2106" y="4438"/>
                  <a:pt x="2056" y="4435"/>
                </a:cubicBezTo>
                <a:lnTo>
                  <a:pt x="4438" y="2114"/>
                </a:lnTo>
                <a:close/>
                <a:moveTo>
                  <a:pt x="4432" y="2415"/>
                </a:moveTo>
                <a:cubicBezTo>
                  <a:pt x="4427" y="2473"/>
                  <a:pt x="4419" y="2530"/>
                  <a:pt x="4410" y="2587"/>
                </a:cubicBezTo>
                <a:lnTo>
                  <a:pt x="2530" y="4419"/>
                </a:lnTo>
                <a:cubicBezTo>
                  <a:pt x="2473" y="4427"/>
                  <a:pt x="2415" y="4433"/>
                  <a:pt x="2357" y="4437"/>
                </a:cubicBezTo>
                <a:lnTo>
                  <a:pt x="4432" y="2415"/>
                </a:lnTo>
                <a:close/>
                <a:moveTo>
                  <a:pt x="4372" y="2769"/>
                </a:moveTo>
                <a:cubicBezTo>
                  <a:pt x="4353" y="2842"/>
                  <a:pt x="4331" y="2914"/>
                  <a:pt x="4305" y="2985"/>
                </a:cubicBezTo>
                <a:lnTo>
                  <a:pt x="2930" y="4325"/>
                </a:lnTo>
                <a:cubicBezTo>
                  <a:pt x="2858" y="4349"/>
                  <a:pt x="2786" y="4369"/>
                  <a:pt x="2713" y="4386"/>
                </a:cubicBezTo>
                <a:lnTo>
                  <a:pt x="4372" y="2769"/>
                </a:lnTo>
                <a:close/>
                <a:moveTo>
                  <a:pt x="4195" y="3237"/>
                </a:moveTo>
                <a:cubicBezTo>
                  <a:pt x="4112" y="3397"/>
                  <a:pt x="4010" y="3548"/>
                  <a:pt x="3886" y="3688"/>
                </a:cubicBezTo>
                <a:lnTo>
                  <a:pt x="3644" y="3924"/>
                </a:lnTo>
                <a:cubicBezTo>
                  <a:pt x="3501" y="4044"/>
                  <a:pt x="3347" y="4143"/>
                  <a:pt x="3185" y="4221"/>
                </a:cubicBezTo>
                <a:lnTo>
                  <a:pt x="4195" y="3237"/>
                </a:lnTo>
                <a:close/>
                <a:moveTo>
                  <a:pt x="553" y="3688"/>
                </a:moveTo>
                <a:cubicBezTo>
                  <a:pt x="529" y="3661"/>
                  <a:pt x="506" y="3633"/>
                  <a:pt x="484" y="3605"/>
                </a:cubicBezTo>
                <a:lnTo>
                  <a:pt x="3649" y="521"/>
                </a:lnTo>
                <a:cubicBezTo>
                  <a:pt x="3677" y="544"/>
                  <a:pt x="3704" y="568"/>
                  <a:pt x="3730" y="592"/>
                </a:cubicBezTo>
                <a:lnTo>
                  <a:pt x="553" y="3688"/>
                </a:lnTo>
                <a:close/>
                <a:moveTo>
                  <a:pt x="420" y="3522"/>
                </a:moveTo>
                <a:cubicBezTo>
                  <a:pt x="399" y="3493"/>
                  <a:pt x="378" y="3462"/>
                  <a:pt x="358" y="3432"/>
                </a:cubicBezTo>
                <a:lnTo>
                  <a:pt x="3479" y="391"/>
                </a:lnTo>
                <a:cubicBezTo>
                  <a:pt x="3509" y="412"/>
                  <a:pt x="3539" y="433"/>
                  <a:pt x="3568" y="455"/>
                </a:cubicBezTo>
                <a:lnTo>
                  <a:pt x="420" y="3522"/>
                </a:lnTo>
                <a:close/>
                <a:moveTo>
                  <a:pt x="303" y="3342"/>
                </a:moveTo>
                <a:cubicBezTo>
                  <a:pt x="284" y="3309"/>
                  <a:pt x="266" y="3277"/>
                  <a:pt x="248" y="3244"/>
                </a:cubicBezTo>
                <a:lnTo>
                  <a:pt x="3294" y="276"/>
                </a:lnTo>
                <a:cubicBezTo>
                  <a:pt x="3327" y="294"/>
                  <a:pt x="3359" y="313"/>
                  <a:pt x="3390" y="333"/>
                </a:cubicBezTo>
                <a:lnTo>
                  <a:pt x="303" y="3342"/>
                </a:lnTo>
                <a:close/>
                <a:moveTo>
                  <a:pt x="201" y="3146"/>
                </a:moveTo>
                <a:cubicBezTo>
                  <a:pt x="184" y="3111"/>
                  <a:pt x="169" y="3075"/>
                  <a:pt x="155" y="3040"/>
                </a:cubicBezTo>
                <a:lnTo>
                  <a:pt x="3092" y="178"/>
                </a:lnTo>
                <a:cubicBezTo>
                  <a:pt x="3128" y="193"/>
                  <a:pt x="3163" y="209"/>
                  <a:pt x="3197" y="226"/>
                </a:cubicBezTo>
                <a:lnTo>
                  <a:pt x="201" y="3146"/>
                </a:lnTo>
                <a:close/>
                <a:moveTo>
                  <a:pt x="116" y="2933"/>
                </a:moveTo>
                <a:cubicBezTo>
                  <a:pt x="103" y="2895"/>
                  <a:pt x="91" y="2856"/>
                  <a:pt x="80" y="2817"/>
                </a:cubicBezTo>
                <a:lnTo>
                  <a:pt x="2872" y="97"/>
                </a:lnTo>
                <a:cubicBezTo>
                  <a:pt x="2910" y="109"/>
                  <a:pt x="2949" y="122"/>
                  <a:pt x="2987" y="136"/>
                </a:cubicBezTo>
                <a:lnTo>
                  <a:pt x="116" y="2933"/>
                </a:lnTo>
                <a:close/>
                <a:moveTo>
                  <a:pt x="51" y="2701"/>
                </a:moveTo>
                <a:cubicBezTo>
                  <a:pt x="42" y="2659"/>
                  <a:pt x="34" y="2616"/>
                  <a:pt x="27" y="2574"/>
                </a:cubicBezTo>
                <a:lnTo>
                  <a:pt x="2630" y="38"/>
                </a:lnTo>
                <a:cubicBezTo>
                  <a:pt x="2672" y="46"/>
                  <a:pt x="2714" y="55"/>
                  <a:pt x="2756" y="65"/>
                </a:cubicBezTo>
                <a:lnTo>
                  <a:pt x="51" y="2701"/>
                </a:lnTo>
                <a:close/>
                <a:moveTo>
                  <a:pt x="10" y="2445"/>
                </a:moveTo>
                <a:cubicBezTo>
                  <a:pt x="6" y="2398"/>
                  <a:pt x="2" y="2351"/>
                  <a:pt x="1" y="2304"/>
                </a:cubicBezTo>
                <a:lnTo>
                  <a:pt x="2361" y="4"/>
                </a:lnTo>
                <a:cubicBezTo>
                  <a:pt x="2408" y="7"/>
                  <a:pt x="2455" y="12"/>
                  <a:pt x="2502" y="18"/>
                </a:cubicBezTo>
                <a:lnTo>
                  <a:pt x="10" y="2445"/>
                </a:lnTo>
                <a:close/>
                <a:moveTo>
                  <a:pt x="0" y="2160"/>
                </a:moveTo>
                <a:cubicBezTo>
                  <a:pt x="1" y="2107"/>
                  <a:pt x="5" y="2053"/>
                  <a:pt x="10" y="2000"/>
                </a:cubicBezTo>
                <a:lnTo>
                  <a:pt x="2057" y="6"/>
                </a:lnTo>
                <a:cubicBezTo>
                  <a:pt x="2110" y="2"/>
                  <a:pt x="2164" y="0"/>
                  <a:pt x="2217" y="0"/>
                </a:cubicBezTo>
                <a:lnTo>
                  <a:pt x="0" y="2160"/>
                </a:lnTo>
                <a:close/>
                <a:moveTo>
                  <a:pt x="33" y="1833"/>
                </a:moveTo>
                <a:cubicBezTo>
                  <a:pt x="44" y="1768"/>
                  <a:pt x="59" y="1704"/>
                  <a:pt x="76" y="1640"/>
                </a:cubicBezTo>
                <a:lnTo>
                  <a:pt x="1696" y="62"/>
                </a:lnTo>
                <a:cubicBezTo>
                  <a:pt x="1760" y="47"/>
                  <a:pt x="1824" y="34"/>
                  <a:pt x="1889" y="24"/>
                </a:cubicBezTo>
                <a:lnTo>
                  <a:pt x="33" y="1833"/>
                </a:lnTo>
                <a:close/>
                <a:moveTo>
                  <a:pt x="144" y="1429"/>
                </a:moveTo>
                <a:cubicBezTo>
                  <a:pt x="180" y="1336"/>
                  <a:pt x="222" y="1245"/>
                  <a:pt x="270" y="1156"/>
                </a:cubicBezTo>
                <a:lnTo>
                  <a:pt x="1206" y="244"/>
                </a:lnTo>
                <a:cubicBezTo>
                  <a:pt x="1296" y="198"/>
                  <a:pt x="1388" y="158"/>
                  <a:pt x="1483" y="125"/>
                </a:cubicBezTo>
                <a:lnTo>
                  <a:pt x="144" y="142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TIMER">
            <a:extLst>
              <a:ext uri="{FF2B5EF4-FFF2-40B4-BE49-F238E27FC236}">
                <a16:creationId xmlns:a16="http://schemas.microsoft.com/office/drawing/2014/main" id="{B90CD7AF-20BD-4DE5-BCA1-176D66EE8978}"/>
              </a:ext>
            </a:extLst>
          </p:cNvPr>
          <p:cNvSpPr/>
          <p:nvPr/>
        </p:nvSpPr>
        <p:spPr>
          <a:xfrm>
            <a:off x="2081048" y="-677917"/>
            <a:ext cx="346841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F83340F3-24F2-4E37-98E7-B5D7DF9B9354}"/>
              </a:ext>
            </a:extLst>
          </p:cNvPr>
          <p:cNvSpPr txBox="1"/>
          <p:nvPr/>
        </p:nvSpPr>
        <p:spPr>
          <a:xfrm>
            <a:off x="7914013" y="3973343"/>
            <a:ext cx="2888932" cy="1529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>
                <a:solidFill>
                  <a:srgbClr val="FF55AB"/>
                </a:solidFill>
                <a:effectLst>
                  <a:outerShdw blurRad="241300" dist="762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LEVI</a:t>
            </a:r>
          </a:p>
        </p:txBody>
      </p:sp>
      <p:sp>
        <p:nvSpPr>
          <p:cNvPr id="35" name="CHANGE TEXT HERE">
            <a:extLst>
              <a:ext uri="{FF2B5EF4-FFF2-40B4-BE49-F238E27FC236}">
                <a16:creationId xmlns:a16="http://schemas.microsoft.com/office/drawing/2014/main" id="{09403254-5FDA-4A58-A07D-421022275950}"/>
              </a:ext>
            </a:extLst>
          </p:cNvPr>
          <p:cNvSpPr txBox="1"/>
          <p:nvPr/>
        </p:nvSpPr>
        <p:spPr>
          <a:xfrm>
            <a:off x="7879748" y="6038069"/>
            <a:ext cx="2890535" cy="5078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700">
                <a:solidFill>
                  <a:srgbClr val="FF55AB"/>
                </a:solidFill>
                <a:effectLst>
                  <a:outerShdw blurRad="127000" dist="889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</a:t>
            </a:r>
          </a:p>
        </p:txBody>
      </p: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48432D3D-B26E-4F45-B9DB-F008FC4CD8C6}"/>
              </a:ext>
            </a:extLst>
          </p:cNvPr>
          <p:cNvSpPr/>
          <p:nvPr/>
        </p:nvSpPr>
        <p:spPr>
          <a:xfrm>
            <a:off x="8271984" y="4685029"/>
            <a:ext cx="2541080" cy="1529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338">
                <a:solidFill>
                  <a:srgbClr val="FF55AB"/>
                </a:solidFill>
                <a:effectLst>
                  <a:outerShdw blurRad="241300" dist="762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DIO</a:t>
            </a:r>
          </a:p>
        </p:txBody>
      </p:sp>
    </p:spTree>
    <p:extLst>
      <p:ext uri="{BB962C8B-B14F-4D97-AF65-F5344CB8AC3E}">
        <p14:creationId xmlns:p14="http://schemas.microsoft.com/office/powerpoint/2010/main" val="139453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288" fill="hold" grpId="0" nodeType="withEffect">
                                  <p:stCondLst>
                                    <p:cond delay="45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1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2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0" dur="350" fill="hold"/>
                                        <p:tgtEl>
                                          <p:spTgt spid="34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2" dur="350" fill="hold"/>
                                        <p:tgtEl>
                                          <p:spTgt spid="3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decel="100000" fill="hold" grpId="2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16667E-6 -4.07407E-6 L 4.16667E-6 -0.05262 " pathEditMode="relative" rAng="0" ptsTypes="AA">
                                      <p:cBhvr>
                                        <p:cTn id="30" dur="1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decel="100000" fill="hold" grpId="5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25E-6 -3.82716E-6 L 1.25E-6 -0.0429 " pathEditMode="relative" rAng="0" ptsTypes="AA">
                                      <p:cBhvr>
                                        <p:cTn id="32" dur="1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decel="100000" fill="hold" grpId="5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80556E-6 -3.95062E-6 L 1.80556E-6 -0.02669 " pathEditMode="relative" rAng="0" ptsTypes="AA">
                                      <p:cBhvr>
                                        <p:cTn id="34" dur="1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grpId="3" nodeType="withEffect">
                                  <p:stCondLst>
                                    <p:cond delay="138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Scale>
                                      <p:cBhvr>
                                        <p:cTn id="36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grpId="3" nodeType="withEffect">
                                  <p:stCondLst>
                                    <p:cond delay="141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Scale>
                                      <p:cBhvr>
                                        <p:cTn id="38" dur="15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grpId="4" nodeType="withEffect">
                                  <p:stCondLst>
                                    <p:cond delay="145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xit" presetSubtype="32" fill="hold" grpId="4" nodeType="withEffect">
                                  <p:stCondLst>
                                    <p:cond delay="14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xit" presetSubtype="0" fill="hold" grpId="1" nodeType="withEffect">
                                  <p:stCondLst>
                                    <p:cond delay="14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repeatCount="indefinite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" presetClass="exit" presetSubtype="4" accel="100000" fill="hold" grpId="2" nodeType="withEffect">
                                  <p:stCondLst>
                                    <p:cond delay="1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repeatCount="indefinite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xit" presetSubtype="4" accel="100000" fill="hold" grpId="2" nodeType="withEffect">
                                  <p:stCondLst>
                                    <p:cond delay="1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6" presetClass="emph" presetSubtype="0" repeatCount="indefinite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" presetClass="exit" presetSubtype="4" accel="100000" fill="hold" grpId="2" nodeType="withEffect">
                                  <p:stCondLst>
                                    <p:cond delay="1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repeatCount="indefinite" de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de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Scale>
                                      <p:cBhvr>
                                        <p:cTn id="90" dur="35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3" presetClass="exit" presetSubtype="32" fill="hold" grpId="3" nodeType="withEffect">
                                  <p:stCondLst>
                                    <p:cond delay="1435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xit" presetSubtype="4" accel="100000" fill="hold" grpId="1" nodeType="withEffect">
                                  <p:stCondLst>
                                    <p:cond delay="140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decel="100000" fill="hold" grpId="2" nodeType="withEffect">
                                  <p:stCondLst>
                                    <p:cond delay="13700"/>
                                  </p:stCondLst>
                                  <p:childTnLst>
                                    <p:animScale>
                                      <p:cBhvr>
                                        <p:cTn id="109" dur="4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49" presetClass="exit" presetSubtype="0" accel="100000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xit" presetSubtype="4" accel="100000" fill="hold" grpId="1" nodeType="withEffect">
                                  <p:stCondLst>
                                    <p:cond delay="140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" presetClass="exit" presetSubtype="4" accel="100000" fill="hold" grpId="1" nodeType="withEffect">
                                  <p:stCondLst>
                                    <p:cond delay="143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xit" presetSubtype="4" accel="100000" fill="hold" grpId="1" nodeType="withEffect">
                                  <p:stCondLst>
                                    <p:cond delay="140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mph" presetSubtype="0" decel="100000" fill="hold" grpId="1" nodeType="withEffect">
                                  <p:stCondLst>
                                    <p:cond delay="13700"/>
                                  </p:stCondLst>
                                  <p:childTnLst>
                                    <p:animScale>
                                      <p:cBhvr>
                                        <p:cTn id="153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49" presetClass="exit" presetSubtype="0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6" presetClass="emph" presetSubtype="0" decel="10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1" dur="14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3" dur="14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5" dur="14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7" dur="14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6" presetClass="emph" presetSubtype="0" decel="10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9" dur="14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43200000">
                                      <p:cBhvr>
                                        <p:cTn id="175" dur="14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64" presetClass="path" presetSubtype="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4.86111E-6 0 L 4.86111E-6 -0.14938 " pathEditMode="relative" rAng="0" ptsTypes="AA">
                                      <p:cBhvr>
                                        <p:cTn id="177" dur="13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decel="100000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4.86111E-6 -0.14938 L 0.00026 -0.18889 " pathEditMode="relative" rAng="0" ptsTypes="AA">
                                      <p:cBhvr>
                                        <p:cTn id="17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1975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2" presetClass="exit" presetSubtype="4" accel="100000" fill="hold" grpId="4" nodeType="withEffect">
                                  <p:stCondLst>
                                    <p:cond delay="1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8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43200000">
                                      <p:cBhvr>
                                        <p:cTn id="189" dur="13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0" presetID="64" presetClass="path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6.94444E-7 2.22222E-6 L -6.94444E-7 -0.14938 " pathEditMode="relative" rAng="0" ptsTypes="AA">
                                      <p:cBhvr>
                                        <p:cTn id="191" dur="12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2" presetClass="path" presetSubtype="0" decel="100000" fill="hold" grpId="3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-6.94444E-7 -0.14938 L 0.00026 -0.18889 " pathEditMode="relative" rAng="0" ptsTypes="AA">
                                      <p:cBhvr>
                                        <p:cTn id="19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1975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2" presetClass="exit" presetSubtype="4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03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86111E-6 3.82716E-6 L 4.86111E-6 -0.14939 " pathEditMode="relative" rAng="0" ptsTypes="AA">
                                      <p:cBhvr>
                                        <p:cTn id="205" dur="1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decel="100000" fill="hold" grpId="3" nodeType="withEffect">
                                  <p:stCondLst>
                                    <p:cond delay="13900"/>
                                  </p:stCondLst>
                                  <p:childTnLst>
                                    <p:animMotion origin="layout" path="M 4.86111E-6 -0.14939 L 0.00026 -0.18889 " pathEditMode="relative" rAng="0" ptsTypes="AA">
                                      <p:cBhvr>
                                        <p:cTn id="20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1975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2" presetClass="exit" presetSubtype="4" accel="100000" fill="hold" grpId="4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17" dur="1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86111E-6 3.82716E-6 L 4.86111E-6 -0.14939 " pathEditMode="relative" rAng="0" ptsTypes="AA">
                                      <p:cBhvr>
                                        <p:cTn id="219" dur="1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decel="100000" fill="hold" grpId="3" nodeType="withEffect">
                                  <p:stCondLst>
                                    <p:cond delay="13900"/>
                                  </p:stCondLst>
                                  <p:childTnLst>
                                    <p:animMotion origin="layout" path="M 4.86111E-6 -0.14939 L 0.00026 -0.18889 " pathEditMode="relative" rAng="0" ptsTypes="AA">
                                      <p:cBhvr>
                                        <p:cTn id="22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1975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2" presetClass="exit" presetSubtype="4" accel="100000" fill="hold" grpId="4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43200000">
                                      <p:cBhvr>
                                        <p:cTn id="231" dur="14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64" presetClass="path" presetSubtype="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4.86111E-6 0 L 4.86111E-6 -0.14938 " pathEditMode="relative" rAng="0" ptsTypes="AA">
                                      <p:cBhvr>
                                        <p:cTn id="233" dur="135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69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decel="100000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4.86111E-6 -0.14938 L 0.00026 -0.18889 " pathEditMode="relative" rAng="0" ptsTypes="AA">
                                      <p:cBhvr>
                                        <p:cTn id="2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1975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2" presetClass="exit" presetSubtype="4" accel="100000" fill="hold" grpId="4" nodeType="withEffect">
                                  <p:stCondLst>
                                    <p:cond delay="1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52778E-6 -2.71605E-6 L -1.52778E-6 -0.03503 " pathEditMode="relative" rAng="0" ptsTypes="AA">
                                      <p:cBhvr>
                                        <p:cTn id="245" dur="14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9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7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6" presetClass="emph" presetSubtype="0" decel="100000" fill="hold" grpId="3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9" dur="350" fill="hold"/>
                                        <p:tgtEl>
                                          <p:spTgt spid="2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" presetClass="exit" presetSubtype="4" fill="hold" grpId="4" nodeType="withEffect">
                                  <p:stCondLst>
                                    <p:cond delay="1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7" grpId="0" animBg="1"/>
      <p:bldP spid="27" grpId="1" animBg="1"/>
      <p:bldP spid="27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4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7" grpId="3" animBg="1"/>
      <p:bldP spid="17" grpId="4" animBg="1"/>
      <p:bldP spid="6" grpId="0" animBg="1"/>
      <p:bldP spid="6" grpId="1" animBg="1"/>
      <p:bldP spid="6" grpId="2" animBg="1"/>
      <p:bldP spid="6" grpId="3" animBg="1"/>
      <p:bldP spid="15" grpId="0" animBg="1"/>
      <p:bldP spid="15" grpId="1" animBg="1"/>
      <p:bldP spid="15" grpId="2" animBg="1"/>
      <p:bldP spid="15" grpId="3" animBg="1"/>
      <p:bldP spid="15" grpId="4" animBg="1"/>
      <p:bldP spid="12" grpId="0" animBg="1"/>
      <p:bldP spid="12" grpId="1" animBg="1"/>
      <p:bldP spid="12" grpId="2" animBg="1"/>
      <p:bldP spid="12" grpId="3" animBg="1"/>
      <p:bldP spid="12" grpId="4" animBg="1"/>
      <p:bldP spid="26" grpId="0"/>
      <p:bldP spid="26" grpId="1"/>
      <p:bldP spid="26" grpId="2"/>
      <p:bldP spid="26" grpId="3"/>
      <p:bldP spid="26" grpId="4"/>
      <p:bldP spid="30" grpId="0" animBg="1"/>
      <p:bldP spid="30" grpId="1" animBg="1"/>
      <p:bldP spid="30" grpId="2" animBg="1"/>
      <p:bldP spid="20" grpId="0" animBg="1"/>
      <p:bldP spid="34" grpId="0"/>
      <p:bldP spid="34" grpId="1"/>
      <p:bldP spid="34" grpId="2"/>
      <p:bldP spid="34" grpId="3"/>
      <p:bldP spid="34" grpId="4"/>
      <p:bldP spid="34" grpId="5"/>
      <p:bldP spid="35" grpId="0"/>
      <p:bldP spid="35" grpId="1"/>
      <p:bldP spid="35" grpId="2"/>
      <p:bldP spid="36" grpId="0"/>
      <p:bldP spid="36" grpId="1"/>
      <p:bldP spid="36" grpId="2"/>
      <p:bldP spid="36" grpId="3"/>
      <p:bldP spid="36" grpId="4"/>
      <p:bldP spid="36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8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">
            <a:extLst>
              <a:ext uri="{FF2B5EF4-FFF2-40B4-BE49-F238E27FC236}">
                <a16:creationId xmlns:a16="http://schemas.microsoft.com/office/drawing/2014/main" id="{3959F146-FC7D-42CF-A5A4-629B9B6C372A}"/>
              </a:ext>
            </a:extLst>
          </p:cNvPr>
          <p:cNvSpPr>
            <a:spLocks noEditPoints="1"/>
          </p:cNvSpPr>
          <p:nvPr/>
        </p:nvSpPr>
        <p:spPr bwMode="auto">
          <a:xfrm>
            <a:off x="7667031" y="2073473"/>
            <a:ext cx="6178451" cy="6175772"/>
          </a:xfrm>
          <a:custGeom>
            <a:avLst/>
            <a:gdLst>
              <a:gd name="T0" fmla="*/ 4065 w 8131"/>
              <a:gd name="T1" fmla="*/ 8131 h 8131"/>
              <a:gd name="T2" fmla="*/ 4130 w 8131"/>
              <a:gd name="T3" fmla="*/ 65 h 8131"/>
              <a:gd name="T4" fmla="*/ 3731 w 8131"/>
              <a:gd name="T5" fmla="*/ 334 h 8131"/>
              <a:gd name="T6" fmla="*/ 3813 w 8131"/>
              <a:gd name="T7" fmla="*/ 252 h 8131"/>
              <a:gd name="T8" fmla="*/ 4668 w 8131"/>
              <a:gd name="T9" fmla="*/ 603 h 8131"/>
              <a:gd name="T10" fmla="*/ 3462 w 8131"/>
              <a:gd name="T11" fmla="*/ 603 h 8131"/>
              <a:gd name="T12" fmla="*/ 4848 w 8131"/>
              <a:gd name="T13" fmla="*/ 783 h 8131"/>
              <a:gd name="T14" fmla="*/ 2925 w 8131"/>
              <a:gd name="T15" fmla="*/ 1141 h 8131"/>
              <a:gd name="T16" fmla="*/ 3018 w 8131"/>
              <a:gd name="T17" fmla="*/ 1048 h 8131"/>
              <a:gd name="T18" fmla="*/ 5475 w 8131"/>
              <a:gd name="T19" fmla="*/ 1409 h 8131"/>
              <a:gd name="T20" fmla="*/ 2656 w 8131"/>
              <a:gd name="T21" fmla="*/ 1409 h 8131"/>
              <a:gd name="T22" fmla="*/ 5643 w 8131"/>
              <a:gd name="T23" fmla="*/ 1578 h 8131"/>
              <a:gd name="T24" fmla="*/ 2118 w 8131"/>
              <a:gd name="T25" fmla="*/ 1947 h 8131"/>
              <a:gd name="T26" fmla="*/ 2222 w 8131"/>
              <a:gd name="T27" fmla="*/ 1843 h 8131"/>
              <a:gd name="T28" fmla="*/ 6281 w 8131"/>
              <a:gd name="T29" fmla="*/ 2216 h 8131"/>
              <a:gd name="T30" fmla="*/ 1849 w 8131"/>
              <a:gd name="T31" fmla="*/ 2216 h 8131"/>
              <a:gd name="T32" fmla="*/ 6438 w 8131"/>
              <a:gd name="T33" fmla="*/ 2373 h 8131"/>
              <a:gd name="T34" fmla="*/ 1311 w 8131"/>
              <a:gd name="T35" fmla="*/ 2754 h 8131"/>
              <a:gd name="T36" fmla="*/ 1427 w 8131"/>
              <a:gd name="T37" fmla="*/ 2639 h 8131"/>
              <a:gd name="T38" fmla="*/ 7088 w 8131"/>
              <a:gd name="T39" fmla="*/ 3023 h 8131"/>
              <a:gd name="T40" fmla="*/ 1043 w 8131"/>
              <a:gd name="T41" fmla="*/ 3023 h 8131"/>
              <a:gd name="T42" fmla="*/ 7234 w 8131"/>
              <a:gd name="T43" fmla="*/ 3169 h 8131"/>
              <a:gd name="T44" fmla="*/ 505 w 8131"/>
              <a:gd name="T45" fmla="*/ 3561 h 8131"/>
              <a:gd name="T46" fmla="*/ 631 w 8131"/>
              <a:gd name="T47" fmla="*/ 3434 h 8131"/>
              <a:gd name="T48" fmla="*/ 7894 w 8131"/>
              <a:gd name="T49" fmla="*/ 3829 h 8131"/>
              <a:gd name="T50" fmla="*/ 236 w 8131"/>
              <a:gd name="T51" fmla="*/ 3829 h 8131"/>
              <a:gd name="T52" fmla="*/ 8131 w 8131"/>
              <a:gd name="T53" fmla="*/ 4066 h 8131"/>
              <a:gd name="T54" fmla="*/ 0 w 8131"/>
              <a:gd name="T55" fmla="*/ 4066 h 8131"/>
              <a:gd name="T56" fmla="*/ 7829 w 8131"/>
              <a:gd name="T57" fmla="*/ 4367 h 8131"/>
              <a:gd name="T58" fmla="*/ 301 w 8131"/>
              <a:gd name="T59" fmla="*/ 4367 h 8131"/>
              <a:gd name="T60" fmla="*/ 7702 w 8131"/>
              <a:gd name="T61" fmla="*/ 4494 h 8131"/>
              <a:gd name="T62" fmla="*/ 839 w 8131"/>
              <a:gd name="T63" fmla="*/ 4905 h 8131"/>
              <a:gd name="T64" fmla="*/ 693 w 8131"/>
              <a:gd name="T65" fmla="*/ 4760 h 8131"/>
              <a:gd name="T66" fmla="*/ 7023 w 8131"/>
              <a:gd name="T67" fmla="*/ 5174 h 8131"/>
              <a:gd name="T68" fmla="*/ 1108 w 8131"/>
              <a:gd name="T69" fmla="*/ 5174 h 8131"/>
              <a:gd name="T70" fmla="*/ 6907 w 8131"/>
              <a:gd name="T71" fmla="*/ 5290 h 8131"/>
              <a:gd name="T72" fmla="*/ 1645 w 8131"/>
              <a:gd name="T73" fmla="*/ 5712 h 8131"/>
              <a:gd name="T74" fmla="*/ 1489 w 8131"/>
              <a:gd name="T75" fmla="*/ 5555 h 8131"/>
              <a:gd name="T76" fmla="*/ 6216 w 8131"/>
              <a:gd name="T77" fmla="*/ 5980 h 8131"/>
              <a:gd name="T78" fmla="*/ 1914 w 8131"/>
              <a:gd name="T79" fmla="*/ 5980 h 8131"/>
              <a:gd name="T80" fmla="*/ 6111 w 8131"/>
              <a:gd name="T81" fmla="*/ 6085 h 8131"/>
              <a:gd name="T82" fmla="*/ 2452 w 8131"/>
              <a:gd name="T83" fmla="*/ 6518 h 8131"/>
              <a:gd name="T84" fmla="*/ 2284 w 8131"/>
              <a:gd name="T85" fmla="*/ 6350 h 8131"/>
              <a:gd name="T86" fmla="*/ 5410 w 8131"/>
              <a:gd name="T87" fmla="*/ 6787 h 8131"/>
              <a:gd name="T88" fmla="*/ 2721 w 8131"/>
              <a:gd name="T89" fmla="*/ 6787 h 8131"/>
              <a:gd name="T90" fmla="*/ 5316 w 8131"/>
              <a:gd name="T91" fmla="*/ 6881 h 8131"/>
              <a:gd name="T92" fmla="*/ 3259 w 8131"/>
              <a:gd name="T93" fmla="*/ 7325 h 8131"/>
              <a:gd name="T94" fmla="*/ 3079 w 8131"/>
              <a:gd name="T95" fmla="*/ 7146 h 8131"/>
              <a:gd name="T96" fmla="*/ 4603 w 8131"/>
              <a:gd name="T97" fmla="*/ 7594 h 8131"/>
              <a:gd name="T98" fmla="*/ 3527 w 8131"/>
              <a:gd name="T99" fmla="*/ 7594 h 8131"/>
              <a:gd name="T100" fmla="*/ 4521 w 8131"/>
              <a:gd name="T101" fmla="*/ 7676 h 8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131" h="8131">
                <a:moveTo>
                  <a:pt x="4256" y="7941"/>
                </a:moveTo>
                <a:lnTo>
                  <a:pt x="3875" y="7941"/>
                </a:lnTo>
                <a:lnTo>
                  <a:pt x="4065" y="8131"/>
                </a:lnTo>
                <a:lnTo>
                  <a:pt x="4256" y="7941"/>
                </a:lnTo>
                <a:close/>
                <a:moveTo>
                  <a:pt x="4000" y="65"/>
                </a:moveTo>
                <a:lnTo>
                  <a:pt x="4130" y="65"/>
                </a:lnTo>
                <a:lnTo>
                  <a:pt x="4065" y="0"/>
                </a:lnTo>
                <a:lnTo>
                  <a:pt x="4000" y="65"/>
                </a:lnTo>
                <a:close/>
                <a:moveTo>
                  <a:pt x="3731" y="334"/>
                </a:moveTo>
                <a:lnTo>
                  <a:pt x="4399" y="334"/>
                </a:lnTo>
                <a:lnTo>
                  <a:pt x="4317" y="252"/>
                </a:lnTo>
                <a:lnTo>
                  <a:pt x="3813" y="252"/>
                </a:lnTo>
                <a:lnTo>
                  <a:pt x="3731" y="334"/>
                </a:lnTo>
                <a:close/>
                <a:moveTo>
                  <a:pt x="3462" y="603"/>
                </a:moveTo>
                <a:lnTo>
                  <a:pt x="4668" y="603"/>
                </a:lnTo>
                <a:lnTo>
                  <a:pt x="4583" y="517"/>
                </a:lnTo>
                <a:lnTo>
                  <a:pt x="3548" y="517"/>
                </a:lnTo>
                <a:lnTo>
                  <a:pt x="3462" y="603"/>
                </a:lnTo>
                <a:close/>
                <a:moveTo>
                  <a:pt x="3194" y="872"/>
                </a:moveTo>
                <a:lnTo>
                  <a:pt x="4937" y="872"/>
                </a:lnTo>
                <a:lnTo>
                  <a:pt x="4848" y="783"/>
                </a:lnTo>
                <a:lnTo>
                  <a:pt x="3283" y="783"/>
                </a:lnTo>
                <a:lnTo>
                  <a:pt x="3194" y="872"/>
                </a:lnTo>
                <a:close/>
                <a:moveTo>
                  <a:pt x="2925" y="1141"/>
                </a:moveTo>
                <a:lnTo>
                  <a:pt x="5206" y="1141"/>
                </a:lnTo>
                <a:lnTo>
                  <a:pt x="5113" y="1048"/>
                </a:lnTo>
                <a:lnTo>
                  <a:pt x="3018" y="1048"/>
                </a:lnTo>
                <a:lnTo>
                  <a:pt x="2925" y="1141"/>
                </a:lnTo>
                <a:close/>
                <a:moveTo>
                  <a:pt x="2656" y="1409"/>
                </a:moveTo>
                <a:lnTo>
                  <a:pt x="5475" y="1409"/>
                </a:lnTo>
                <a:lnTo>
                  <a:pt x="5378" y="1313"/>
                </a:lnTo>
                <a:lnTo>
                  <a:pt x="2752" y="1313"/>
                </a:lnTo>
                <a:lnTo>
                  <a:pt x="2656" y="1409"/>
                </a:lnTo>
                <a:close/>
                <a:moveTo>
                  <a:pt x="2387" y="1678"/>
                </a:moveTo>
                <a:lnTo>
                  <a:pt x="5743" y="1678"/>
                </a:lnTo>
                <a:lnTo>
                  <a:pt x="5643" y="1578"/>
                </a:lnTo>
                <a:lnTo>
                  <a:pt x="2487" y="1578"/>
                </a:lnTo>
                <a:lnTo>
                  <a:pt x="2387" y="1678"/>
                </a:lnTo>
                <a:close/>
                <a:moveTo>
                  <a:pt x="2118" y="1947"/>
                </a:moveTo>
                <a:lnTo>
                  <a:pt x="6012" y="1947"/>
                </a:lnTo>
                <a:lnTo>
                  <a:pt x="5908" y="1843"/>
                </a:lnTo>
                <a:lnTo>
                  <a:pt x="2222" y="1843"/>
                </a:lnTo>
                <a:lnTo>
                  <a:pt x="2118" y="1947"/>
                </a:lnTo>
                <a:close/>
                <a:moveTo>
                  <a:pt x="1849" y="2216"/>
                </a:moveTo>
                <a:lnTo>
                  <a:pt x="6281" y="2216"/>
                </a:lnTo>
                <a:lnTo>
                  <a:pt x="6173" y="2108"/>
                </a:lnTo>
                <a:lnTo>
                  <a:pt x="1957" y="2108"/>
                </a:lnTo>
                <a:lnTo>
                  <a:pt x="1849" y="2216"/>
                </a:lnTo>
                <a:close/>
                <a:moveTo>
                  <a:pt x="1580" y="2485"/>
                </a:moveTo>
                <a:lnTo>
                  <a:pt x="6550" y="2485"/>
                </a:lnTo>
                <a:lnTo>
                  <a:pt x="6438" y="2373"/>
                </a:lnTo>
                <a:lnTo>
                  <a:pt x="1692" y="2373"/>
                </a:lnTo>
                <a:lnTo>
                  <a:pt x="1580" y="2485"/>
                </a:lnTo>
                <a:close/>
                <a:moveTo>
                  <a:pt x="1311" y="2754"/>
                </a:moveTo>
                <a:lnTo>
                  <a:pt x="6819" y="2754"/>
                </a:lnTo>
                <a:lnTo>
                  <a:pt x="6704" y="2639"/>
                </a:lnTo>
                <a:lnTo>
                  <a:pt x="1427" y="2639"/>
                </a:lnTo>
                <a:lnTo>
                  <a:pt x="1311" y="2754"/>
                </a:lnTo>
                <a:close/>
                <a:moveTo>
                  <a:pt x="1043" y="3023"/>
                </a:moveTo>
                <a:lnTo>
                  <a:pt x="7088" y="3023"/>
                </a:lnTo>
                <a:lnTo>
                  <a:pt x="6969" y="2904"/>
                </a:lnTo>
                <a:lnTo>
                  <a:pt x="1162" y="2904"/>
                </a:lnTo>
                <a:lnTo>
                  <a:pt x="1043" y="3023"/>
                </a:lnTo>
                <a:close/>
                <a:moveTo>
                  <a:pt x="774" y="3292"/>
                </a:moveTo>
                <a:lnTo>
                  <a:pt x="7357" y="3292"/>
                </a:lnTo>
                <a:lnTo>
                  <a:pt x="7234" y="3169"/>
                </a:lnTo>
                <a:lnTo>
                  <a:pt x="897" y="3169"/>
                </a:lnTo>
                <a:lnTo>
                  <a:pt x="774" y="3292"/>
                </a:lnTo>
                <a:close/>
                <a:moveTo>
                  <a:pt x="505" y="3561"/>
                </a:moveTo>
                <a:lnTo>
                  <a:pt x="7626" y="3561"/>
                </a:lnTo>
                <a:lnTo>
                  <a:pt x="7499" y="3434"/>
                </a:lnTo>
                <a:lnTo>
                  <a:pt x="631" y="3434"/>
                </a:lnTo>
                <a:lnTo>
                  <a:pt x="505" y="3561"/>
                </a:lnTo>
                <a:close/>
                <a:moveTo>
                  <a:pt x="236" y="3829"/>
                </a:moveTo>
                <a:lnTo>
                  <a:pt x="7894" y="3829"/>
                </a:lnTo>
                <a:lnTo>
                  <a:pt x="7764" y="3699"/>
                </a:lnTo>
                <a:lnTo>
                  <a:pt x="366" y="3699"/>
                </a:lnTo>
                <a:lnTo>
                  <a:pt x="236" y="3829"/>
                </a:lnTo>
                <a:close/>
                <a:moveTo>
                  <a:pt x="32" y="4098"/>
                </a:moveTo>
                <a:lnTo>
                  <a:pt x="8098" y="4098"/>
                </a:lnTo>
                <a:lnTo>
                  <a:pt x="8131" y="4066"/>
                </a:lnTo>
                <a:lnTo>
                  <a:pt x="8029" y="3964"/>
                </a:lnTo>
                <a:lnTo>
                  <a:pt x="101" y="3964"/>
                </a:lnTo>
                <a:lnTo>
                  <a:pt x="0" y="4066"/>
                </a:lnTo>
                <a:lnTo>
                  <a:pt x="32" y="4098"/>
                </a:lnTo>
                <a:close/>
                <a:moveTo>
                  <a:pt x="301" y="4367"/>
                </a:moveTo>
                <a:lnTo>
                  <a:pt x="7829" y="4367"/>
                </a:lnTo>
                <a:lnTo>
                  <a:pt x="7967" y="4229"/>
                </a:lnTo>
                <a:lnTo>
                  <a:pt x="163" y="4229"/>
                </a:lnTo>
                <a:lnTo>
                  <a:pt x="301" y="4367"/>
                </a:lnTo>
                <a:close/>
                <a:moveTo>
                  <a:pt x="570" y="4636"/>
                </a:moveTo>
                <a:lnTo>
                  <a:pt x="7561" y="4636"/>
                </a:lnTo>
                <a:lnTo>
                  <a:pt x="7702" y="4494"/>
                </a:lnTo>
                <a:lnTo>
                  <a:pt x="428" y="4494"/>
                </a:lnTo>
                <a:lnTo>
                  <a:pt x="570" y="4636"/>
                </a:lnTo>
                <a:close/>
                <a:moveTo>
                  <a:pt x="839" y="4905"/>
                </a:moveTo>
                <a:lnTo>
                  <a:pt x="7292" y="4905"/>
                </a:lnTo>
                <a:lnTo>
                  <a:pt x="7437" y="4760"/>
                </a:lnTo>
                <a:lnTo>
                  <a:pt x="693" y="4760"/>
                </a:lnTo>
                <a:lnTo>
                  <a:pt x="839" y="4905"/>
                </a:lnTo>
                <a:close/>
                <a:moveTo>
                  <a:pt x="1108" y="5174"/>
                </a:moveTo>
                <a:lnTo>
                  <a:pt x="7023" y="5174"/>
                </a:lnTo>
                <a:lnTo>
                  <a:pt x="7172" y="5025"/>
                </a:lnTo>
                <a:lnTo>
                  <a:pt x="958" y="5025"/>
                </a:lnTo>
                <a:lnTo>
                  <a:pt x="1108" y="5174"/>
                </a:lnTo>
                <a:close/>
                <a:moveTo>
                  <a:pt x="1376" y="5443"/>
                </a:moveTo>
                <a:lnTo>
                  <a:pt x="6754" y="5443"/>
                </a:lnTo>
                <a:lnTo>
                  <a:pt x="6907" y="5290"/>
                </a:lnTo>
                <a:lnTo>
                  <a:pt x="1224" y="5290"/>
                </a:lnTo>
                <a:lnTo>
                  <a:pt x="1376" y="5443"/>
                </a:lnTo>
                <a:close/>
                <a:moveTo>
                  <a:pt x="1645" y="5712"/>
                </a:moveTo>
                <a:lnTo>
                  <a:pt x="6485" y="5712"/>
                </a:lnTo>
                <a:lnTo>
                  <a:pt x="6642" y="5555"/>
                </a:lnTo>
                <a:lnTo>
                  <a:pt x="1489" y="5555"/>
                </a:lnTo>
                <a:lnTo>
                  <a:pt x="1645" y="5712"/>
                </a:lnTo>
                <a:close/>
                <a:moveTo>
                  <a:pt x="1914" y="5980"/>
                </a:moveTo>
                <a:lnTo>
                  <a:pt x="6216" y="5980"/>
                </a:lnTo>
                <a:lnTo>
                  <a:pt x="6377" y="5820"/>
                </a:lnTo>
                <a:lnTo>
                  <a:pt x="1754" y="5820"/>
                </a:lnTo>
                <a:lnTo>
                  <a:pt x="1914" y="5980"/>
                </a:lnTo>
                <a:close/>
                <a:moveTo>
                  <a:pt x="2183" y="6249"/>
                </a:moveTo>
                <a:lnTo>
                  <a:pt x="5947" y="6249"/>
                </a:lnTo>
                <a:lnTo>
                  <a:pt x="6111" y="6085"/>
                </a:lnTo>
                <a:lnTo>
                  <a:pt x="2019" y="6085"/>
                </a:lnTo>
                <a:lnTo>
                  <a:pt x="2183" y="6249"/>
                </a:lnTo>
                <a:close/>
                <a:moveTo>
                  <a:pt x="2452" y="6518"/>
                </a:moveTo>
                <a:lnTo>
                  <a:pt x="5678" y="6518"/>
                </a:lnTo>
                <a:lnTo>
                  <a:pt x="5846" y="6350"/>
                </a:lnTo>
                <a:lnTo>
                  <a:pt x="2284" y="6350"/>
                </a:lnTo>
                <a:lnTo>
                  <a:pt x="2452" y="6518"/>
                </a:lnTo>
                <a:close/>
                <a:moveTo>
                  <a:pt x="2721" y="6787"/>
                </a:moveTo>
                <a:lnTo>
                  <a:pt x="5410" y="6787"/>
                </a:lnTo>
                <a:lnTo>
                  <a:pt x="5581" y="6615"/>
                </a:lnTo>
                <a:lnTo>
                  <a:pt x="2549" y="6615"/>
                </a:lnTo>
                <a:lnTo>
                  <a:pt x="2721" y="6787"/>
                </a:lnTo>
                <a:close/>
                <a:moveTo>
                  <a:pt x="2990" y="7056"/>
                </a:moveTo>
                <a:lnTo>
                  <a:pt x="5141" y="7056"/>
                </a:lnTo>
                <a:lnTo>
                  <a:pt x="5316" y="6881"/>
                </a:lnTo>
                <a:lnTo>
                  <a:pt x="2814" y="6881"/>
                </a:lnTo>
                <a:lnTo>
                  <a:pt x="2990" y="7056"/>
                </a:lnTo>
                <a:close/>
                <a:moveTo>
                  <a:pt x="3259" y="7325"/>
                </a:moveTo>
                <a:lnTo>
                  <a:pt x="4872" y="7325"/>
                </a:lnTo>
                <a:lnTo>
                  <a:pt x="5051" y="7146"/>
                </a:lnTo>
                <a:lnTo>
                  <a:pt x="3079" y="7146"/>
                </a:lnTo>
                <a:lnTo>
                  <a:pt x="3259" y="7325"/>
                </a:lnTo>
                <a:close/>
                <a:moveTo>
                  <a:pt x="3527" y="7594"/>
                </a:moveTo>
                <a:lnTo>
                  <a:pt x="4603" y="7594"/>
                </a:lnTo>
                <a:lnTo>
                  <a:pt x="4786" y="7411"/>
                </a:lnTo>
                <a:lnTo>
                  <a:pt x="3345" y="7411"/>
                </a:lnTo>
                <a:lnTo>
                  <a:pt x="3527" y="7594"/>
                </a:lnTo>
                <a:close/>
                <a:moveTo>
                  <a:pt x="3796" y="7863"/>
                </a:moveTo>
                <a:lnTo>
                  <a:pt x="4334" y="7863"/>
                </a:lnTo>
                <a:lnTo>
                  <a:pt x="4521" y="7676"/>
                </a:lnTo>
                <a:lnTo>
                  <a:pt x="3610" y="7676"/>
                </a:lnTo>
                <a:lnTo>
                  <a:pt x="3796" y="7863"/>
                </a:lnTo>
                <a:close/>
              </a:path>
            </a:pathLst>
          </a:cu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FREEFORM">
            <a:extLst>
              <a:ext uri="{FF2B5EF4-FFF2-40B4-BE49-F238E27FC236}">
                <a16:creationId xmlns:a16="http://schemas.microsoft.com/office/drawing/2014/main" id="{1006370B-F624-4C8D-8D58-277616A9C862}"/>
              </a:ext>
            </a:extLst>
          </p:cNvPr>
          <p:cNvSpPr>
            <a:spLocks noEditPoints="1"/>
          </p:cNvSpPr>
          <p:nvPr/>
        </p:nvSpPr>
        <p:spPr bwMode="auto">
          <a:xfrm>
            <a:off x="4443414" y="2073473"/>
            <a:ext cx="6178451" cy="6175772"/>
          </a:xfrm>
          <a:custGeom>
            <a:avLst/>
            <a:gdLst>
              <a:gd name="T0" fmla="*/ 4066 w 8131"/>
              <a:gd name="T1" fmla="*/ 0 h 8131"/>
              <a:gd name="T2" fmla="*/ 4140 w 8131"/>
              <a:gd name="T3" fmla="*/ 8057 h 8131"/>
              <a:gd name="T4" fmla="*/ 3723 w 8131"/>
              <a:gd name="T5" fmla="*/ 7788 h 8131"/>
              <a:gd name="T6" fmla="*/ 3801 w 8131"/>
              <a:gd name="T7" fmla="*/ 7866 h 8131"/>
              <a:gd name="T8" fmla="*/ 4678 w 8131"/>
              <a:gd name="T9" fmla="*/ 7520 h 8131"/>
              <a:gd name="T10" fmla="*/ 3454 w 8131"/>
              <a:gd name="T11" fmla="*/ 7520 h 8131"/>
              <a:gd name="T12" fmla="*/ 4861 w 8131"/>
              <a:gd name="T13" fmla="*/ 7336 h 8131"/>
              <a:gd name="T14" fmla="*/ 2916 w 8131"/>
              <a:gd name="T15" fmla="*/ 6982 h 8131"/>
              <a:gd name="T16" fmla="*/ 3005 w 8131"/>
              <a:gd name="T17" fmla="*/ 7071 h 8131"/>
              <a:gd name="T18" fmla="*/ 5484 w 8131"/>
              <a:gd name="T19" fmla="*/ 6713 h 8131"/>
              <a:gd name="T20" fmla="*/ 2647 w 8131"/>
              <a:gd name="T21" fmla="*/ 6713 h 8131"/>
              <a:gd name="T22" fmla="*/ 5656 w 8131"/>
              <a:gd name="T23" fmla="*/ 6541 h 8131"/>
              <a:gd name="T24" fmla="*/ 2109 w 8131"/>
              <a:gd name="T25" fmla="*/ 6175 h 8131"/>
              <a:gd name="T26" fmla="*/ 2210 w 8131"/>
              <a:gd name="T27" fmla="*/ 6276 h 8131"/>
              <a:gd name="T28" fmla="*/ 6291 w 8131"/>
              <a:gd name="T29" fmla="*/ 5906 h 8131"/>
              <a:gd name="T30" fmla="*/ 1840 w 8131"/>
              <a:gd name="T31" fmla="*/ 5906 h 8131"/>
              <a:gd name="T32" fmla="*/ 6452 w 8131"/>
              <a:gd name="T33" fmla="*/ 5745 h 8131"/>
              <a:gd name="T34" fmla="*/ 1303 w 8131"/>
              <a:gd name="T35" fmla="*/ 5369 h 8131"/>
              <a:gd name="T36" fmla="*/ 1414 w 8131"/>
              <a:gd name="T37" fmla="*/ 5480 h 8131"/>
              <a:gd name="T38" fmla="*/ 7097 w 8131"/>
              <a:gd name="T39" fmla="*/ 5100 h 8131"/>
              <a:gd name="T40" fmla="*/ 1034 w 8131"/>
              <a:gd name="T41" fmla="*/ 5100 h 8131"/>
              <a:gd name="T42" fmla="*/ 7247 w 8131"/>
              <a:gd name="T43" fmla="*/ 4950 h 8131"/>
              <a:gd name="T44" fmla="*/ 496 w 8131"/>
              <a:gd name="T45" fmla="*/ 4562 h 8131"/>
              <a:gd name="T46" fmla="*/ 619 w 8131"/>
              <a:gd name="T47" fmla="*/ 4685 h 8131"/>
              <a:gd name="T48" fmla="*/ 7904 w 8131"/>
              <a:gd name="T49" fmla="*/ 4293 h 8131"/>
              <a:gd name="T50" fmla="*/ 227 w 8131"/>
              <a:gd name="T51" fmla="*/ 4293 h 8131"/>
              <a:gd name="T52" fmla="*/ 8131 w 8131"/>
              <a:gd name="T53" fmla="*/ 4066 h 8131"/>
              <a:gd name="T54" fmla="*/ 0 w 8131"/>
              <a:gd name="T55" fmla="*/ 4066 h 8131"/>
              <a:gd name="T56" fmla="*/ 7821 w 8131"/>
              <a:gd name="T57" fmla="*/ 3755 h 8131"/>
              <a:gd name="T58" fmla="*/ 311 w 8131"/>
              <a:gd name="T59" fmla="*/ 3755 h 8131"/>
              <a:gd name="T60" fmla="*/ 7690 w 8131"/>
              <a:gd name="T61" fmla="*/ 3624 h 8131"/>
              <a:gd name="T62" fmla="*/ 848 w 8131"/>
              <a:gd name="T63" fmla="*/ 3218 h 8131"/>
              <a:gd name="T64" fmla="*/ 707 w 8131"/>
              <a:gd name="T65" fmla="*/ 3359 h 8131"/>
              <a:gd name="T66" fmla="*/ 7014 w 8131"/>
              <a:gd name="T67" fmla="*/ 2949 h 8131"/>
              <a:gd name="T68" fmla="*/ 1117 w 8131"/>
              <a:gd name="T69" fmla="*/ 2949 h 8131"/>
              <a:gd name="T70" fmla="*/ 6894 w 8131"/>
              <a:gd name="T71" fmla="*/ 2829 h 8131"/>
              <a:gd name="T72" fmla="*/ 1655 w 8131"/>
              <a:gd name="T73" fmla="*/ 2411 h 8131"/>
              <a:gd name="T74" fmla="*/ 1502 w 8131"/>
              <a:gd name="T75" fmla="*/ 2564 h 8131"/>
              <a:gd name="T76" fmla="*/ 6208 w 8131"/>
              <a:gd name="T77" fmla="*/ 2142 h 8131"/>
              <a:gd name="T78" fmla="*/ 1924 w 8131"/>
              <a:gd name="T79" fmla="*/ 2142 h 8131"/>
              <a:gd name="T80" fmla="*/ 6099 w 8131"/>
              <a:gd name="T81" fmla="*/ 2033 h 8131"/>
              <a:gd name="T82" fmla="*/ 2462 w 8131"/>
              <a:gd name="T83" fmla="*/ 1604 h 8131"/>
              <a:gd name="T84" fmla="*/ 2297 w 8131"/>
              <a:gd name="T85" fmla="*/ 1768 h 8131"/>
              <a:gd name="T86" fmla="*/ 5401 w 8131"/>
              <a:gd name="T87" fmla="*/ 1335 h 8131"/>
              <a:gd name="T88" fmla="*/ 2730 w 8131"/>
              <a:gd name="T89" fmla="*/ 1335 h 8131"/>
              <a:gd name="T90" fmla="*/ 5304 w 8131"/>
              <a:gd name="T91" fmla="*/ 1238 h 8131"/>
              <a:gd name="T92" fmla="*/ 3268 w 8131"/>
              <a:gd name="T93" fmla="*/ 798 h 8131"/>
              <a:gd name="T94" fmla="*/ 3093 w 8131"/>
              <a:gd name="T95" fmla="*/ 973 h 8131"/>
              <a:gd name="T96" fmla="*/ 4594 w 8131"/>
              <a:gd name="T97" fmla="*/ 529 h 8131"/>
              <a:gd name="T98" fmla="*/ 3537 w 8131"/>
              <a:gd name="T99" fmla="*/ 529 h 8131"/>
              <a:gd name="T100" fmla="*/ 4508 w 8131"/>
              <a:gd name="T101" fmla="*/ 443 h 8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131" h="8131">
                <a:moveTo>
                  <a:pt x="4243" y="178"/>
                </a:moveTo>
                <a:lnTo>
                  <a:pt x="3888" y="178"/>
                </a:lnTo>
                <a:lnTo>
                  <a:pt x="4066" y="0"/>
                </a:lnTo>
                <a:lnTo>
                  <a:pt x="4243" y="178"/>
                </a:lnTo>
                <a:close/>
                <a:moveTo>
                  <a:pt x="3992" y="8057"/>
                </a:moveTo>
                <a:lnTo>
                  <a:pt x="4140" y="8057"/>
                </a:lnTo>
                <a:lnTo>
                  <a:pt x="4066" y="8131"/>
                </a:lnTo>
                <a:lnTo>
                  <a:pt x="3992" y="8057"/>
                </a:lnTo>
                <a:close/>
                <a:moveTo>
                  <a:pt x="3723" y="7788"/>
                </a:moveTo>
                <a:lnTo>
                  <a:pt x="4409" y="7788"/>
                </a:lnTo>
                <a:lnTo>
                  <a:pt x="4331" y="7866"/>
                </a:lnTo>
                <a:lnTo>
                  <a:pt x="3801" y="7866"/>
                </a:lnTo>
                <a:lnTo>
                  <a:pt x="3723" y="7788"/>
                </a:lnTo>
                <a:close/>
                <a:moveTo>
                  <a:pt x="3454" y="7520"/>
                </a:moveTo>
                <a:lnTo>
                  <a:pt x="4678" y="7520"/>
                </a:lnTo>
                <a:lnTo>
                  <a:pt x="4596" y="7601"/>
                </a:lnTo>
                <a:lnTo>
                  <a:pt x="3535" y="7601"/>
                </a:lnTo>
                <a:lnTo>
                  <a:pt x="3454" y="7520"/>
                </a:lnTo>
                <a:close/>
                <a:moveTo>
                  <a:pt x="3185" y="7251"/>
                </a:moveTo>
                <a:lnTo>
                  <a:pt x="4946" y="7251"/>
                </a:lnTo>
                <a:lnTo>
                  <a:pt x="4861" y="7336"/>
                </a:lnTo>
                <a:lnTo>
                  <a:pt x="3270" y="7336"/>
                </a:lnTo>
                <a:lnTo>
                  <a:pt x="3185" y="7251"/>
                </a:lnTo>
                <a:close/>
                <a:moveTo>
                  <a:pt x="2916" y="6982"/>
                </a:moveTo>
                <a:lnTo>
                  <a:pt x="5215" y="6982"/>
                </a:lnTo>
                <a:lnTo>
                  <a:pt x="5126" y="7071"/>
                </a:lnTo>
                <a:lnTo>
                  <a:pt x="3005" y="7071"/>
                </a:lnTo>
                <a:lnTo>
                  <a:pt x="2916" y="6982"/>
                </a:lnTo>
                <a:close/>
                <a:moveTo>
                  <a:pt x="2647" y="6713"/>
                </a:moveTo>
                <a:lnTo>
                  <a:pt x="5484" y="6713"/>
                </a:lnTo>
                <a:lnTo>
                  <a:pt x="5391" y="6806"/>
                </a:lnTo>
                <a:lnTo>
                  <a:pt x="2740" y="6806"/>
                </a:lnTo>
                <a:lnTo>
                  <a:pt x="2647" y="6713"/>
                </a:lnTo>
                <a:close/>
                <a:moveTo>
                  <a:pt x="2378" y="6444"/>
                </a:moveTo>
                <a:lnTo>
                  <a:pt x="5753" y="6444"/>
                </a:lnTo>
                <a:lnTo>
                  <a:pt x="5656" y="6541"/>
                </a:lnTo>
                <a:lnTo>
                  <a:pt x="2475" y="6541"/>
                </a:lnTo>
                <a:lnTo>
                  <a:pt x="2378" y="6444"/>
                </a:lnTo>
                <a:close/>
                <a:moveTo>
                  <a:pt x="2109" y="6175"/>
                </a:moveTo>
                <a:lnTo>
                  <a:pt x="6022" y="6175"/>
                </a:lnTo>
                <a:lnTo>
                  <a:pt x="5922" y="6276"/>
                </a:lnTo>
                <a:lnTo>
                  <a:pt x="2210" y="6276"/>
                </a:lnTo>
                <a:lnTo>
                  <a:pt x="2109" y="6175"/>
                </a:lnTo>
                <a:close/>
                <a:moveTo>
                  <a:pt x="1840" y="5906"/>
                </a:moveTo>
                <a:lnTo>
                  <a:pt x="6291" y="5906"/>
                </a:lnTo>
                <a:lnTo>
                  <a:pt x="6187" y="6010"/>
                </a:lnTo>
                <a:lnTo>
                  <a:pt x="1945" y="6010"/>
                </a:lnTo>
                <a:lnTo>
                  <a:pt x="1840" y="5906"/>
                </a:lnTo>
                <a:close/>
                <a:moveTo>
                  <a:pt x="1572" y="5637"/>
                </a:moveTo>
                <a:lnTo>
                  <a:pt x="6560" y="5637"/>
                </a:lnTo>
                <a:lnTo>
                  <a:pt x="6452" y="5745"/>
                </a:lnTo>
                <a:lnTo>
                  <a:pt x="1679" y="5745"/>
                </a:lnTo>
                <a:lnTo>
                  <a:pt x="1572" y="5637"/>
                </a:lnTo>
                <a:close/>
                <a:moveTo>
                  <a:pt x="1303" y="5369"/>
                </a:moveTo>
                <a:lnTo>
                  <a:pt x="6829" y="5369"/>
                </a:lnTo>
                <a:lnTo>
                  <a:pt x="6717" y="5480"/>
                </a:lnTo>
                <a:lnTo>
                  <a:pt x="1414" y="5480"/>
                </a:lnTo>
                <a:lnTo>
                  <a:pt x="1303" y="5369"/>
                </a:lnTo>
                <a:close/>
                <a:moveTo>
                  <a:pt x="1034" y="5100"/>
                </a:moveTo>
                <a:lnTo>
                  <a:pt x="7097" y="5100"/>
                </a:lnTo>
                <a:lnTo>
                  <a:pt x="6982" y="5215"/>
                </a:lnTo>
                <a:lnTo>
                  <a:pt x="1149" y="5215"/>
                </a:lnTo>
                <a:lnTo>
                  <a:pt x="1034" y="5100"/>
                </a:lnTo>
                <a:close/>
                <a:moveTo>
                  <a:pt x="765" y="4831"/>
                </a:moveTo>
                <a:lnTo>
                  <a:pt x="7366" y="4831"/>
                </a:lnTo>
                <a:lnTo>
                  <a:pt x="7247" y="4950"/>
                </a:lnTo>
                <a:lnTo>
                  <a:pt x="884" y="4950"/>
                </a:lnTo>
                <a:lnTo>
                  <a:pt x="765" y="4831"/>
                </a:lnTo>
                <a:close/>
                <a:moveTo>
                  <a:pt x="496" y="4562"/>
                </a:moveTo>
                <a:lnTo>
                  <a:pt x="7635" y="4562"/>
                </a:lnTo>
                <a:lnTo>
                  <a:pt x="7512" y="4685"/>
                </a:lnTo>
                <a:lnTo>
                  <a:pt x="619" y="4685"/>
                </a:lnTo>
                <a:lnTo>
                  <a:pt x="496" y="4562"/>
                </a:lnTo>
                <a:close/>
                <a:moveTo>
                  <a:pt x="227" y="4293"/>
                </a:moveTo>
                <a:lnTo>
                  <a:pt x="7904" y="4293"/>
                </a:lnTo>
                <a:lnTo>
                  <a:pt x="7777" y="4420"/>
                </a:lnTo>
                <a:lnTo>
                  <a:pt x="354" y="4420"/>
                </a:lnTo>
                <a:lnTo>
                  <a:pt x="227" y="4293"/>
                </a:lnTo>
                <a:close/>
                <a:moveTo>
                  <a:pt x="42" y="4024"/>
                </a:moveTo>
                <a:lnTo>
                  <a:pt x="8090" y="4024"/>
                </a:lnTo>
                <a:lnTo>
                  <a:pt x="8131" y="4066"/>
                </a:lnTo>
                <a:lnTo>
                  <a:pt x="8043" y="4155"/>
                </a:lnTo>
                <a:lnTo>
                  <a:pt x="89" y="4155"/>
                </a:lnTo>
                <a:lnTo>
                  <a:pt x="0" y="4066"/>
                </a:lnTo>
                <a:lnTo>
                  <a:pt x="42" y="4024"/>
                </a:lnTo>
                <a:close/>
                <a:moveTo>
                  <a:pt x="311" y="3755"/>
                </a:moveTo>
                <a:lnTo>
                  <a:pt x="7821" y="3755"/>
                </a:lnTo>
                <a:lnTo>
                  <a:pt x="7955" y="3889"/>
                </a:lnTo>
                <a:lnTo>
                  <a:pt x="176" y="3889"/>
                </a:lnTo>
                <a:lnTo>
                  <a:pt x="311" y="3755"/>
                </a:lnTo>
                <a:close/>
                <a:moveTo>
                  <a:pt x="579" y="3486"/>
                </a:moveTo>
                <a:lnTo>
                  <a:pt x="7552" y="3486"/>
                </a:lnTo>
                <a:lnTo>
                  <a:pt x="7690" y="3624"/>
                </a:lnTo>
                <a:lnTo>
                  <a:pt x="442" y="3624"/>
                </a:lnTo>
                <a:lnTo>
                  <a:pt x="579" y="3486"/>
                </a:lnTo>
                <a:close/>
                <a:moveTo>
                  <a:pt x="848" y="3218"/>
                </a:moveTo>
                <a:lnTo>
                  <a:pt x="7283" y="3218"/>
                </a:lnTo>
                <a:lnTo>
                  <a:pt x="7425" y="3359"/>
                </a:lnTo>
                <a:lnTo>
                  <a:pt x="707" y="3359"/>
                </a:lnTo>
                <a:lnTo>
                  <a:pt x="848" y="3218"/>
                </a:lnTo>
                <a:close/>
                <a:moveTo>
                  <a:pt x="1117" y="2949"/>
                </a:moveTo>
                <a:lnTo>
                  <a:pt x="7014" y="2949"/>
                </a:lnTo>
                <a:lnTo>
                  <a:pt x="7160" y="3094"/>
                </a:lnTo>
                <a:lnTo>
                  <a:pt x="972" y="3094"/>
                </a:lnTo>
                <a:lnTo>
                  <a:pt x="1117" y="2949"/>
                </a:lnTo>
                <a:close/>
                <a:moveTo>
                  <a:pt x="1386" y="2680"/>
                </a:moveTo>
                <a:lnTo>
                  <a:pt x="6745" y="2680"/>
                </a:lnTo>
                <a:lnTo>
                  <a:pt x="6894" y="2829"/>
                </a:lnTo>
                <a:lnTo>
                  <a:pt x="1237" y="2829"/>
                </a:lnTo>
                <a:lnTo>
                  <a:pt x="1386" y="2680"/>
                </a:lnTo>
                <a:close/>
                <a:moveTo>
                  <a:pt x="1655" y="2411"/>
                </a:moveTo>
                <a:lnTo>
                  <a:pt x="6476" y="2411"/>
                </a:lnTo>
                <a:lnTo>
                  <a:pt x="6629" y="2564"/>
                </a:lnTo>
                <a:lnTo>
                  <a:pt x="1502" y="2564"/>
                </a:lnTo>
                <a:lnTo>
                  <a:pt x="1655" y="2411"/>
                </a:lnTo>
                <a:close/>
                <a:moveTo>
                  <a:pt x="1924" y="2142"/>
                </a:moveTo>
                <a:lnTo>
                  <a:pt x="6208" y="2142"/>
                </a:lnTo>
                <a:lnTo>
                  <a:pt x="6364" y="2299"/>
                </a:lnTo>
                <a:lnTo>
                  <a:pt x="1767" y="2299"/>
                </a:lnTo>
                <a:lnTo>
                  <a:pt x="1924" y="2142"/>
                </a:lnTo>
                <a:close/>
                <a:moveTo>
                  <a:pt x="2193" y="1873"/>
                </a:moveTo>
                <a:lnTo>
                  <a:pt x="5939" y="1873"/>
                </a:lnTo>
                <a:lnTo>
                  <a:pt x="6099" y="2033"/>
                </a:lnTo>
                <a:lnTo>
                  <a:pt x="2032" y="2033"/>
                </a:lnTo>
                <a:lnTo>
                  <a:pt x="2193" y="1873"/>
                </a:lnTo>
                <a:close/>
                <a:moveTo>
                  <a:pt x="2462" y="1604"/>
                </a:moveTo>
                <a:lnTo>
                  <a:pt x="5670" y="1604"/>
                </a:lnTo>
                <a:lnTo>
                  <a:pt x="5834" y="1768"/>
                </a:lnTo>
                <a:lnTo>
                  <a:pt x="2297" y="1768"/>
                </a:lnTo>
                <a:lnTo>
                  <a:pt x="2462" y="1604"/>
                </a:lnTo>
                <a:close/>
                <a:moveTo>
                  <a:pt x="2730" y="1335"/>
                </a:moveTo>
                <a:lnTo>
                  <a:pt x="5401" y="1335"/>
                </a:lnTo>
                <a:lnTo>
                  <a:pt x="5569" y="1503"/>
                </a:lnTo>
                <a:lnTo>
                  <a:pt x="2563" y="1503"/>
                </a:lnTo>
                <a:lnTo>
                  <a:pt x="2730" y="1335"/>
                </a:lnTo>
                <a:close/>
                <a:moveTo>
                  <a:pt x="2999" y="1066"/>
                </a:moveTo>
                <a:lnTo>
                  <a:pt x="5132" y="1066"/>
                </a:lnTo>
                <a:lnTo>
                  <a:pt x="5304" y="1238"/>
                </a:lnTo>
                <a:lnTo>
                  <a:pt x="2828" y="1238"/>
                </a:lnTo>
                <a:lnTo>
                  <a:pt x="2999" y="1066"/>
                </a:lnTo>
                <a:close/>
                <a:moveTo>
                  <a:pt x="3268" y="798"/>
                </a:moveTo>
                <a:lnTo>
                  <a:pt x="4863" y="798"/>
                </a:lnTo>
                <a:lnTo>
                  <a:pt x="5039" y="973"/>
                </a:lnTo>
                <a:lnTo>
                  <a:pt x="3093" y="973"/>
                </a:lnTo>
                <a:lnTo>
                  <a:pt x="3268" y="798"/>
                </a:lnTo>
                <a:close/>
                <a:moveTo>
                  <a:pt x="3537" y="529"/>
                </a:moveTo>
                <a:lnTo>
                  <a:pt x="4594" y="529"/>
                </a:lnTo>
                <a:lnTo>
                  <a:pt x="4773" y="708"/>
                </a:lnTo>
                <a:lnTo>
                  <a:pt x="3358" y="708"/>
                </a:lnTo>
                <a:lnTo>
                  <a:pt x="3537" y="529"/>
                </a:lnTo>
                <a:close/>
                <a:moveTo>
                  <a:pt x="3806" y="260"/>
                </a:moveTo>
                <a:lnTo>
                  <a:pt x="4325" y="260"/>
                </a:lnTo>
                <a:lnTo>
                  <a:pt x="4508" y="443"/>
                </a:lnTo>
                <a:lnTo>
                  <a:pt x="3623" y="443"/>
                </a:lnTo>
                <a:lnTo>
                  <a:pt x="3806" y="260"/>
                </a:lnTo>
                <a:close/>
              </a:path>
            </a:pathLst>
          </a:custGeom>
          <a:solidFill>
            <a:srgbClr val="CAFF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">
            <a:extLst>
              <a:ext uri="{FF2B5EF4-FFF2-40B4-BE49-F238E27FC236}">
                <a16:creationId xmlns:a16="http://schemas.microsoft.com/office/drawing/2014/main" id="{3D51D802-A949-40B4-8AFB-C42BCFA6C196}"/>
              </a:ext>
            </a:extLst>
          </p:cNvPr>
          <p:cNvSpPr>
            <a:spLocks/>
          </p:cNvSpPr>
          <p:nvPr/>
        </p:nvSpPr>
        <p:spPr bwMode="auto">
          <a:xfrm>
            <a:off x="6509742" y="2527996"/>
            <a:ext cx="5268516" cy="5267623"/>
          </a:xfrm>
          <a:custGeom>
            <a:avLst/>
            <a:gdLst>
              <a:gd name="T0" fmla="*/ 3467 w 6934"/>
              <a:gd name="T1" fmla="*/ 0 h 6934"/>
              <a:gd name="T2" fmla="*/ 6934 w 6934"/>
              <a:gd name="T3" fmla="*/ 3467 h 6934"/>
              <a:gd name="T4" fmla="*/ 3467 w 6934"/>
              <a:gd name="T5" fmla="*/ 6934 h 6934"/>
              <a:gd name="T6" fmla="*/ 0 w 6934"/>
              <a:gd name="T7" fmla="*/ 3467 h 6934"/>
              <a:gd name="T8" fmla="*/ 3467 w 6934"/>
              <a:gd name="T9" fmla="*/ 0 h 6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34" h="6934">
                <a:moveTo>
                  <a:pt x="3467" y="0"/>
                </a:moveTo>
                <a:lnTo>
                  <a:pt x="6934" y="3467"/>
                </a:lnTo>
                <a:lnTo>
                  <a:pt x="3467" y="6934"/>
                </a:lnTo>
                <a:lnTo>
                  <a:pt x="0" y="3467"/>
                </a:lnTo>
                <a:lnTo>
                  <a:pt x="3467" y="0"/>
                </a:lnTo>
                <a:close/>
              </a:path>
            </a:pathLst>
          </a:cu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" name="GROUP SHAPE">
            <a:extLst>
              <a:ext uri="{FF2B5EF4-FFF2-40B4-BE49-F238E27FC236}">
                <a16:creationId xmlns:a16="http://schemas.microsoft.com/office/drawing/2014/main" id="{9ABF0B83-2734-4095-ABB5-9C787DB30133}"/>
              </a:ext>
            </a:extLst>
          </p:cNvPr>
          <p:cNvGrpSpPr/>
          <p:nvPr/>
        </p:nvGrpSpPr>
        <p:grpSpPr>
          <a:xfrm>
            <a:off x="7331274" y="3349528"/>
            <a:ext cx="3625453" cy="3623667"/>
            <a:chOff x="7331274" y="3349528"/>
            <a:chExt cx="3625453" cy="3623667"/>
          </a:xfrm>
        </p:grpSpPr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D6A51509-120B-45BA-84A1-8F89CA6C5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1274" y="3349528"/>
              <a:ext cx="3625453" cy="3623667"/>
            </a:xfrm>
            <a:custGeom>
              <a:avLst/>
              <a:gdLst>
                <a:gd name="T0" fmla="*/ 2385 w 4771"/>
                <a:gd name="T1" fmla="*/ 0 h 4771"/>
                <a:gd name="T2" fmla="*/ 4072 w 4771"/>
                <a:gd name="T3" fmla="*/ 699 h 4771"/>
                <a:gd name="T4" fmla="*/ 4771 w 4771"/>
                <a:gd name="T5" fmla="*/ 2386 h 4771"/>
                <a:gd name="T6" fmla="*/ 4072 w 4771"/>
                <a:gd name="T7" fmla="*/ 4073 h 4771"/>
                <a:gd name="T8" fmla="*/ 2385 w 4771"/>
                <a:gd name="T9" fmla="*/ 4771 h 4771"/>
                <a:gd name="T10" fmla="*/ 699 w 4771"/>
                <a:gd name="T11" fmla="*/ 4073 h 4771"/>
                <a:gd name="T12" fmla="*/ 0 w 4771"/>
                <a:gd name="T13" fmla="*/ 2386 h 4771"/>
                <a:gd name="T14" fmla="*/ 699 w 4771"/>
                <a:gd name="T15" fmla="*/ 699 h 4771"/>
                <a:gd name="T16" fmla="*/ 2385 w 4771"/>
                <a:gd name="T17" fmla="*/ 0 h 4771"/>
                <a:gd name="T18" fmla="*/ 4042 w 4771"/>
                <a:gd name="T19" fmla="*/ 729 h 4771"/>
                <a:gd name="T20" fmla="*/ 2385 w 4771"/>
                <a:gd name="T21" fmla="*/ 42 h 4771"/>
                <a:gd name="T22" fmla="*/ 728 w 4771"/>
                <a:gd name="T23" fmla="*/ 729 h 4771"/>
                <a:gd name="T24" fmla="*/ 42 w 4771"/>
                <a:gd name="T25" fmla="*/ 2386 h 4771"/>
                <a:gd name="T26" fmla="*/ 728 w 4771"/>
                <a:gd name="T27" fmla="*/ 4043 h 4771"/>
                <a:gd name="T28" fmla="*/ 2385 w 4771"/>
                <a:gd name="T29" fmla="*/ 4729 h 4771"/>
                <a:gd name="T30" fmla="*/ 4042 w 4771"/>
                <a:gd name="T31" fmla="*/ 4043 h 4771"/>
                <a:gd name="T32" fmla="*/ 4729 w 4771"/>
                <a:gd name="T33" fmla="*/ 2386 h 4771"/>
                <a:gd name="T34" fmla="*/ 4042 w 4771"/>
                <a:gd name="T35" fmla="*/ 729 h 4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71" h="4771">
                  <a:moveTo>
                    <a:pt x="2385" y="0"/>
                  </a:moveTo>
                  <a:cubicBezTo>
                    <a:pt x="3044" y="0"/>
                    <a:pt x="3641" y="267"/>
                    <a:pt x="4072" y="699"/>
                  </a:cubicBezTo>
                  <a:cubicBezTo>
                    <a:pt x="4504" y="1131"/>
                    <a:pt x="4771" y="1727"/>
                    <a:pt x="4771" y="2386"/>
                  </a:cubicBezTo>
                  <a:cubicBezTo>
                    <a:pt x="4771" y="3045"/>
                    <a:pt x="4504" y="3641"/>
                    <a:pt x="4072" y="4073"/>
                  </a:cubicBezTo>
                  <a:cubicBezTo>
                    <a:pt x="3641" y="4504"/>
                    <a:pt x="3044" y="4771"/>
                    <a:pt x="2385" y="4771"/>
                  </a:cubicBezTo>
                  <a:cubicBezTo>
                    <a:pt x="1727" y="4771"/>
                    <a:pt x="1130" y="4504"/>
                    <a:pt x="699" y="4073"/>
                  </a:cubicBezTo>
                  <a:cubicBezTo>
                    <a:pt x="267" y="3641"/>
                    <a:pt x="0" y="3045"/>
                    <a:pt x="0" y="2386"/>
                  </a:cubicBezTo>
                  <a:cubicBezTo>
                    <a:pt x="0" y="1727"/>
                    <a:pt x="267" y="1131"/>
                    <a:pt x="699" y="699"/>
                  </a:cubicBezTo>
                  <a:cubicBezTo>
                    <a:pt x="1130" y="267"/>
                    <a:pt x="1727" y="0"/>
                    <a:pt x="2385" y="0"/>
                  </a:cubicBezTo>
                  <a:close/>
                  <a:moveTo>
                    <a:pt x="4042" y="729"/>
                  </a:moveTo>
                  <a:cubicBezTo>
                    <a:pt x="3618" y="305"/>
                    <a:pt x="3033" y="42"/>
                    <a:pt x="2385" y="42"/>
                  </a:cubicBezTo>
                  <a:cubicBezTo>
                    <a:pt x="1738" y="42"/>
                    <a:pt x="1152" y="305"/>
                    <a:pt x="728" y="729"/>
                  </a:cubicBezTo>
                  <a:cubicBezTo>
                    <a:pt x="304" y="1153"/>
                    <a:pt x="42" y="1739"/>
                    <a:pt x="42" y="2386"/>
                  </a:cubicBezTo>
                  <a:cubicBezTo>
                    <a:pt x="42" y="3033"/>
                    <a:pt x="304" y="3619"/>
                    <a:pt x="728" y="4043"/>
                  </a:cubicBezTo>
                  <a:cubicBezTo>
                    <a:pt x="1152" y="4467"/>
                    <a:pt x="1738" y="4729"/>
                    <a:pt x="2385" y="4729"/>
                  </a:cubicBezTo>
                  <a:cubicBezTo>
                    <a:pt x="3033" y="4729"/>
                    <a:pt x="3618" y="4467"/>
                    <a:pt x="4042" y="4043"/>
                  </a:cubicBezTo>
                  <a:cubicBezTo>
                    <a:pt x="4466" y="3619"/>
                    <a:pt x="4729" y="3033"/>
                    <a:pt x="4729" y="2386"/>
                  </a:cubicBezTo>
                  <a:cubicBezTo>
                    <a:pt x="4729" y="1739"/>
                    <a:pt x="4466" y="1153"/>
                    <a:pt x="4042" y="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5ED697C1-1535-4379-BDD7-088CEA4EA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817" y="5985571"/>
              <a:ext cx="1221581" cy="851892"/>
            </a:xfrm>
            <a:custGeom>
              <a:avLst/>
              <a:gdLst>
                <a:gd name="T0" fmla="*/ 1564 w 1607"/>
                <a:gd name="T1" fmla="*/ 14 h 1122"/>
                <a:gd name="T2" fmla="*/ 1593 w 1607"/>
                <a:gd name="T3" fmla="*/ 6 h 1122"/>
                <a:gd name="T4" fmla="*/ 1601 w 1607"/>
                <a:gd name="T5" fmla="*/ 35 h 1122"/>
                <a:gd name="T6" fmla="*/ 935 w 1607"/>
                <a:gd name="T7" fmla="*/ 755 h 1122"/>
                <a:gd name="T8" fmla="*/ 26 w 1607"/>
                <a:gd name="T9" fmla="*/ 1120 h 1122"/>
                <a:gd name="T10" fmla="*/ 1 w 1607"/>
                <a:gd name="T11" fmla="*/ 1103 h 1122"/>
                <a:gd name="T12" fmla="*/ 19 w 1607"/>
                <a:gd name="T13" fmla="*/ 1079 h 1122"/>
                <a:gd name="T14" fmla="*/ 911 w 1607"/>
                <a:gd name="T15" fmla="*/ 720 h 1122"/>
                <a:gd name="T16" fmla="*/ 1564 w 1607"/>
                <a:gd name="T17" fmla="*/ 1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7" h="1122">
                  <a:moveTo>
                    <a:pt x="1564" y="14"/>
                  </a:moveTo>
                  <a:cubicBezTo>
                    <a:pt x="1570" y="4"/>
                    <a:pt x="1583" y="0"/>
                    <a:pt x="1593" y="6"/>
                  </a:cubicBezTo>
                  <a:cubicBezTo>
                    <a:pt x="1603" y="12"/>
                    <a:pt x="1607" y="25"/>
                    <a:pt x="1601" y="35"/>
                  </a:cubicBezTo>
                  <a:cubicBezTo>
                    <a:pt x="1433" y="325"/>
                    <a:pt x="1205" y="569"/>
                    <a:pt x="935" y="755"/>
                  </a:cubicBezTo>
                  <a:cubicBezTo>
                    <a:pt x="666" y="940"/>
                    <a:pt x="356" y="1067"/>
                    <a:pt x="26" y="1120"/>
                  </a:cubicBezTo>
                  <a:cubicBezTo>
                    <a:pt x="14" y="1122"/>
                    <a:pt x="3" y="1114"/>
                    <a:pt x="1" y="1103"/>
                  </a:cubicBezTo>
                  <a:cubicBezTo>
                    <a:pt x="0" y="1091"/>
                    <a:pt x="7" y="1080"/>
                    <a:pt x="19" y="1079"/>
                  </a:cubicBezTo>
                  <a:cubicBezTo>
                    <a:pt x="343" y="1026"/>
                    <a:pt x="647" y="902"/>
                    <a:pt x="911" y="720"/>
                  </a:cubicBezTo>
                  <a:cubicBezTo>
                    <a:pt x="1176" y="538"/>
                    <a:pt x="1400" y="298"/>
                    <a:pt x="1564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0C447EF5-4ADF-4EA9-A910-42FC2679D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3977" y="3548659"/>
              <a:ext cx="1100138" cy="1094780"/>
            </a:xfrm>
            <a:custGeom>
              <a:avLst/>
              <a:gdLst>
                <a:gd name="T0" fmla="*/ 43 w 1448"/>
                <a:gd name="T1" fmla="*/ 1424 h 1441"/>
                <a:gd name="T2" fmla="*/ 17 w 1448"/>
                <a:gd name="T3" fmla="*/ 1437 h 1441"/>
                <a:gd name="T4" fmla="*/ 3 w 1448"/>
                <a:gd name="T5" fmla="*/ 1410 h 1441"/>
                <a:gd name="T6" fmla="*/ 545 w 1448"/>
                <a:gd name="T7" fmla="*/ 540 h 1441"/>
                <a:gd name="T8" fmla="*/ 1418 w 1448"/>
                <a:gd name="T9" fmla="*/ 4 h 1441"/>
                <a:gd name="T10" fmla="*/ 1444 w 1448"/>
                <a:gd name="T11" fmla="*/ 17 h 1441"/>
                <a:gd name="T12" fmla="*/ 1431 w 1448"/>
                <a:gd name="T13" fmla="*/ 44 h 1441"/>
                <a:gd name="T14" fmla="*/ 574 w 1448"/>
                <a:gd name="T15" fmla="*/ 570 h 1441"/>
                <a:gd name="T16" fmla="*/ 43 w 1448"/>
                <a:gd name="T17" fmla="*/ 1424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8" h="1441">
                  <a:moveTo>
                    <a:pt x="43" y="1424"/>
                  </a:moveTo>
                  <a:cubicBezTo>
                    <a:pt x="40" y="1435"/>
                    <a:pt x="28" y="1441"/>
                    <a:pt x="17" y="1437"/>
                  </a:cubicBezTo>
                  <a:cubicBezTo>
                    <a:pt x="5" y="1433"/>
                    <a:pt x="0" y="1422"/>
                    <a:pt x="3" y="1410"/>
                  </a:cubicBezTo>
                  <a:cubicBezTo>
                    <a:pt x="115" y="1078"/>
                    <a:pt x="302" y="781"/>
                    <a:pt x="545" y="540"/>
                  </a:cubicBezTo>
                  <a:cubicBezTo>
                    <a:pt x="787" y="299"/>
                    <a:pt x="1085" y="114"/>
                    <a:pt x="1418" y="4"/>
                  </a:cubicBezTo>
                  <a:cubicBezTo>
                    <a:pt x="1429" y="0"/>
                    <a:pt x="1441" y="6"/>
                    <a:pt x="1444" y="17"/>
                  </a:cubicBezTo>
                  <a:cubicBezTo>
                    <a:pt x="1448" y="28"/>
                    <a:pt x="1442" y="40"/>
                    <a:pt x="1431" y="44"/>
                  </a:cubicBezTo>
                  <a:cubicBezTo>
                    <a:pt x="1104" y="152"/>
                    <a:pt x="812" y="334"/>
                    <a:pt x="574" y="570"/>
                  </a:cubicBezTo>
                  <a:cubicBezTo>
                    <a:pt x="337" y="807"/>
                    <a:pt x="153" y="1098"/>
                    <a:pt x="43" y="14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1" name="PVAL">
            <a:extLst>
              <a:ext uri="{FF2B5EF4-FFF2-40B4-BE49-F238E27FC236}">
                <a16:creationId xmlns:a16="http://schemas.microsoft.com/office/drawing/2014/main" id="{828121AD-F94C-4CE1-9B86-9F8C5CCF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416" y="3622776"/>
            <a:ext cx="3078064" cy="30780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" name="GROUP SHAPE">
            <a:extLst>
              <a:ext uri="{FF2B5EF4-FFF2-40B4-BE49-F238E27FC236}">
                <a16:creationId xmlns:a16="http://schemas.microsoft.com/office/drawing/2014/main" id="{D2C80DB8-FA02-4E8C-8C80-9863A18166B7}"/>
              </a:ext>
            </a:extLst>
          </p:cNvPr>
          <p:cNvGrpSpPr/>
          <p:nvPr/>
        </p:nvGrpSpPr>
        <p:grpSpPr>
          <a:xfrm>
            <a:off x="7163395" y="4959549"/>
            <a:ext cx="336650" cy="340221"/>
            <a:chOff x="7163395" y="4959549"/>
            <a:chExt cx="336650" cy="340221"/>
          </a:xfrm>
        </p:grpSpPr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4ED78DB3-1607-4EBA-B97A-E00CD3742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3395" y="4959549"/>
              <a:ext cx="336650" cy="340221"/>
            </a:xfrm>
            <a:prstGeom prst="line">
              <a:avLst/>
            </a:prstGeom>
            <a:noFill/>
            <a:ln w="114300" cap="flat">
              <a:solidFill>
                <a:srgbClr val="3A880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8A55D73E-B2A4-48A6-B816-CC197FC77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3395" y="4959549"/>
              <a:ext cx="336650" cy="340221"/>
            </a:xfrm>
            <a:prstGeom prst="line">
              <a:avLst/>
            </a:prstGeom>
            <a:noFill/>
            <a:ln w="114300" cap="flat">
              <a:solidFill>
                <a:srgbClr val="3A880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SHAPE">
            <a:extLst>
              <a:ext uri="{FF2B5EF4-FFF2-40B4-BE49-F238E27FC236}">
                <a16:creationId xmlns:a16="http://schemas.microsoft.com/office/drawing/2014/main" id="{4EF580AD-FD9D-40EB-A8C6-8B435823DCDB}"/>
              </a:ext>
            </a:extLst>
          </p:cNvPr>
          <p:cNvGrpSpPr/>
          <p:nvPr/>
        </p:nvGrpSpPr>
        <p:grpSpPr>
          <a:xfrm>
            <a:off x="10753131" y="4959549"/>
            <a:ext cx="337542" cy="340221"/>
            <a:chOff x="10753131" y="4959549"/>
            <a:chExt cx="337542" cy="340221"/>
          </a:xfrm>
        </p:grpSpPr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5DDA4F2D-BED2-4FDF-B939-A939007FB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53131" y="4959549"/>
              <a:ext cx="337542" cy="340221"/>
            </a:xfrm>
            <a:prstGeom prst="line">
              <a:avLst/>
            </a:prstGeom>
            <a:noFill/>
            <a:ln w="114300" cap="flat">
              <a:solidFill>
                <a:srgbClr val="3A880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0848FFDF-901A-4787-8567-0A15C9654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3131" y="4959549"/>
              <a:ext cx="337542" cy="340221"/>
            </a:xfrm>
            <a:prstGeom prst="line">
              <a:avLst/>
            </a:prstGeom>
            <a:noFill/>
            <a:ln w="114300" cap="flat">
              <a:solidFill>
                <a:srgbClr val="3A880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6" name="LINE">
            <a:extLst>
              <a:ext uri="{FF2B5EF4-FFF2-40B4-BE49-F238E27FC236}">
                <a16:creationId xmlns:a16="http://schemas.microsoft.com/office/drawing/2014/main" id="{3411AA49-4312-445E-BB3C-CDB647B2C12E}"/>
              </a:ext>
            </a:extLst>
          </p:cNvPr>
          <p:cNvSpPr>
            <a:spLocks/>
          </p:cNvSpPr>
          <p:nvPr/>
        </p:nvSpPr>
        <p:spPr bwMode="auto">
          <a:xfrm>
            <a:off x="5256909" y="6043613"/>
            <a:ext cx="1070670" cy="1078706"/>
          </a:xfrm>
          <a:custGeom>
            <a:avLst/>
            <a:gdLst>
              <a:gd name="T0" fmla="*/ 0 w 1409"/>
              <a:gd name="T1" fmla="*/ 1360 h 1420"/>
              <a:gd name="T2" fmla="*/ 1349 w 1409"/>
              <a:gd name="T3" fmla="*/ 0 h 1420"/>
              <a:gd name="T4" fmla="*/ 1409 w 1409"/>
              <a:gd name="T5" fmla="*/ 59 h 1420"/>
              <a:gd name="T6" fmla="*/ 60 w 1409"/>
              <a:gd name="T7" fmla="*/ 1420 h 1420"/>
              <a:gd name="T8" fmla="*/ 0 w 1409"/>
              <a:gd name="T9" fmla="*/ 1360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9" h="1420">
                <a:moveTo>
                  <a:pt x="0" y="1360"/>
                </a:moveTo>
                <a:lnTo>
                  <a:pt x="1349" y="0"/>
                </a:lnTo>
                <a:lnTo>
                  <a:pt x="1409" y="59"/>
                </a:lnTo>
                <a:lnTo>
                  <a:pt x="60" y="1420"/>
                </a:lnTo>
                <a:lnTo>
                  <a:pt x="0" y="136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LINE">
            <a:extLst>
              <a:ext uri="{FF2B5EF4-FFF2-40B4-BE49-F238E27FC236}">
                <a16:creationId xmlns:a16="http://schemas.microsoft.com/office/drawing/2014/main" id="{310A12FC-24F3-4A23-AF6B-9525B7476F2D}"/>
              </a:ext>
            </a:extLst>
          </p:cNvPr>
          <p:cNvSpPr>
            <a:spLocks/>
          </p:cNvSpPr>
          <p:nvPr/>
        </p:nvSpPr>
        <p:spPr bwMode="auto">
          <a:xfrm>
            <a:off x="11981856" y="3213795"/>
            <a:ext cx="1069777" cy="1078706"/>
          </a:xfrm>
          <a:custGeom>
            <a:avLst/>
            <a:gdLst>
              <a:gd name="T0" fmla="*/ 0 w 1408"/>
              <a:gd name="T1" fmla="*/ 1361 h 1420"/>
              <a:gd name="T2" fmla="*/ 1348 w 1408"/>
              <a:gd name="T3" fmla="*/ 0 h 1420"/>
              <a:gd name="T4" fmla="*/ 1408 w 1408"/>
              <a:gd name="T5" fmla="*/ 60 h 1420"/>
              <a:gd name="T6" fmla="*/ 60 w 1408"/>
              <a:gd name="T7" fmla="*/ 1420 h 1420"/>
              <a:gd name="T8" fmla="*/ 0 w 1408"/>
              <a:gd name="T9" fmla="*/ 1361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8" h="1420">
                <a:moveTo>
                  <a:pt x="0" y="1361"/>
                </a:moveTo>
                <a:lnTo>
                  <a:pt x="1348" y="0"/>
                </a:lnTo>
                <a:lnTo>
                  <a:pt x="1408" y="60"/>
                </a:lnTo>
                <a:lnTo>
                  <a:pt x="60" y="1420"/>
                </a:lnTo>
                <a:lnTo>
                  <a:pt x="0" y="136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OVAL">
            <a:extLst>
              <a:ext uri="{FF2B5EF4-FFF2-40B4-BE49-F238E27FC236}">
                <a16:creationId xmlns:a16="http://schemas.microsoft.com/office/drawing/2014/main" id="{B2EB06A4-8053-460F-901E-B2AC09173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653" y="3303092"/>
            <a:ext cx="204490" cy="20449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OVAL">
            <a:extLst>
              <a:ext uri="{FF2B5EF4-FFF2-40B4-BE49-F238E27FC236}">
                <a16:creationId xmlns:a16="http://schemas.microsoft.com/office/drawing/2014/main" id="{7157FA66-EAF0-489D-888D-D4E690E0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396" y="6857109"/>
            <a:ext cx="163414" cy="16341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OVAL">
            <a:extLst>
              <a:ext uri="{FF2B5EF4-FFF2-40B4-BE49-F238E27FC236}">
                <a16:creationId xmlns:a16="http://schemas.microsoft.com/office/drawing/2014/main" id="{F6C89088-EE5C-45D0-A2E8-522FD1010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1173" y="4605040"/>
            <a:ext cx="108050" cy="108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OVAL">
            <a:extLst>
              <a:ext uri="{FF2B5EF4-FFF2-40B4-BE49-F238E27FC236}">
                <a16:creationId xmlns:a16="http://schemas.microsoft.com/office/drawing/2014/main" id="{6C775367-9CC0-4147-9F51-5E9305E5F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340" y="5322987"/>
            <a:ext cx="108050" cy="108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LINE">
            <a:extLst>
              <a:ext uri="{FF2B5EF4-FFF2-40B4-BE49-F238E27FC236}">
                <a16:creationId xmlns:a16="http://schemas.microsoft.com/office/drawing/2014/main" id="{AA2A360E-FA55-4732-A6BF-74D9CE720FD1}"/>
              </a:ext>
            </a:extLst>
          </p:cNvPr>
          <p:cNvSpPr>
            <a:spLocks/>
          </p:cNvSpPr>
          <p:nvPr/>
        </p:nvSpPr>
        <p:spPr bwMode="auto">
          <a:xfrm>
            <a:off x="8636794" y="4830962"/>
            <a:ext cx="3929063" cy="3892451"/>
          </a:xfrm>
          <a:custGeom>
            <a:avLst/>
            <a:gdLst>
              <a:gd name="T0" fmla="*/ 0 w 5170"/>
              <a:gd name="T1" fmla="*/ 5065 h 5125"/>
              <a:gd name="T2" fmla="*/ 5111 w 5170"/>
              <a:gd name="T3" fmla="*/ 0 h 5125"/>
              <a:gd name="T4" fmla="*/ 5170 w 5170"/>
              <a:gd name="T5" fmla="*/ 60 h 5125"/>
              <a:gd name="T6" fmla="*/ 59 w 5170"/>
              <a:gd name="T7" fmla="*/ 5125 h 5125"/>
              <a:gd name="T8" fmla="*/ 0 w 5170"/>
              <a:gd name="T9" fmla="*/ 5065 h 5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0" h="5125">
                <a:moveTo>
                  <a:pt x="0" y="5065"/>
                </a:moveTo>
                <a:lnTo>
                  <a:pt x="5111" y="0"/>
                </a:lnTo>
                <a:lnTo>
                  <a:pt x="5170" y="60"/>
                </a:lnTo>
                <a:lnTo>
                  <a:pt x="59" y="5125"/>
                </a:lnTo>
                <a:lnTo>
                  <a:pt x="0" y="506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LINE">
            <a:extLst>
              <a:ext uri="{FF2B5EF4-FFF2-40B4-BE49-F238E27FC236}">
                <a16:creationId xmlns:a16="http://schemas.microsoft.com/office/drawing/2014/main" id="{0A38D5A4-C9BF-46E0-B9CC-D7B348E03332}"/>
              </a:ext>
            </a:extLst>
          </p:cNvPr>
          <p:cNvSpPr>
            <a:spLocks/>
          </p:cNvSpPr>
          <p:nvPr/>
        </p:nvSpPr>
        <p:spPr bwMode="auto">
          <a:xfrm>
            <a:off x="5746254" y="4796137"/>
            <a:ext cx="3894237" cy="3927277"/>
          </a:xfrm>
          <a:custGeom>
            <a:avLst/>
            <a:gdLst>
              <a:gd name="T0" fmla="*/ 60 w 5125"/>
              <a:gd name="T1" fmla="*/ 0 h 5171"/>
              <a:gd name="T2" fmla="*/ 5125 w 5125"/>
              <a:gd name="T3" fmla="*/ 5111 h 5171"/>
              <a:gd name="T4" fmla="*/ 5065 w 5125"/>
              <a:gd name="T5" fmla="*/ 5171 h 5171"/>
              <a:gd name="T6" fmla="*/ 0 w 5125"/>
              <a:gd name="T7" fmla="*/ 60 h 5171"/>
              <a:gd name="T8" fmla="*/ 60 w 5125"/>
              <a:gd name="T9" fmla="*/ 0 h 5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5" h="5171">
                <a:moveTo>
                  <a:pt x="60" y="0"/>
                </a:moveTo>
                <a:lnTo>
                  <a:pt x="5125" y="5111"/>
                </a:lnTo>
                <a:lnTo>
                  <a:pt x="5065" y="5171"/>
                </a:lnTo>
                <a:lnTo>
                  <a:pt x="0" y="60"/>
                </a:lnTo>
                <a:lnTo>
                  <a:pt x="6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LINE">
            <a:extLst>
              <a:ext uri="{FF2B5EF4-FFF2-40B4-BE49-F238E27FC236}">
                <a16:creationId xmlns:a16="http://schemas.microsoft.com/office/drawing/2014/main" id="{9138DDF0-6972-47E8-BAC7-DB3871424E52}"/>
              </a:ext>
            </a:extLst>
          </p:cNvPr>
          <p:cNvSpPr>
            <a:spLocks/>
          </p:cNvSpPr>
          <p:nvPr/>
        </p:nvSpPr>
        <p:spPr bwMode="auto">
          <a:xfrm>
            <a:off x="8636794" y="1564482"/>
            <a:ext cx="3929063" cy="3892451"/>
          </a:xfrm>
          <a:custGeom>
            <a:avLst/>
            <a:gdLst>
              <a:gd name="T0" fmla="*/ 59 w 5170"/>
              <a:gd name="T1" fmla="*/ 0 h 5125"/>
              <a:gd name="T2" fmla="*/ 5170 w 5170"/>
              <a:gd name="T3" fmla="*/ 5065 h 5125"/>
              <a:gd name="T4" fmla="*/ 5111 w 5170"/>
              <a:gd name="T5" fmla="*/ 5125 h 5125"/>
              <a:gd name="T6" fmla="*/ 0 w 5170"/>
              <a:gd name="T7" fmla="*/ 60 h 5125"/>
              <a:gd name="T8" fmla="*/ 59 w 5170"/>
              <a:gd name="T9" fmla="*/ 0 h 5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0" h="5125">
                <a:moveTo>
                  <a:pt x="59" y="0"/>
                </a:moveTo>
                <a:lnTo>
                  <a:pt x="5170" y="5065"/>
                </a:lnTo>
                <a:lnTo>
                  <a:pt x="5111" y="5125"/>
                </a:lnTo>
                <a:lnTo>
                  <a:pt x="0" y="60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LINE">
            <a:extLst>
              <a:ext uri="{FF2B5EF4-FFF2-40B4-BE49-F238E27FC236}">
                <a16:creationId xmlns:a16="http://schemas.microsoft.com/office/drawing/2014/main" id="{955E3E1F-7F9E-4DF2-B25D-C415AB5D8BF4}"/>
              </a:ext>
            </a:extLst>
          </p:cNvPr>
          <p:cNvSpPr>
            <a:spLocks/>
          </p:cNvSpPr>
          <p:nvPr/>
        </p:nvSpPr>
        <p:spPr bwMode="auto">
          <a:xfrm>
            <a:off x="5746254" y="1564481"/>
            <a:ext cx="3894237" cy="3928170"/>
          </a:xfrm>
          <a:custGeom>
            <a:avLst/>
            <a:gdLst>
              <a:gd name="T0" fmla="*/ 0 w 5125"/>
              <a:gd name="T1" fmla="*/ 5111 h 5171"/>
              <a:gd name="T2" fmla="*/ 5065 w 5125"/>
              <a:gd name="T3" fmla="*/ 0 h 5171"/>
              <a:gd name="T4" fmla="*/ 5125 w 5125"/>
              <a:gd name="T5" fmla="*/ 60 h 5171"/>
              <a:gd name="T6" fmla="*/ 60 w 5125"/>
              <a:gd name="T7" fmla="*/ 5171 h 5171"/>
              <a:gd name="T8" fmla="*/ 0 w 5125"/>
              <a:gd name="T9" fmla="*/ 5111 h 5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5" h="5171">
                <a:moveTo>
                  <a:pt x="0" y="5111"/>
                </a:moveTo>
                <a:lnTo>
                  <a:pt x="5065" y="0"/>
                </a:lnTo>
                <a:lnTo>
                  <a:pt x="5125" y="60"/>
                </a:lnTo>
                <a:lnTo>
                  <a:pt x="60" y="5171"/>
                </a:lnTo>
                <a:lnTo>
                  <a:pt x="0" y="511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8" name="CHANGE TEXT HERE">
            <a:extLst>
              <a:ext uri="{FF2B5EF4-FFF2-40B4-BE49-F238E27FC236}">
                <a16:creationId xmlns:a16="http://schemas.microsoft.com/office/drawing/2014/main" id="{FCC14978-9F20-41EE-B265-478E44CE5A6C}"/>
              </a:ext>
            </a:extLst>
          </p:cNvPr>
          <p:cNvSpPr txBox="1"/>
          <p:nvPr/>
        </p:nvSpPr>
        <p:spPr>
          <a:xfrm>
            <a:off x="8138681" y="4010440"/>
            <a:ext cx="2408032" cy="128695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763">
                <a:solidFill>
                  <a:srgbClr val="70AD47"/>
                </a:solidFill>
                <a:latin typeface="Montserrat" panose="02000505000000020004" pitchFamily="2" charset="0"/>
              </a:rPr>
              <a:t>LEVI</a:t>
            </a:r>
          </a:p>
        </p:txBody>
      </p:sp>
      <p:sp>
        <p:nvSpPr>
          <p:cNvPr id="119" name="CHANGE TEXT HERE">
            <a:extLst>
              <a:ext uri="{FF2B5EF4-FFF2-40B4-BE49-F238E27FC236}">
                <a16:creationId xmlns:a16="http://schemas.microsoft.com/office/drawing/2014/main" id="{65186E66-D6CB-44FD-BD04-86EC1B4D9778}"/>
              </a:ext>
            </a:extLst>
          </p:cNvPr>
          <p:cNvSpPr txBox="1"/>
          <p:nvPr/>
        </p:nvSpPr>
        <p:spPr>
          <a:xfrm>
            <a:off x="8018692" y="5834890"/>
            <a:ext cx="2438488" cy="4385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250">
                <a:solidFill>
                  <a:srgbClr val="70AD47"/>
                </a:solidFill>
                <a:latin typeface="Montserrat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</a:t>
            </a:r>
          </a:p>
        </p:txBody>
      </p:sp>
      <p:sp>
        <p:nvSpPr>
          <p:cNvPr id="120" name="CHANGE TEXT HERE">
            <a:extLst>
              <a:ext uri="{FF2B5EF4-FFF2-40B4-BE49-F238E27FC236}">
                <a16:creationId xmlns:a16="http://schemas.microsoft.com/office/drawing/2014/main" id="{C81F58C1-4837-4A61-BE09-CFC91C6ED175}"/>
              </a:ext>
            </a:extLst>
          </p:cNvPr>
          <p:cNvSpPr/>
          <p:nvPr/>
        </p:nvSpPr>
        <p:spPr>
          <a:xfrm>
            <a:off x="8432358" y="4819440"/>
            <a:ext cx="2111475" cy="128695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763">
                <a:solidFill>
                  <a:srgbClr val="70AD47"/>
                </a:solidFill>
                <a:latin typeface="Montserrat" panose="02000505000000020004" pitchFamily="2" charset="0"/>
              </a:rPr>
              <a:t>DIO</a:t>
            </a:r>
          </a:p>
        </p:txBody>
      </p:sp>
      <p:grpSp>
        <p:nvGrpSpPr>
          <p:cNvPr id="5" name="GROUP SHAPE">
            <a:extLst>
              <a:ext uri="{FF2B5EF4-FFF2-40B4-BE49-F238E27FC236}">
                <a16:creationId xmlns:a16="http://schemas.microsoft.com/office/drawing/2014/main" id="{0FFA8ECC-CD49-455A-99E1-658F34D480E3}"/>
              </a:ext>
            </a:extLst>
          </p:cNvPr>
          <p:cNvGrpSpPr/>
          <p:nvPr/>
        </p:nvGrpSpPr>
        <p:grpSpPr>
          <a:xfrm>
            <a:off x="7404479" y="8668941"/>
            <a:ext cx="3479042" cy="1907381"/>
            <a:chOff x="7404479" y="8668941"/>
            <a:chExt cx="3479042" cy="1907381"/>
          </a:xfrm>
        </p:grpSpPr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BF21AC31-0CD8-4E9F-948A-90FD191896D3}"/>
                </a:ext>
              </a:extLst>
            </p:cNvPr>
            <p:cNvSpPr/>
            <p:nvPr/>
          </p:nvSpPr>
          <p:spPr>
            <a:xfrm>
              <a:off x="7404479" y="8668941"/>
              <a:ext cx="3479042" cy="1907381"/>
            </a:xfrm>
            <a:prstGeom prst="triangle">
              <a:avLst/>
            </a:prstGeom>
            <a:solidFill>
              <a:srgbClr val="8FD217"/>
            </a:solidFill>
            <a:ln w="52388" cap="flat">
              <a:noFill/>
              <a:prstDash val="solid"/>
              <a:miter lim="800000"/>
              <a:headEnd/>
              <a:tailEnd/>
            </a:ln>
            <a:effectLst>
              <a:outerShdw blurRad="50800" dist="3810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3" name="Line 101">
              <a:extLst>
                <a:ext uri="{FF2B5EF4-FFF2-40B4-BE49-F238E27FC236}">
                  <a16:creationId xmlns:a16="http://schemas.microsoft.com/office/drawing/2014/main" id="{145A965B-1E7F-41BB-9D40-6FFE051C4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0721" y="9026780"/>
              <a:ext cx="480417" cy="484230"/>
            </a:xfrm>
            <a:prstGeom prst="line">
              <a:avLst/>
            </a:prstGeom>
            <a:noFill/>
            <a:ln w="1143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" name="GROUP SHAPE">
            <a:extLst>
              <a:ext uri="{FF2B5EF4-FFF2-40B4-BE49-F238E27FC236}">
                <a16:creationId xmlns:a16="http://schemas.microsoft.com/office/drawing/2014/main" id="{52C2B011-7CCF-4E62-B648-8CFFF9E3B73B}"/>
              </a:ext>
            </a:extLst>
          </p:cNvPr>
          <p:cNvGrpSpPr/>
          <p:nvPr/>
        </p:nvGrpSpPr>
        <p:grpSpPr>
          <a:xfrm>
            <a:off x="7404479" y="-289322"/>
            <a:ext cx="3479042" cy="1907381"/>
            <a:chOff x="7404479" y="-289322"/>
            <a:chExt cx="3479042" cy="1907381"/>
          </a:xfrm>
        </p:grpSpPr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698D24AC-E01A-483F-9409-420352AA52E7}"/>
                </a:ext>
              </a:extLst>
            </p:cNvPr>
            <p:cNvSpPr/>
            <p:nvPr/>
          </p:nvSpPr>
          <p:spPr>
            <a:xfrm flipV="1">
              <a:off x="7404479" y="-289322"/>
              <a:ext cx="3479042" cy="1907381"/>
            </a:xfrm>
            <a:prstGeom prst="triangle">
              <a:avLst/>
            </a:prstGeom>
            <a:solidFill>
              <a:srgbClr val="8FD217"/>
            </a:solidFill>
            <a:ln w="52388" cap="flat">
              <a:noFill/>
              <a:prstDash val="solid"/>
              <a:miter lim="800000"/>
              <a:headEnd/>
              <a:tailEnd/>
            </a:ln>
            <a:effectLst>
              <a:outerShdw blurRad="50800" dist="419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4" name="Line 101">
              <a:extLst>
                <a:ext uri="{FF2B5EF4-FFF2-40B4-BE49-F238E27FC236}">
                  <a16:creationId xmlns:a16="http://schemas.microsoft.com/office/drawing/2014/main" id="{845F1526-FB32-4CE5-80C0-EB09839F3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13714" y="175674"/>
              <a:ext cx="480417" cy="484230"/>
            </a:xfrm>
            <a:prstGeom prst="line">
              <a:avLst/>
            </a:prstGeom>
            <a:noFill/>
            <a:ln w="1143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TIMER">
            <a:extLst>
              <a:ext uri="{FF2B5EF4-FFF2-40B4-BE49-F238E27FC236}">
                <a16:creationId xmlns:a16="http://schemas.microsoft.com/office/drawing/2014/main" id="{C6D00B66-3003-422A-9D62-FE607781BC0C}"/>
              </a:ext>
            </a:extLst>
          </p:cNvPr>
          <p:cNvSpPr/>
          <p:nvPr/>
        </p:nvSpPr>
        <p:spPr>
          <a:xfrm>
            <a:off x="2081048" y="-677917"/>
            <a:ext cx="346841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22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0">
        <p:fade/>
      </p:transition>
    </mc:Choice>
    <mc:Fallback xmlns="">
      <p:transition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decel="10000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4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5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23" presetClass="exit" presetSubtype="32" fill="hold" grpId="3" nodeType="withEffect">
                                      <p:stCondLst>
                                        <p:cond delay="14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8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8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8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8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xit" presetSubtype="4" accel="100000" fill="hold" grpId="1" nodeType="withEffect">
                                      <p:stCondLst>
                                        <p:cond delay="1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8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8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8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8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accel="100000" fill="hold" grpId="1" nodeType="withEffect">
                                      <p:stCondLst>
                                        <p:cond delay="143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repeatCount="indefinite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42" dur="2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repeatCount="indefinite" decel="1444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3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1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repeatCount="indefinite" decel="1444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5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6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7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repeatCount="indefinite" decel="10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3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18" presetClass="exit" presetSubtype="12" fill="hold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7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8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83" dur="3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4" presetID="18" presetClass="exit" presetSubtype="12" fill="hold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8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8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9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92" dur="3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18" presetClass="exit" presetSubtype="12" fill="hold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xit" presetSubtype="4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4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xit" presetSubtype="4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22" presetClass="entr" presetSubtype="4" fill="hold" grpId="4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xit" presetSubtype="4" fill="hold" grpId="5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4" fill="hold" grpId="6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xit" presetSubtype="4" fill="hold" grpId="7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4" fill="hold" grpId="8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xit" presetSubtype="4" fill="hold" grpId="9" nodeType="withEffect">
                                      <p:stCondLst>
                                        <p:cond delay="6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2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4" fill="hold" grpId="10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xit" presetSubtype="4" fill="hold" grpId="11" nodeType="withEffect">
                                      <p:stCondLst>
                                        <p:cond delay="7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grpId="12" nodeType="withEffect">
                                      <p:stCondLst>
                                        <p:cond delay="88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xit" presetSubtype="4" fill="hold" grpId="13" nodeType="withEffect">
                                      <p:stCondLst>
                                        <p:cond delay="9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grpId="14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xit" presetSubtype="4" fill="hold" grpId="15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grpId="16" nodeType="withEffect">
                                      <p:stCondLst>
                                        <p:cond delay="11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xit" presetSubtype="4" fill="hold" grpId="17" nodeType="withEffect">
                                      <p:stCondLst>
                                        <p:cond delay="12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xit" presetSubtype="4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5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4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xit" presetSubtype="4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4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xit" presetSubtype="4" fill="hold" grpId="5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6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xit" presetSubtype="4" fill="hold" grpId="7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7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8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xit" presetSubtype="4" fill="hold" grpId="9" nodeType="withEffect">
                                      <p:stCondLst>
                                        <p:cond delay="6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7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10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xit" presetSubtype="4" fill="hold" grpId="11" nodeType="withEffect">
                                      <p:stCondLst>
                                        <p:cond delay="7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8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12" nodeType="withEffect">
                                      <p:stCondLst>
                                        <p:cond delay="88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xit" presetSubtype="4" fill="hold" grpId="13" nodeType="withEffect">
                                      <p:stCondLst>
                                        <p:cond delay="9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14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xit" presetSubtype="4" fill="hold" grpId="15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16" nodeType="withEffect">
                                      <p:stCondLst>
                                        <p:cond delay="11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xit" presetSubtype="4" fill="hold" grpId="17" nodeType="withEffect">
                                      <p:stCondLst>
                                        <p:cond delay="12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0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xit" presetSubtype="4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xit" presetSubtype="4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1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xit" presetSubtype="4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xit" presetSubtype="4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xit" presetSubtype="4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2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2" presetClass="exit" presetSubtype="4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22" presetClass="entr" presetSubtype="4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2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xit" presetSubtype="4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4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4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22" presetClass="exit" presetSubtype="4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5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22" presetClass="entr" presetSubtype="4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2" presetClass="exit" presetSubtype="4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5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1" presetID="22" presetClass="exit" presetSubtype="4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6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2" presetClass="entr" presetSubtype="2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22" presetClass="exit" presetSubtype="4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6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22" presetClass="entr" presetSubtype="2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22" presetClass="exit" presetSubtype="4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7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" presetID="22" presetClass="entr" presetSubtype="2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22" presetClass="exit" presetSubtype="4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8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22" presetClass="entr" presetSubtype="2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22" presetClass="exit" presetSubtype="4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8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" presetID="22" presetClass="entr" presetSubtype="2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2" presetClass="exit" presetSubtype="4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9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22" presetClass="entr" presetSubtype="2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22" presetClass="exit" presetSubtype="4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9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" presetID="22" presetClass="entr" presetSubtype="2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22" presetClass="exit" presetSubtype="4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0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2" presetClass="entr" presetSubtype="2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9" presetID="22" presetClass="exit" presetSubtype="4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1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5" presetID="22" presetClass="exit" presetSubtype="2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1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8" presetID="22" presetClass="entr" presetSubtype="4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22" presetClass="exit" presetSubtype="2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2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4" presetID="22" presetClass="entr" presetSubtype="4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2" presetClass="exit" presetSubtype="2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2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0" presetID="22" presetClass="entr" presetSubtype="4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3" presetID="22" presetClass="exit" presetSubtype="2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3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6" presetID="22" presetClass="entr" presetSubtype="4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2" presetClass="exit" presetSubtype="2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2" presetID="22" presetClass="entr" presetSubtype="4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5" presetID="22" presetClass="exit" presetSubtype="2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4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8" presetID="22" presetClass="entr" presetSubtype="4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1" presetID="22" presetClass="exit" presetSubtype="2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5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4" presetID="22" presetClass="entr" presetSubtype="4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xit" presetSubtype="2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5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0" presetID="22" presetClass="entr" presetSubtype="4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3" presetID="22" presetClass="exit" presetSubtype="2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6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6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9" presetID="22" presetClass="exit" presetSubtype="8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7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2" presetID="22" presetClass="entr" presetSubtype="2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4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5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7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8" presetID="22" presetClass="entr" presetSubtype="2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1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8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4" presetID="22" presetClass="entr" presetSubtype="2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7" presetID="22" presetClass="exit" presetSubtype="8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0" presetID="22" presetClass="entr" presetSubtype="2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3" presetID="22" presetClass="exit" presetSubtype="8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94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6" presetID="22" presetClass="entr" presetSubtype="2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9" presetID="22" presetClass="exit" presetSubtype="8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0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2" presetID="22" presetClass="entr" presetSubtype="2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4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5" presetID="22" presetClass="exit" presetSubtype="8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0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8" presetID="22" presetClass="entr" presetSubtype="2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1" presetID="22" presetClass="exit" presetSubtype="8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1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4" presetID="22" presetClass="entr" presetSubtype="2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7" presetID="22" presetClass="exit" presetSubtype="8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1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0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2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3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4" presetID="6" presetClass="emph" presetSubtype="0" repeatCount="indefinite" decel="10000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25" dur="60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6" presetID="6" presetClass="emph" presetSubtype="0" de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427" dur="35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8" presetID="23" presetClass="exit" presetSubtype="32" fill="hold" grpId="3" nodeType="withEffect">
                                      <p:stCondLst>
                                        <p:cond delay="14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29" dur="500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0" dur="500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5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8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1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4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7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0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3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6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9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5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8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1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4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7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0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3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6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9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2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5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8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4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1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7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0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3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6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5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8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1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4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7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0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3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6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9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2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4" dur="3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5" dur="3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6" dur="3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7" dur="3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8" presetID="64" presetClass="path" presetSubtype="0" decel="100000" fill="hold" grpId="1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2.77778E-7 -1.11111E-6 L 2.77778E-7 -0.05262 " pathEditMode="relative" rAng="0" ptsTypes="AA">
                                          <p:cBhvr>
                                            <p:cTn id="559" dur="1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0" presetID="35" presetClass="exit" presetSubtype="0" fill="hold" grpId="2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561" dur="2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2" dur="2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3" dur="2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4" dur="2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6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8" dur="3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9" dur="3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0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571" dur="250" fill="hold"/>
                                            <p:tgtEl>
                                              <p:spTgt spid="12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2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573" dur="350" fill="hold"/>
                                            <p:tgtEl>
                                              <p:spTgt spid="12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4" presetID="64" presetClass="path" presetSubtype="0" decel="100000" fill="hold" grpId="3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2.08333E-6 3.33333E-6 L -2.08333E-6 -0.0267 " pathEditMode="relative" rAng="0" ptsTypes="AA">
                                          <p:cBhvr>
                                            <p:cTn id="575" dur="1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34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6" presetID="6" presetClass="emph" presetSubtype="0" decel="100000" fill="hold" grpId="4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577" dur="150" fill="hold"/>
                                            <p:tgtEl>
                                              <p:spTgt spid="1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8" presetID="23" presetClass="exit" presetSubtype="32" fill="hold" grpId="5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579" dur="20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0" dur="20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2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4" dur="3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5" dur="3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6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587" dur="25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8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589" dur="35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0" presetID="64" presetClass="path" presetSubtype="0" decel="100000" fill="hold" grpId="3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5.55556E-7 -8.64198E-7 L 5.55556E-7 -0.0429 " pathEditMode="relative" rAng="0" ptsTypes="AA">
                                          <p:cBhvr>
                                            <p:cTn id="591" dur="1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2" presetID="6" presetClass="emph" presetSubtype="0" decel="100000" fill="hold" grpId="4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593" dur="15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4" presetID="23" presetClass="exit" presetSubtype="32" fill="hold" grpId="5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595" dur="2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6" dur="2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 animBg="1"/>
          <p:bldP spid="93" grpId="1" animBg="1"/>
          <p:bldP spid="93" grpId="2" animBg="1"/>
          <p:bldP spid="94" grpId="0" animBg="1"/>
          <p:bldP spid="94" grpId="1" animBg="1"/>
          <p:bldP spid="94" grpId="2" animBg="1"/>
          <p:bldP spid="95" grpId="0" animBg="1"/>
          <p:bldP spid="95" grpId="1" animBg="1"/>
          <p:bldP spid="95" grpId="2" animBg="1"/>
          <p:bldP spid="95" grpId="3" animBg="1"/>
          <p:bldP spid="101" grpId="0" animBg="1"/>
          <p:bldP spid="101" grpId="1" animBg="1"/>
          <p:bldP spid="101" grpId="2" animBg="1"/>
          <p:bldP spid="101" grpId="3" animBg="1"/>
          <p:bldP spid="106" grpId="0" animBg="1"/>
          <p:bldP spid="106" grpId="1" animBg="1"/>
          <p:bldP spid="106" grpId="2" animBg="1"/>
          <p:bldP spid="106" grpId="3" animBg="1"/>
          <p:bldP spid="106" grpId="4" animBg="1"/>
          <p:bldP spid="106" grpId="5" animBg="1"/>
          <p:bldP spid="106" grpId="6" animBg="1"/>
          <p:bldP spid="106" grpId="7" animBg="1"/>
          <p:bldP spid="106" grpId="8" animBg="1"/>
          <p:bldP spid="106" grpId="9" animBg="1"/>
          <p:bldP spid="106" grpId="10" animBg="1"/>
          <p:bldP spid="106" grpId="11" animBg="1"/>
          <p:bldP spid="106" grpId="12" animBg="1"/>
          <p:bldP spid="106" grpId="13" animBg="1"/>
          <p:bldP spid="106" grpId="14" animBg="1"/>
          <p:bldP spid="106" grpId="15" animBg="1"/>
          <p:bldP spid="106" grpId="16" animBg="1"/>
          <p:bldP spid="106" grpId="17" animBg="1"/>
          <p:bldP spid="107" grpId="0" animBg="1"/>
          <p:bldP spid="107" grpId="1" animBg="1"/>
          <p:bldP spid="107" grpId="2" animBg="1"/>
          <p:bldP spid="107" grpId="3" animBg="1"/>
          <p:bldP spid="107" grpId="4" animBg="1"/>
          <p:bldP spid="107" grpId="5" animBg="1"/>
          <p:bldP spid="107" grpId="6" animBg="1"/>
          <p:bldP spid="107" grpId="7" animBg="1"/>
          <p:bldP spid="107" grpId="8" animBg="1"/>
          <p:bldP spid="107" grpId="9" animBg="1"/>
          <p:bldP spid="107" grpId="10" animBg="1"/>
          <p:bldP spid="107" grpId="11" animBg="1"/>
          <p:bldP spid="107" grpId="12" animBg="1"/>
          <p:bldP spid="107" grpId="13" animBg="1"/>
          <p:bldP spid="107" grpId="14" animBg="1"/>
          <p:bldP spid="107" grpId="15" animBg="1"/>
          <p:bldP spid="107" grpId="16" animBg="1"/>
          <p:bldP spid="107" grpId="17" animBg="1"/>
          <p:bldP spid="108" grpId="0" animBg="1"/>
          <p:bldP spid="108" grpId="1" animBg="1"/>
          <p:bldP spid="108" grpId="2" animBg="1"/>
          <p:bldP spid="108" grpId="3" animBg="1"/>
          <p:bldP spid="108" grpId="4" animBg="1"/>
          <p:bldP spid="108" grpId="5" animBg="1"/>
          <p:bldP spid="108" grpId="6" animBg="1"/>
          <p:bldP spid="108" grpId="7" animBg="1"/>
          <p:bldP spid="108" grpId="8" animBg="1"/>
          <p:bldP spid="108" grpId="9" animBg="1"/>
          <p:bldP spid="109" grpId="0" animBg="1"/>
          <p:bldP spid="109" grpId="1" animBg="1"/>
          <p:bldP spid="109" grpId="2" animBg="1"/>
          <p:bldP spid="109" grpId="3" animBg="1"/>
          <p:bldP spid="109" grpId="4" animBg="1"/>
          <p:bldP spid="109" grpId="5" animBg="1"/>
          <p:bldP spid="109" grpId="6" animBg="1"/>
          <p:bldP spid="109" grpId="7" animBg="1"/>
          <p:bldP spid="109" grpId="8" animBg="1"/>
          <p:bldP spid="109" grpId="9" animBg="1"/>
          <p:bldP spid="110" grpId="0" animBg="1"/>
          <p:bldP spid="110" grpId="1" animBg="1"/>
          <p:bldP spid="110" grpId="2" animBg="1"/>
          <p:bldP spid="110" grpId="3" animBg="1"/>
          <p:bldP spid="110" grpId="4" animBg="1"/>
          <p:bldP spid="110" grpId="5" animBg="1"/>
          <p:bldP spid="110" grpId="6" animBg="1"/>
          <p:bldP spid="110" grpId="7" animBg="1"/>
          <p:bldP spid="110" grpId="8" animBg="1"/>
          <p:bldP spid="110" grpId="9" animBg="1"/>
          <p:bldP spid="111" grpId="0" animBg="1"/>
          <p:bldP spid="111" grpId="1" animBg="1"/>
          <p:bldP spid="111" grpId="2" animBg="1"/>
          <p:bldP spid="111" grpId="3" animBg="1"/>
          <p:bldP spid="111" grpId="4" animBg="1"/>
          <p:bldP spid="111" grpId="5" animBg="1"/>
          <p:bldP spid="111" grpId="6" animBg="1"/>
          <p:bldP spid="111" grpId="7" animBg="1"/>
          <p:bldP spid="111" grpId="8" animBg="1"/>
          <p:bldP spid="111" grpId="9" animBg="1"/>
          <p:bldP spid="96" grpId="0" animBg="1"/>
          <p:bldP spid="96" grpId="1" animBg="1"/>
          <p:bldP spid="96" grpId="2" animBg="1"/>
          <p:bldP spid="96" grpId="3" animBg="1"/>
          <p:bldP spid="96" grpId="4" animBg="1"/>
          <p:bldP spid="96" grpId="5" animBg="1"/>
          <p:bldP spid="96" grpId="6" animBg="1"/>
          <p:bldP spid="96" grpId="7" animBg="1"/>
          <p:bldP spid="96" grpId="8" animBg="1"/>
          <p:bldP spid="96" grpId="9" animBg="1"/>
          <p:bldP spid="96" grpId="10" animBg="1"/>
          <p:bldP spid="96" grpId="11" animBg="1"/>
          <p:bldP spid="96" grpId="12" animBg="1"/>
          <p:bldP spid="96" grpId="13" animBg="1"/>
          <p:bldP spid="96" grpId="14" animBg="1"/>
          <p:bldP spid="96" grpId="15" animBg="1"/>
          <p:bldP spid="96" grpId="16" animBg="1"/>
          <p:bldP spid="96" grpId="17" animBg="1"/>
          <p:bldP spid="97" grpId="0" animBg="1"/>
          <p:bldP spid="97" grpId="1" animBg="1"/>
          <p:bldP spid="97" grpId="2" animBg="1"/>
          <p:bldP spid="97" grpId="3" animBg="1"/>
          <p:bldP spid="97" grpId="4" animBg="1"/>
          <p:bldP spid="97" grpId="5" animBg="1"/>
          <p:bldP spid="97" grpId="6" animBg="1"/>
          <p:bldP spid="97" grpId="7" animBg="1"/>
          <p:bldP spid="97" grpId="8" animBg="1"/>
          <p:bldP spid="97" grpId="9" animBg="1"/>
          <p:bldP spid="97" grpId="10" animBg="1"/>
          <p:bldP spid="97" grpId="11" animBg="1"/>
          <p:bldP spid="97" grpId="12" animBg="1"/>
          <p:bldP spid="97" grpId="13" animBg="1"/>
          <p:bldP spid="97" grpId="14" animBg="1"/>
          <p:bldP spid="97" grpId="15" animBg="1"/>
          <p:bldP spid="97" grpId="16" animBg="1"/>
          <p:bldP spid="97" grpId="17" animBg="1"/>
          <p:bldP spid="112" grpId="0" animBg="1"/>
          <p:bldP spid="112" grpId="1" animBg="1"/>
          <p:bldP spid="112" grpId="2" animBg="1"/>
          <p:bldP spid="112" grpId="3" animBg="1"/>
          <p:bldP spid="112" grpId="4" animBg="1"/>
          <p:bldP spid="112" grpId="5" animBg="1"/>
          <p:bldP spid="112" grpId="6" animBg="1"/>
          <p:bldP spid="112" grpId="7" animBg="1"/>
          <p:bldP spid="112" grpId="8" animBg="1"/>
          <p:bldP spid="112" grpId="9" animBg="1"/>
          <p:bldP spid="112" grpId="10" animBg="1"/>
          <p:bldP spid="112" grpId="11" animBg="1"/>
          <p:bldP spid="112" grpId="12" animBg="1"/>
          <p:bldP spid="112" grpId="13" animBg="1"/>
          <p:bldP spid="112" grpId="14" animBg="1"/>
          <p:bldP spid="112" grpId="15" animBg="1"/>
          <p:bldP spid="112" grpId="16" animBg="1"/>
          <p:bldP spid="112" grpId="17" animBg="1"/>
          <p:bldP spid="113" grpId="0" animBg="1"/>
          <p:bldP spid="113" grpId="1" animBg="1"/>
          <p:bldP spid="113" grpId="2" animBg="1"/>
          <p:bldP spid="113" grpId="3" animBg="1"/>
          <p:bldP spid="113" grpId="4" animBg="1"/>
          <p:bldP spid="113" grpId="5" animBg="1"/>
          <p:bldP spid="113" grpId="6" animBg="1"/>
          <p:bldP spid="113" grpId="7" animBg="1"/>
          <p:bldP spid="113" grpId="8" animBg="1"/>
          <p:bldP spid="113" grpId="9" animBg="1"/>
          <p:bldP spid="113" grpId="10" animBg="1"/>
          <p:bldP spid="113" grpId="11" animBg="1"/>
          <p:bldP spid="113" grpId="12" animBg="1"/>
          <p:bldP spid="113" grpId="13" animBg="1"/>
          <p:bldP spid="113" grpId="14" animBg="1"/>
          <p:bldP spid="113" grpId="15" animBg="1"/>
          <p:bldP spid="113" grpId="16" animBg="1"/>
          <p:bldP spid="113" grpId="17" animBg="1"/>
          <p:bldP spid="118" grpId="0"/>
          <p:bldP spid="118" grpId="1"/>
          <p:bldP spid="118" grpId="2"/>
          <p:bldP spid="118" grpId="3"/>
          <p:bldP spid="118" grpId="4"/>
          <p:bldP spid="118" grpId="5"/>
          <p:bldP spid="119" grpId="0"/>
          <p:bldP spid="119" grpId="1"/>
          <p:bldP spid="119" grpId="2"/>
          <p:bldP spid="120" grpId="0"/>
          <p:bldP spid="120" grpId="1"/>
          <p:bldP spid="120" grpId="2"/>
          <p:bldP spid="120" grpId="3"/>
          <p:bldP spid="120" grpId="4"/>
          <p:bldP spid="120" grpId="5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decel="10000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40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50" fill="hold"/>
                                            <p:tgtEl>
                                              <p:spTgt spid="9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23" presetClass="exit" presetSubtype="32" fill="hold" grpId="3" nodeType="withEffect">
                                      <p:stCondLst>
                                        <p:cond delay="14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8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8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8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8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xit" presetSubtype="4" accel="100000" fill="hold" grpId="1" nodeType="withEffect">
                                      <p:stCondLst>
                                        <p:cond delay="1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4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8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8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8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8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accel="100000" fill="hold" grpId="1" nodeType="withEffect">
                                      <p:stCondLst>
                                        <p:cond delay="143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4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repeatCount="indefinite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42" dur="2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repeatCount="indefinite" decel="1444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3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1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repeatCount="indefinite" decel="1444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5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repeatCount="indefinite" decel="10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3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18" presetClass="exit" presetSubtype="12" fill="hold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7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83" dur="3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4" presetID="18" presetClass="exit" presetSubtype="12" fill="hold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8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92" dur="3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18" presetClass="exit" presetSubtype="12" fill="hold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xit" presetSubtype="4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4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xit" presetSubtype="4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22" presetClass="entr" presetSubtype="4" fill="hold" grpId="4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xit" presetSubtype="4" fill="hold" grpId="5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4" fill="hold" grpId="6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xit" presetSubtype="4" fill="hold" grpId="7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4" fill="hold" grpId="8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xit" presetSubtype="4" fill="hold" grpId="9" nodeType="withEffect">
                                      <p:stCondLst>
                                        <p:cond delay="6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2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4" fill="hold" grpId="10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xit" presetSubtype="4" fill="hold" grpId="11" nodeType="withEffect">
                                      <p:stCondLst>
                                        <p:cond delay="7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grpId="12" nodeType="withEffect">
                                      <p:stCondLst>
                                        <p:cond delay="88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xit" presetSubtype="4" fill="hold" grpId="13" nodeType="withEffect">
                                      <p:stCondLst>
                                        <p:cond delay="9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grpId="14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xit" presetSubtype="4" fill="hold" grpId="15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grpId="16" nodeType="withEffect">
                                      <p:stCondLst>
                                        <p:cond delay="11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xit" presetSubtype="4" fill="hold" grpId="17" nodeType="withEffect">
                                      <p:stCondLst>
                                        <p:cond delay="12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xit" presetSubtype="4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5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4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xit" presetSubtype="4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4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xit" presetSubtype="4" fill="hold" grpId="5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6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xit" presetSubtype="4" fill="hold" grpId="7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7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8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xit" presetSubtype="4" fill="hold" grpId="9" nodeType="withEffect">
                                      <p:stCondLst>
                                        <p:cond delay="6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7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10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xit" presetSubtype="4" fill="hold" grpId="11" nodeType="withEffect">
                                      <p:stCondLst>
                                        <p:cond delay="7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8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12" nodeType="withEffect">
                                      <p:stCondLst>
                                        <p:cond delay="88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xit" presetSubtype="4" fill="hold" grpId="13" nodeType="withEffect">
                                      <p:stCondLst>
                                        <p:cond delay="9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14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xit" presetSubtype="4" fill="hold" grpId="15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16" nodeType="withEffect">
                                      <p:stCondLst>
                                        <p:cond delay="11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xit" presetSubtype="4" fill="hold" grpId="17" nodeType="withEffect">
                                      <p:stCondLst>
                                        <p:cond delay="12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0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xit" presetSubtype="4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xit" presetSubtype="4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1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xit" presetSubtype="4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xit" presetSubtype="4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2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xit" presetSubtype="4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2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2" presetClass="exit" presetSubtype="4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22" presetClass="entr" presetSubtype="4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2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xit" presetSubtype="4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4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4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22" presetClass="exit" presetSubtype="4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5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22" presetClass="entr" presetSubtype="4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2" presetClass="exit" presetSubtype="4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5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1" presetID="22" presetClass="exit" presetSubtype="4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6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2" presetClass="entr" presetSubtype="2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22" presetClass="exit" presetSubtype="4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6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22" presetClass="entr" presetSubtype="2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22" presetClass="exit" presetSubtype="4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7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" presetID="22" presetClass="entr" presetSubtype="2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22" presetClass="exit" presetSubtype="4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8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22" presetClass="entr" presetSubtype="2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22" presetClass="exit" presetSubtype="4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8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" presetID="22" presetClass="entr" presetSubtype="2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2" presetClass="exit" presetSubtype="4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9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22" presetClass="entr" presetSubtype="2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22" presetClass="exit" presetSubtype="4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9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" presetID="22" presetClass="entr" presetSubtype="2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22" presetClass="exit" presetSubtype="4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0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2" presetClass="entr" presetSubtype="2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9" presetID="22" presetClass="exit" presetSubtype="4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1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5" presetID="22" presetClass="exit" presetSubtype="2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1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8" presetID="22" presetClass="entr" presetSubtype="4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22" presetClass="exit" presetSubtype="2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2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4" presetID="22" presetClass="entr" presetSubtype="4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2" presetClass="exit" presetSubtype="2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2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0" presetID="22" presetClass="entr" presetSubtype="4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3" presetID="22" presetClass="exit" presetSubtype="2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3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6" presetID="22" presetClass="entr" presetSubtype="4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2" presetClass="exit" presetSubtype="2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2" presetID="22" presetClass="entr" presetSubtype="4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5" presetID="22" presetClass="exit" presetSubtype="2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4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8" presetID="22" presetClass="entr" presetSubtype="4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1" presetID="22" presetClass="exit" presetSubtype="2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5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4" presetID="22" presetClass="entr" presetSubtype="4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xit" presetSubtype="2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5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0" presetID="22" presetClass="entr" presetSubtype="4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3" presetID="22" presetClass="exit" presetSubtype="2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6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6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9" presetID="22" presetClass="exit" presetSubtype="8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7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2" presetID="22" presetClass="entr" presetSubtype="2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4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5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7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8" presetID="22" presetClass="entr" presetSubtype="2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1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8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4" presetID="22" presetClass="entr" presetSubtype="2" fill="hold" grpId="6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7" presetID="22" presetClass="exit" presetSubtype="8" fill="hold" grpId="7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0" presetID="22" presetClass="entr" presetSubtype="2" fill="hold" grpId="8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3" presetID="22" presetClass="exit" presetSubtype="8" fill="hold" grpId="9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94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6" presetID="22" presetClass="entr" presetSubtype="2" fill="hold" grpId="1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9" presetID="22" presetClass="exit" presetSubtype="8" fill="hold" grpId="11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0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2" presetID="22" presetClass="entr" presetSubtype="2" fill="hold" grpId="12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4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5" presetID="22" presetClass="exit" presetSubtype="8" fill="hold" grpId="13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0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8" presetID="22" presetClass="entr" presetSubtype="2" fill="hold" grpId="14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1" presetID="22" presetClass="exit" presetSubtype="8" fill="hold" grpId="15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1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4" presetID="22" presetClass="entr" presetSubtype="2" fill="hold" grpId="16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7" presetID="22" presetClass="exit" presetSubtype="8" fill="hold" grpId="17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1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0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2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3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4" presetID="6" presetClass="emph" presetSubtype="0" repeatCount="indefinite" decel="10000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25" dur="60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6" presetID="6" presetClass="emph" presetSubtype="0" de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Scale>
                                          <p:cBhvr>
                                            <p:cTn id="427" dur="35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8" presetID="23" presetClass="exit" presetSubtype="32" fill="hold" grpId="3" nodeType="withEffect">
                                      <p:stCondLst>
                                        <p:cond delay="14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29" dur="500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0" dur="500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5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8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1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4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7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0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3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6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9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5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8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1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4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7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0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3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6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9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2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5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8" presetID="10" presetClass="entr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4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1" presetID="10" presetClass="exit" presetSubtype="0" fill="hold" grpId="3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4" presetID="10" presetClass="entr" presetSubtype="0" fill="hold" grpId="4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7" presetID="10" presetClass="exit" presetSubtype="0" fill="hold" grpId="5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0" presetID="10" presetClass="entr" presetSubtype="0" fill="hold" grpId="6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3" presetID="10" presetClass="exit" presetSubtype="0" fill="hold" grpId="7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6" presetID="10" presetClass="entr" presetSubtype="0" fill="hold" grpId="8" nodeType="withEffect">
                                      <p:stCondLst>
                                        <p:cond delay="1220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9" presetID="10" presetClass="exit" presetSubtype="0" fill="hold" grpId="9" nodeType="withEffect">
                                      <p:stCondLst>
                                        <p:cond delay="1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5" presetID="10" presetClass="exit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8" presetID="10" presetClass="entr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1" presetID="10" presetClass="exit" presetSubtype="0" fill="hold" grpId="3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4" presetID="10" presetClass="entr" presetSubtype="0" fill="hold" grpId="4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7" presetID="10" presetClass="exit" presetSubtype="0" fill="hold" grpId="5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0" presetID="10" presetClass="entr" presetSubtype="0" fill="hold" grpId="6" nodeType="withEffect">
                                      <p:stCondLst>
                                        <p:cond delay="940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3" presetID="10" presetClass="exit" presetSubtype="0" fill="hold" grpId="7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6" presetID="10" presetClass="entr" presetSubtype="0" fill="hold" grpId="8" nodeType="withEffect">
                                      <p:stCondLst>
                                        <p:cond delay="1240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9" presetID="10" presetClass="exit" presetSubtype="0" fill="hold" grpId="9" nodeType="withEffect">
                                      <p:stCondLst>
                                        <p:cond delay="13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2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4" dur="3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5" dur="3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6" dur="3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7" dur="3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8" presetID="64" presetClass="path" presetSubtype="0" decel="100000" fill="hold" grpId="1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2.77778E-7 -1.11111E-6 L 2.77778E-7 -0.05262 " pathEditMode="relative" rAng="0" ptsTypes="AA">
                                          <p:cBhvr>
                                            <p:cTn id="559" dur="1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0" presetID="35" presetClass="exit" presetSubtype="0" fill="hold" grpId="2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561" dur="2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2" dur="2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72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3" dur="2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4" dur="2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6" presetID="23" presetClass="entr" presetSubtype="288" fill="hold" grpId="0" nodeType="withEffect">
                                      <p:stCondLst>
                                        <p:cond delay="45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8" dur="3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9" dur="3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0" presetID="6" presetClass="emp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571" dur="250" fill="hold"/>
                                            <p:tgtEl>
                                              <p:spTgt spid="12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2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573" dur="350" fill="hold"/>
                                            <p:tgtEl>
                                              <p:spTgt spid="12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4" presetID="64" presetClass="path" presetSubtype="0" decel="100000" fill="hold" grpId="3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2.08333E-6 3.33333E-6 L -2.08333E-6 -0.0267 " pathEditMode="relative" rAng="0" ptsTypes="AA">
                                          <p:cBhvr>
                                            <p:cTn id="575" dur="1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34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6" presetID="6" presetClass="emph" presetSubtype="0" decel="100000" fill="hold" grpId="4" nodeType="withEffect">
                                      <p:stCondLst>
                                        <p:cond delay="141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577" dur="150" fill="hold"/>
                                            <p:tgtEl>
                                              <p:spTgt spid="1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8" presetID="23" presetClass="exit" presetSubtype="32" fill="hold" grpId="5" nodeType="withEffect">
                                      <p:stCondLst>
                                        <p:cond delay="1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579" dur="20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0" dur="20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2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4" dur="3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5" dur="3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6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587" dur="25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8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589" dur="35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0" presetID="64" presetClass="path" presetSubtype="0" decel="100000" fill="hold" grpId="3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5.55556E-7 -8.64198E-7 L 5.55556E-7 -0.0429 " pathEditMode="relative" rAng="0" ptsTypes="AA">
                                          <p:cBhvr>
                                            <p:cTn id="591" dur="1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2" presetID="6" presetClass="emph" presetSubtype="0" decel="100000" fill="hold" grpId="4" nodeType="withEffect">
                                      <p:stCondLst>
                                        <p:cond delay="1380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animScale>
                                          <p:cBhvr>
                                            <p:cTn id="593" dur="15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4" presetID="23" presetClass="exit" presetSubtype="32" fill="hold" grpId="5" nodeType="withEffect">
                                      <p:stCondLst>
                                        <p:cond delay="145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595" dur="2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6" dur="2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 animBg="1"/>
          <p:bldP spid="93" grpId="1" animBg="1"/>
          <p:bldP spid="93" grpId="2" animBg="1"/>
          <p:bldP spid="94" grpId="0" animBg="1"/>
          <p:bldP spid="94" grpId="1" animBg="1"/>
          <p:bldP spid="94" grpId="2" animBg="1"/>
          <p:bldP spid="95" grpId="0" animBg="1"/>
          <p:bldP spid="95" grpId="1" animBg="1"/>
          <p:bldP spid="95" grpId="2" animBg="1"/>
          <p:bldP spid="95" grpId="3" animBg="1"/>
          <p:bldP spid="101" grpId="0" animBg="1"/>
          <p:bldP spid="101" grpId="1" animBg="1"/>
          <p:bldP spid="101" grpId="2" animBg="1"/>
          <p:bldP spid="101" grpId="3" animBg="1"/>
          <p:bldP spid="106" grpId="0" animBg="1"/>
          <p:bldP spid="106" grpId="1" animBg="1"/>
          <p:bldP spid="106" grpId="2" animBg="1"/>
          <p:bldP spid="106" grpId="3" animBg="1"/>
          <p:bldP spid="106" grpId="4" animBg="1"/>
          <p:bldP spid="106" grpId="5" animBg="1"/>
          <p:bldP spid="106" grpId="6" animBg="1"/>
          <p:bldP spid="106" grpId="7" animBg="1"/>
          <p:bldP spid="106" grpId="8" animBg="1"/>
          <p:bldP spid="106" grpId="9" animBg="1"/>
          <p:bldP spid="106" grpId="10" animBg="1"/>
          <p:bldP spid="106" grpId="11" animBg="1"/>
          <p:bldP spid="106" grpId="12" animBg="1"/>
          <p:bldP spid="106" grpId="13" animBg="1"/>
          <p:bldP spid="106" grpId="14" animBg="1"/>
          <p:bldP spid="106" grpId="15" animBg="1"/>
          <p:bldP spid="106" grpId="16" animBg="1"/>
          <p:bldP spid="106" grpId="17" animBg="1"/>
          <p:bldP spid="107" grpId="0" animBg="1"/>
          <p:bldP spid="107" grpId="1" animBg="1"/>
          <p:bldP spid="107" grpId="2" animBg="1"/>
          <p:bldP spid="107" grpId="3" animBg="1"/>
          <p:bldP spid="107" grpId="4" animBg="1"/>
          <p:bldP spid="107" grpId="5" animBg="1"/>
          <p:bldP spid="107" grpId="6" animBg="1"/>
          <p:bldP spid="107" grpId="7" animBg="1"/>
          <p:bldP spid="107" grpId="8" animBg="1"/>
          <p:bldP spid="107" grpId="9" animBg="1"/>
          <p:bldP spid="107" grpId="10" animBg="1"/>
          <p:bldP spid="107" grpId="11" animBg="1"/>
          <p:bldP spid="107" grpId="12" animBg="1"/>
          <p:bldP spid="107" grpId="13" animBg="1"/>
          <p:bldP spid="107" grpId="14" animBg="1"/>
          <p:bldP spid="107" grpId="15" animBg="1"/>
          <p:bldP spid="107" grpId="16" animBg="1"/>
          <p:bldP spid="107" grpId="17" animBg="1"/>
          <p:bldP spid="108" grpId="0" animBg="1"/>
          <p:bldP spid="108" grpId="1" animBg="1"/>
          <p:bldP spid="108" grpId="2" animBg="1"/>
          <p:bldP spid="108" grpId="3" animBg="1"/>
          <p:bldP spid="108" grpId="4" animBg="1"/>
          <p:bldP spid="108" grpId="5" animBg="1"/>
          <p:bldP spid="108" grpId="6" animBg="1"/>
          <p:bldP spid="108" grpId="7" animBg="1"/>
          <p:bldP spid="108" grpId="8" animBg="1"/>
          <p:bldP spid="108" grpId="9" animBg="1"/>
          <p:bldP spid="109" grpId="0" animBg="1"/>
          <p:bldP spid="109" grpId="1" animBg="1"/>
          <p:bldP spid="109" grpId="2" animBg="1"/>
          <p:bldP spid="109" grpId="3" animBg="1"/>
          <p:bldP spid="109" grpId="4" animBg="1"/>
          <p:bldP spid="109" grpId="5" animBg="1"/>
          <p:bldP spid="109" grpId="6" animBg="1"/>
          <p:bldP spid="109" grpId="7" animBg="1"/>
          <p:bldP spid="109" grpId="8" animBg="1"/>
          <p:bldP spid="109" grpId="9" animBg="1"/>
          <p:bldP spid="110" grpId="0" animBg="1"/>
          <p:bldP spid="110" grpId="1" animBg="1"/>
          <p:bldP spid="110" grpId="2" animBg="1"/>
          <p:bldP spid="110" grpId="3" animBg="1"/>
          <p:bldP spid="110" grpId="4" animBg="1"/>
          <p:bldP spid="110" grpId="5" animBg="1"/>
          <p:bldP spid="110" grpId="6" animBg="1"/>
          <p:bldP spid="110" grpId="7" animBg="1"/>
          <p:bldP spid="110" grpId="8" animBg="1"/>
          <p:bldP spid="110" grpId="9" animBg="1"/>
          <p:bldP spid="111" grpId="0" animBg="1"/>
          <p:bldP spid="111" grpId="1" animBg="1"/>
          <p:bldP spid="111" grpId="2" animBg="1"/>
          <p:bldP spid="111" grpId="3" animBg="1"/>
          <p:bldP spid="111" grpId="4" animBg="1"/>
          <p:bldP spid="111" grpId="5" animBg="1"/>
          <p:bldP spid="111" grpId="6" animBg="1"/>
          <p:bldP spid="111" grpId="7" animBg="1"/>
          <p:bldP spid="111" grpId="8" animBg="1"/>
          <p:bldP spid="111" grpId="9" animBg="1"/>
          <p:bldP spid="96" grpId="0" animBg="1"/>
          <p:bldP spid="96" grpId="1" animBg="1"/>
          <p:bldP spid="96" grpId="2" animBg="1"/>
          <p:bldP spid="96" grpId="3" animBg="1"/>
          <p:bldP spid="96" grpId="4" animBg="1"/>
          <p:bldP spid="96" grpId="5" animBg="1"/>
          <p:bldP spid="96" grpId="6" animBg="1"/>
          <p:bldP spid="96" grpId="7" animBg="1"/>
          <p:bldP spid="96" grpId="8" animBg="1"/>
          <p:bldP spid="96" grpId="9" animBg="1"/>
          <p:bldP spid="96" grpId="10" animBg="1"/>
          <p:bldP spid="96" grpId="11" animBg="1"/>
          <p:bldP spid="96" grpId="12" animBg="1"/>
          <p:bldP spid="96" grpId="13" animBg="1"/>
          <p:bldP spid="96" grpId="14" animBg="1"/>
          <p:bldP spid="96" grpId="15" animBg="1"/>
          <p:bldP spid="96" grpId="16" animBg="1"/>
          <p:bldP spid="96" grpId="17" animBg="1"/>
          <p:bldP spid="97" grpId="0" animBg="1"/>
          <p:bldP spid="97" grpId="1" animBg="1"/>
          <p:bldP spid="97" grpId="2" animBg="1"/>
          <p:bldP spid="97" grpId="3" animBg="1"/>
          <p:bldP spid="97" grpId="4" animBg="1"/>
          <p:bldP spid="97" grpId="5" animBg="1"/>
          <p:bldP spid="97" grpId="6" animBg="1"/>
          <p:bldP spid="97" grpId="7" animBg="1"/>
          <p:bldP spid="97" grpId="8" animBg="1"/>
          <p:bldP spid="97" grpId="9" animBg="1"/>
          <p:bldP spid="97" grpId="10" animBg="1"/>
          <p:bldP spid="97" grpId="11" animBg="1"/>
          <p:bldP spid="97" grpId="12" animBg="1"/>
          <p:bldP spid="97" grpId="13" animBg="1"/>
          <p:bldP spid="97" grpId="14" animBg="1"/>
          <p:bldP spid="97" grpId="15" animBg="1"/>
          <p:bldP spid="97" grpId="16" animBg="1"/>
          <p:bldP spid="97" grpId="17" animBg="1"/>
          <p:bldP spid="112" grpId="0" animBg="1"/>
          <p:bldP spid="112" grpId="1" animBg="1"/>
          <p:bldP spid="112" grpId="2" animBg="1"/>
          <p:bldP spid="112" grpId="3" animBg="1"/>
          <p:bldP spid="112" grpId="4" animBg="1"/>
          <p:bldP spid="112" grpId="5" animBg="1"/>
          <p:bldP spid="112" grpId="6" animBg="1"/>
          <p:bldP spid="112" grpId="7" animBg="1"/>
          <p:bldP spid="112" grpId="8" animBg="1"/>
          <p:bldP spid="112" grpId="9" animBg="1"/>
          <p:bldP spid="112" grpId="10" animBg="1"/>
          <p:bldP spid="112" grpId="11" animBg="1"/>
          <p:bldP spid="112" grpId="12" animBg="1"/>
          <p:bldP spid="112" grpId="13" animBg="1"/>
          <p:bldP spid="112" grpId="14" animBg="1"/>
          <p:bldP spid="112" grpId="15" animBg="1"/>
          <p:bldP spid="112" grpId="16" animBg="1"/>
          <p:bldP spid="112" grpId="17" animBg="1"/>
          <p:bldP spid="113" grpId="0" animBg="1"/>
          <p:bldP spid="113" grpId="1" animBg="1"/>
          <p:bldP spid="113" grpId="2" animBg="1"/>
          <p:bldP spid="113" grpId="3" animBg="1"/>
          <p:bldP spid="113" grpId="4" animBg="1"/>
          <p:bldP spid="113" grpId="5" animBg="1"/>
          <p:bldP spid="113" grpId="6" animBg="1"/>
          <p:bldP spid="113" grpId="7" animBg="1"/>
          <p:bldP spid="113" grpId="8" animBg="1"/>
          <p:bldP spid="113" grpId="9" animBg="1"/>
          <p:bldP spid="113" grpId="10" animBg="1"/>
          <p:bldP spid="113" grpId="11" animBg="1"/>
          <p:bldP spid="113" grpId="12" animBg="1"/>
          <p:bldP spid="113" grpId="13" animBg="1"/>
          <p:bldP spid="113" grpId="14" animBg="1"/>
          <p:bldP spid="113" grpId="15" animBg="1"/>
          <p:bldP spid="113" grpId="16" animBg="1"/>
          <p:bldP spid="113" grpId="17" animBg="1"/>
          <p:bldP spid="118" grpId="0"/>
          <p:bldP spid="118" grpId="1"/>
          <p:bldP spid="118" grpId="2"/>
          <p:bldP spid="118" grpId="3"/>
          <p:bldP spid="118" grpId="4"/>
          <p:bldP spid="118" grpId="5"/>
          <p:bldP spid="119" grpId="0"/>
          <p:bldP spid="119" grpId="1"/>
          <p:bldP spid="119" grpId="2"/>
          <p:bldP spid="120" grpId="0"/>
          <p:bldP spid="120" grpId="1"/>
          <p:bldP spid="120" grpId="2"/>
          <p:bldP spid="120" grpId="3"/>
          <p:bldP spid="120" grpId="4"/>
          <p:bldP spid="120" grpId="5"/>
          <p:bldP spid="3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81F91889-D0CC-43A3-804F-7EFB6577E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4000847"/>
            <a:ext cx="18288892" cy="18290482"/>
          </a:xfrm>
          <a:prstGeom prst="rect">
            <a:avLst/>
          </a:prstGeom>
          <a:solidFill>
            <a:srgbClr val="FE7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9EDBF0C8-1826-43CC-BD25-4AA9A83E6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8288000" cy="10288786"/>
          </a:xfrm>
          <a:prstGeom prst="rect">
            <a:avLst/>
          </a:prstGeom>
          <a:solidFill>
            <a:srgbClr val="F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9694EC5-B484-471E-B49C-46FF521641BF}"/>
              </a:ext>
            </a:extLst>
          </p:cNvPr>
          <p:cNvSpPr>
            <a:spLocks/>
          </p:cNvSpPr>
          <p:nvPr/>
        </p:nvSpPr>
        <p:spPr bwMode="auto">
          <a:xfrm>
            <a:off x="1" y="-4324540"/>
            <a:ext cx="18288892" cy="18704802"/>
          </a:xfrm>
          <a:custGeom>
            <a:avLst/>
            <a:gdLst>
              <a:gd name="T0" fmla="*/ 7329 w 8180"/>
              <a:gd name="T1" fmla="*/ 185 h 8365"/>
              <a:gd name="T2" fmla="*/ 7336 w 8180"/>
              <a:gd name="T3" fmla="*/ 237 h 8365"/>
              <a:gd name="T4" fmla="*/ 8070 w 8180"/>
              <a:gd name="T5" fmla="*/ 919 h 8365"/>
              <a:gd name="T6" fmla="*/ 8180 w 8180"/>
              <a:gd name="T7" fmla="*/ 905 h 8365"/>
              <a:gd name="T8" fmla="*/ 8180 w 8180"/>
              <a:gd name="T9" fmla="*/ 7454 h 8365"/>
              <a:gd name="T10" fmla="*/ 8127 w 8180"/>
              <a:gd name="T11" fmla="*/ 7463 h 8365"/>
              <a:gd name="T12" fmla="*/ 8180 w 8180"/>
              <a:gd name="T13" fmla="*/ 7734 h 8365"/>
              <a:gd name="T14" fmla="*/ 8180 w 8180"/>
              <a:gd name="T15" fmla="*/ 7758 h 8365"/>
              <a:gd name="T16" fmla="*/ 7448 w 8180"/>
              <a:gd name="T17" fmla="*/ 8165 h 8365"/>
              <a:gd name="T18" fmla="*/ 7460 w 8180"/>
              <a:gd name="T19" fmla="*/ 8365 h 8365"/>
              <a:gd name="T20" fmla="*/ 934 w 8180"/>
              <a:gd name="T21" fmla="*/ 8365 h 8365"/>
              <a:gd name="T22" fmla="*/ 932 w 8180"/>
              <a:gd name="T23" fmla="*/ 8350 h 8365"/>
              <a:gd name="T24" fmla="*/ 861 w 8180"/>
              <a:gd name="T25" fmla="*/ 8365 h 8365"/>
              <a:gd name="T26" fmla="*/ 512 w 8180"/>
              <a:gd name="T27" fmla="*/ 8365 h 8365"/>
              <a:gd name="T28" fmla="*/ 157 w 8180"/>
              <a:gd name="T29" fmla="*/ 7602 h 8365"/>
              <a:gd name="T30" fmla="*/ 0 w 8180"/>
              <a:gd name="T31" fmla="*/ 7610 h 8365"/>
              <a:gd name="T32" fmla="*/ 0 w 8180"/>
              <a:gd name="T33" fmla="*/ 1048 h 8365"/>
              <a:gd name="T34" fmla="*/ 13 w 8180"/>
              <a:gd name="T35" fmla="*/ 1047 h 8365"/>
              <a:gd name="T36" fmla="*/ 0 w 8180"/>
              <a:gd name="T37" fmla="*/ 1012 h 8365"/>
              <a:gd name="T38" fmla="*/ 0 w 8180"/>
              <a:gd name="T39" fmla="*/ 600 h 8365"/>
              <a:gd name="T40" fmla="*/ 719 w 8180"/>
              <a:gd name="T41" fmla="*/ 364 h 8365"/>
              <a:gd name="T42" fmla="*/ 725 w 8180"/>
              <a:gd name="T43" fmla="*/ 185 h 8365"/>
              <a:gd name="T44" fmla="*/ 7329 w 8180"/>
              <a:gd name="T45" fmla="*/ 185 h 8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180" h="8365">
                <a:moveTo>
                  <a:pt x="7329" y="185"/>
                </a:moveTo>
                <a:cubicBezTo>
                  <a:pt x="7331" y="202"/>
                  <a:pt x="7334" y="219"/>
                  <a:pt x="7336" y="237"/>
                </a:cubicBezTo>
                <a:cubicBezTo>
                  <a:pt x="7546" y="182"/>
                  <a:pt x="8143" y="0"/>
                  <a:pt x="8070" y="919"/>
                </a:cubicBezTo>
                <a:cubicBezTo>
                  <a:pt x="8097" y="913"/>
                  <a:pt x="8135" y="907"/>
                  <a:pt x="8180" y="905"/>
                </a:cubicBezTo>
                <a:lnTo>
                  <a:pt x="8180" y="7454"/>
                </a:lnTo>
                <a:cubicBezTo>
                  <a:pt x="8163" y="7457"/>
                  <a:pt x="8145" y="7460"/>
                  <a:pt x="8127" y="7463"/>
                </a:cubicBezTo>
                <a:cubicBezTo>
                  <a:pt x="8145" y="7523"/>
                  <a:pt x="8177" y="7625"/>
                  <a:pt x="8180" y="7734"/>
                </a:cubicBezTo>
                <a:lnTo>
                  <a:pt x="8180" y="7758"/>
                </a:lnTo>
                <a:cubicBezTo>
                  <a:pt x="8176" y="7974"/>
                  <a:pt x="8043" y="8205"/>
                  <a:pt x="7448" y="8165"/>
                </a:cubicBezTo>
                <a:cubicBezTo>
                  <a:pt x="7454" y="8213"/>
                  <a:pt x="7463" y="8286"/>
                  <a:pt x="7460" y="8365"/>
                </a:cubicBezTo>
                <a:lnTo>
                  <a:pt x="934" y="8365"/>
                </a:lnTo>
                <a:cubicBezTo>
                  <a:pt x="933" y="8360"/>
                  <a:pt x="933" y="8355"/>
                  <a:pt x="932" y="8350"/>
                </a:cubicBezTo>
                <a:cubicBezTo>
                  <a:pt x="912" y="8354"/>
                  <a:pt x="888" y="8360"/>
                  <a:pt x="861" y="8365"/>
                </a:cubicBezTo>
                <a:lnTo>
                  <a:pt x="512" y="8365"/>
                </a:lnTo>
                <a:cubicBezTo>
                  <a:pt x="317" y="8309"/>
                  <a:pt x="140" y="8123"/>
                  <a:pt x="157" y="7602"/>
                </a:cubicBezTo>
                <a:cubicBezTo>
                  <a:pt x="119" y="7605"/>
                  <a:pt x="63" y="7611"/>
                  <a:pt x="0" y="7610"/>
                </a:cubicBezTo>
                <a:lnTo>
                  <a:pt x="0" y="1048"/>
                </a:lnTo>
                <a:cubicBezTo>
                  <a:pt x="5" y="1048"/>
                  <a:pt x="9" y="1047"/>
                  <a:pt x="13" y="1047"/>
                </a:cubicBezTo>
                <a:cubicBezTo>
                  <a:pt x="9" y="1037"/>
                  <a:pt x="5" y="1025"/>
                  <a:pt x="0" y="1012"/>
                </a:cubicBezTo>
                <a:lnTo>
                  <a:pt x="0" y="600"/>
                </a:lnTo>
                <a:cubicBezTo>
                  <a:pt x="77" y="454"/>
                  <a:pt x="274" y="339"/>
                  <a:pt x="719" y="364"/>
                </a:cubicBezTo>
                <a:cubicBezTo>
                  <a:pt x="719" y="320"/>
                  <a:pt x="718" y="256"/>
                  <a:pt x="725" y="185"/>
                </a:cubicBezTo>
                <a:lnTo>
                  <a:pt x="7329" y="185"/>
                </a:lnTo>
                <a:close/>
              </a:path>
            </a:pathLst>
          </a:custGeom>
          <a:solidFill>
            <a:srgbClr val="FE8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BC24858-F0E5-486B-9D64-A85970CE8C22}"/>
              </a:ext>
            </a:extLst>
          </p:cNvPr>
          <p:cNvSpPr>
            <a:spLocks/>
          </p:cNvSpPr>
          <p:nvPr/>
        </p:nvSpPr>
        <p:spPr bwMode="auto">
          <a:xfrm>
            <a:off x="-53377" y="-4060377"/>
            <a:ext cx="18434938" cy="18366678"/>
          </a:xfrm>
          <a:custGeom>
            <a:avLst/>
            <a:gdLst>
              <a:gd name="T0" fmla="*/ 6794 w 8245"/>
              <a:gd name="T1" fmla="*/ 34 h 8214"/>
              <a:gd name="T2" fmla="*/ 6920 w 8245"/>
              <a:gd name="T3" fmla="*/ 404 h 8214"/>
              <a:gd name="T4" fmla="*/ 7605 w 8245"/>
              <a:gd name="T5" fmla="*/ 980 h 8214"/>
              <a:gd name="T6" fmla="*/ 8078 w 8245"/>
              <a:gd name="T7" fmla="*/ 1703 h 8214"/>
              <a:gd name="T8" fmla="*/ 8197 w 8245"/>
              <a:gd name="T9" fmla="*/ 1745 h 8214"/>
              <a:gd name="T10" fmla="*/ 8197 w 8245"/>
              <a:gd name="T11" fmla="*/ 6699 h 8214"/>
              <a:gd name="T12" fmla="*/ 7826 w 8245"/>
              <a:gd name="T13" fmla="*/ 6851 h 8214"/>
              <a:gd name="T14" fmla="*/ 7253 w 8245"/>
              <a:gd name="T15" fmla="*/ 7488 h 8214"/>
              <a:gd name="T16" fmla="*/ 6595 w 8245"/>
              <a:gd name="T17" fmla="*/ 8002 h 8214"/>
              <a:gd name="T18" fmla="*/ 6553 w 8245"/>
              <a:gd name="T19" fmla="*/ 8214 h 8214"/>
              <a:gd name="T20" fmla="*/ 1523 w 8245"/>
              <a:gd name="T21" fmla="*/ 8214 h 8214"/>
              <a:gd name="T22" fmla="*/ 1426 w 8245"/>
              <a:gd name="T23" fmla="*/ 7901 h 8214"/>
              <a:gd name="T24" fmla="*/ 680 w 8245"/>
              <a:gd name="T25" fmla="*/ 7223 h 8214"/>
              <a:gd name="T26" fmla="*/ 170 w 8245"/>
              <a:gd name="T27" fmla="*/ 6533 h 8214"/>
              <a:gd name="T28" fmla="*/ 17 w 8245"/>
              <a:gd name="T29" fmla="*/ 6505 h 8214"/>
              <a:gd name="T30" fmla="*/ 17 w 8245"/>
              <a:gd name="T31" fmla="*/ 1427 h 8214"/>
              <a:gd name="T32" fmla="*/ 329 w 8245"/>
              <a:gd name="T33" fmla="*/ 1337 h 8214"/>
              <a:gd name="T34" fmla="*/ 941 w 8245"/>
              <a:gd name="T35" fmla="*/ 729 h 8214"/>
              <a:gd name="T36" fmla="*/ 1757 w 8245"/>
              <a:gd name="T37" fmla="*/ 136 h 8214"/>
              <a:gd name="T38" fmla="*/ 1793 w 8245"/>
              <a:gd name="T39" fmla="*/ 34 h 8214"/>
              <a:gd name="T40" fmla="*/ 6794 w 8245"/>
              <a:gd name="T41" fmla="*/ 34 h 8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45" h="8214">
                <a:moveTo>
                  <a:pt x="6794" y="34"/>
                </a:moveTo>
                <a:cubicBezTo>
                  <a:pt x="6849" y="115"/>
                  <a:pt x="6894" y="233"/>
                  <a:pt x="6920" y="404"/>
                </a:cubicBezTo>
                <a:cubicBezTo>
                  <a:pt x="7134" y="370"/>
                  <a:pt x="7647" y="234"/>
                  <a:pt x="7605" y="980"/>
                </a:cubicBezTo>
                <a:cubicBezTo>
                  <a:pt x="7747" y="957"/>
                  <a:pt x="8245" y="936"/>
                  <a:pt x="8078" y="1703"/>
                </a:cubicBezTo>
                <a:cubicBezTo>
                  <a:pt x="8110" y="1715"/>
                  <a:pt x="8151" y="1728"/>
                  <a:pt x="8197" y="1745"/>
                </a:cubicBezTo>
                <a:lnTo>
                  <a:pt x="8197" y="6699"/>
                </a:lnTo>
                <a:cubicBezTo>
                  <a:pt x="8111" y="6761"/>
                  <a:pt x="7991" y="6813"/>
                  <a:pt x="7826" y="6851"/>
                </a:cubicBezTo>
                <a:cubicBezTo>
                  <a:pt x="7861" y="7022"/>
                  <a:pt x="7998" y="7512"/>
                  <a:pt x="7253" y="7488"/>
                </a:cubicBezTo>
                <a:cubicBezTo>
                  <a:pt x="7263" y="7665"/>
                  <a:pt x="7311" y="8174"/>
                  <a:pt x="6595" y="8002"/>
                </a:cubicBezTo>
                <a:cubicBezTo>
                  <a:pt x="6586" y="8059"/>
                  <a:pt x="6575" y="8136"/>
                  <a:pt x="6553" y="8214"/>
                </a:cubicBezTo>
                <a:lnTo>
                  <a:pt x="1523" y="8214"/>
                </a:lnTo>
                <a:cubicBezTo>
                  <a:pt x="1483" y="8134"/>
                  <a:pt x="1450" y="8032"/>
                  <a:pt x="1426" y="7901"/>
                </a:cubicBezTo>
                <a:cubicBezTo>
                  <a:pt x="1232" y="7912"/>
                  <a:pt x="700" y="8011"/>
                  <a:pt x="680" y="7223"/>
                </a:cubicBezTo>
                <a:cubicBezTo>
                  <a:pt x="507" y="7223"/>
                  <a:pt x="0" y="7260"/>
                  <a:pt x="170" y="6533"/>
                </a:cubicBezTo>
                <a:cubicBezTo>
                  <a:pt x="131" y="6527"/>
                  <a:pt x="76" y="6520"/>
                  <a:pt x="17" y="6505"/>
                </a:cubicBezTo>
                <a:lnTo>
                  <a:pt x="17" y="1427"/>
                </a:lnTo>
                <a:cubicBezTo>
                  <a:pt x="94" y="1387"/>
                  <a:pt x="195" y="1356"/>
                  <a:pt x="329" y="1337"/>
                </a:cubicBezTo>
                <a:cubicBezTo>
                  <a:pt x="277" y="1203"/>
                  <a:pt x="159" y="717"/>
                  <a:pt x="941" y="729"/>
                </a:cubicBezTo>
                <a:cubicBezTo>
                  <a:pt x="969" y="539"/>
                  <a:pt x="979" y="0"/>
                  <a:pt x="1757" y="136"/>
                </a:cubicBezTo>
                <a:cubicBezTo>
                  <a:pt x="1768" y="107"/>
                  <a:pt x="1779" y="72"/>
                  <a:pt x="1793" y="34"/>
                </a:cubicBezTo>
                <a:lnTo>
                  <a:pt x="6794" y="34"/>
                </a:lnTo>
                <a:close/>
              </a:path>
            </a:pathLst>
          </a:custGeom>
          <a:solidFill>
            <a:srgbClr val="FE9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6808A1D-C632-4220-AAFA-D0C7A29D7FDE}"/>
              </a:ext>
            </a:extLst>
          </p:cNvPr>
          <p:cNvSpPr>
            <a:spLocks/>
          </p:cNvSpPr>
          <p:nvPr/>
        </p:nvSpPr>
        <p:spPr bwMode="auto">
          <a:xfrm>
            <a:off x="1" y="-4109436"/>
            <a:ext cx="18288892" cy="18660356"/>
          </a:xfrm>
          <a:custGeom>
            <a:avLst/>
            <a:gdLst>
              <a:gd name="T0" fmla="*/ 5052 w 8180"/>
              <a:gd name="T1" fmla="*/ 22 h 8346"/>
              <a:gd name="T2" fmla="*/ 5131 w 8180"/>
              <a:gd name="T3" fmla="*/ 111 h 8346"/>
              <a:gd name="T4" fmla="*/ 5359 w 8180"/>
              <a:gd name="T5" fmla="*/ 22 h 8346"/>
              <a:gd name="T6" fmla="*/ 5517 w 8180"/>
              <a:gd name="T7" fmla="*/ 22 h 8346"/>
              <a:gd name="T8" fmla="*/ 5836 w 8180"/>
              <a:gd name="T9" fmla="*/ 363 h 8346"/>
              <a:gd name="T10" fmla="*/ 6471 w 8180"/>
              <a:gd name="T11" fmla="*/ 709 h 8346"/>
              <a:gd name="T12" fmla="*/ 7106 w 8180"/>
              <a:gd name="T13" fmla="*/ 1181 h 8346"/>
              <a:gd name="T14" fmla="*/ 7523 w 8180"/>
              <a:gd name="T15" fmla="*/ 1799 h 8346"/>
              <a:gd name="T16" fmla="*/ 7934 w 8180"/>
              <a:gd name="T17" fmla="*/ 2646 h 8346"/>
              <a:gd name="T18" fmla="*/ 8180 w 8180"/>
              <a:gd name="T19" fmla="*/ 2823 h 8346"/>
              <a:gd name="T20" fmla="*/ 8180 w 8180"/>
              <a:gd name="T21" fmla="*/ 3283 h 8346"/>
              <a:gd name="T22" fmla="*/ 8133 w 8180"/>
              <a:gd name="T23" fmla="*/ 3362 h 8346"/>
              <a:gd name="T24" fmla="*/ 8180 w 8180"/>
              <a:gd name="T25" fmla="*/ 3398 h 8346"/>
              <a:gd name="T26" fmla="*/ 8180 w 8180"/>
              <a:gd name="T27" fmla="*/ 5390 h 8346"/>
              <a:gd name="T28" fmla="*/ 7935 w 8180"/>
              <a:gd name="T29" fmla="*/ 5553 h 8346"/>
              <a:gd name="T30" fmla="*/ 7492 w 8180"/>
              <a:gd name="T31" fmla="*/ 6378 h 8346"/>
              <a:gd name="T32" fmla="*/ 7024 w 8180"/>
              <a:gd name="T33" fmla="*/ 6949 h 8346"/>
              <a:gd name="T34" fmla="*/ 6493 w 8180"/>
              <a:gd name="T35" fmla="*/ 7421 h 8346"/>
              <a:gd name="T36" fmla="*/ 5854 w 8180"/>
              <a:gd name="T37" fmla="*/ 7856 h 8346"/>
              <a:gd name="T38" fmla="*/ 5137 w 8180"/>
              <a:gd name="T39" fmla="*/ 8040 h 8346"/>
              <a:gd name="T40" fmla="*/ 4963 w 8180"/>
              <a:gd name="T41" fmla="*/ 8202 h 8346"/>
              <a:gd name="T42" fmla="*/ 4268 w 8180"/>
              <a:gd name="T43" fmla="*/ 8202 h 8346"/>
              <a:gd name="T44" fmla="*/ 4216 w 8180"/>
              <a:gd name="T45" fmla="*/ 8164 h 8346"/>
              <a:gd name="T46" fmla="*/ 4161 w 8180"/>
              <a:gd name="T47" fmla="*/ 8202 h 8346"/>
              <a:gd name="T48" fmla="*/ 3310 w 8180"/>
              <a:gd name="T49" fmla="*/ 8202 h 8346"/>
              <a:gd name="T50" fmla="*/ 3278 w 8180"/>
              <a:gd name="T51" fmla="*/ 8166 h 8346"/>
              <a:gd name="T52" fmla="*/ 3213 w 8180"/>
              <a:gd name="T53" fmla="*/ 8202 h 8346"/>
              <a:gd name="T54" fmla="*/ 2635 w 8180"/>
              <a:gd name="T55" fmla="*/ 8202 h 8346"/>
              <a:gd name="T56" fmla="*/ 2512 w 8180"/>
              <a:gd name="T57" fmla="*/ 7990 h 8346"/>
              <a:gd name="T58" fmla="*/ 1885 w 8180"/>
              <a:gd name="T59" fmla="*/ 7590 h 8346"/>
              <a:gd name="T60" fmla="*/ 1169 w 8180"/>
              <a:gd name="T61" fmla="*/ 6984 h 8346"/>
              <a:gd name="T62" fmla="*/ 703 w 8180"/>
              <a:gd name="T63" fmla="*/ 6409 h 8346"/>
              <a:gd name="T64" fmla="*/ 347 w 8180"/>
              <a:gd name="T65" fmla="*/ 5791 h 8346"/>
              <a:gd name="T66" fmla="*/ 0 w 8180"/>
              <a:gd name="T67" fmla="*/ 5567 h 8346"/>
              <a:gd name="T68" fmla="*/ 0 w 8180"/>
              <a:gd name="T69" fmla="*/ 5155 h 8346"/>
              <a:gd name="T70" fmla="*/ 51 w 8180"/>
              <a:gd name="T71" fmla="*/ 5073 h 8346"/>
              <a:gd name="T72" fmla="*/ 0 w 8180"/>
              <a:gd name="T73" fmla="*/ 5044 h 8346"/>
              <a:gd name="T74" fmla="*/ 0 w 8180"/>
              <a:gd name="T75" fmla="*/ 4352 h 8346"/>
              <a:gd name="T76" fmla="*/ 16 w 8180"/>
              <a:gd name="T77" fmla="*/ 4333 h 8346"/>
              <a:gd name="T78" fmla="*/ 0 w 8180"/>
              <a:gd name="T79" fmla="*/ 4307 h 8346"/>
              <a:gd name="T80" fmla="*/ 0 w 8180"/>
              <a:gd name="T81" fmla="*/ 3487 h 8346"/>
              <a:gd name="T82" fmla="*/ 86 w 8180"/>
              <a:gd name="T83" fmla="*/ 3404 h 8346"/>
              <a:gd name="T84" fmla="*/ 0 w 8180"/>
              <a:gd name="T85" fmla="*/ 3188 h 8346"/>
              <a:gd name="T86" fmla="*/ 0 w 8180"/>
              <a:gd name="T87" fmla="*/ 2748 h 8346"/>
              <a:gd name="T88" fmla="*/ 279 w 8180"/>
              <a:gd name="T89" fmla="*/ 2483 h 8346"/>
              <a:gd name="T90" fmla="*/ 610 w 8180"/>
              <a:gd name="T91" fmla="*/ 1766 h 8346"/>
              <a:gd name="T92" fmla="*/ 1130 w 8180"/>
              <a:gd name="T93" fmla="*/ 1233 h 8346"/>
              <a:gd name="T94" fmla="*/ 1872 w 8180"/>
              <a:gd name="T95" fmla="*/ 657 h 8346"/>
              <a:gd name="T96" fmla="*/ 2695 w 8180"/>
              <a:gd name="T97" fmla="*/ 177 h 8346"/>
              <a:gd name="T98" fmla="*/ 2793 w 8180"/>
              <a:gd name="T99" fmla="*/ 22 h 8346"/>
              <a:gd name="T100" fmla="*/ 5052 w 8180"/>
              <a:gd name="T101" fmla="*/ 22 h 8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180" h="8346">
                <a:moveTo>
                  <a:pt x="5052" y="22"/>
                </a:moveTo>
                <a:cubicBezTo>
                  <a:pt x="5078" y="49"/>
                  <a:pt x="5104" y="78"/>
                  <a:pt x="5131" y="111"/>
                </a:cubicBezTo>
                <a:cubicBezTo>
                  <a:pt x="5185" y="88"/>
                  <a:pt x="5266" y="41"/>
                  <a:pt x="5359" y="22"/>
                </a:cubicBezTo>
                <a:lnTo>
                  <a:pt x="5517" y="22"/>
                </a:lnTo>
                <a:cubicBezTo>
                  <a:pt x="5627" y="49"/>
                  <a:pt x="5740" y="140"/>
                  <a:pt x="5836" y="363"/>
                </a:cubicBezTo>
                <a:cubicBezTo>
                  <a:pt x="5988" y="318"/>
                  <a:pt x="6357" y="152"/>
                  <a:pt x="6471" y="709"/>
                </a:cubicBezTo>
                <a:cubicBezTo>
                  <a:pt x="6688" y="696"/>
                  <a:pt x="7118" y="608"/>
                  <a:pt x="7106" y="1181"/>
                </a:cubicBezTo>
                <a:cubicBezTo>
                  <a:pt x="7222" y="1168"/>
                  <a:pt x="7619" y="1181"/>
                  <a:pt x="7523" y="1799"/>
                </a:cubicBezTo>
                <a:cubicBezTo>
                  <a:pt x="7687" y="1891"/>
                  <a:pt x="8115" y="2034"/>
                  <a:pt x="7934" y="2646"/>
                </a:cubicBezTo>
                <a:cubicBezTo>
                  <a:pt x="7995" y="2682"/>
                  <a:pt x="8106" y="2733"/>
                  <a:pt x="8180" y="2823"/>
                </a:cubicBezTo>
                <a:lnTo>
                  <a:pt x="8180" y="3283"/>
                </a:lnTo>
                <a:cubicBezTo>
                  <a:pt x="8166" y="3308"/>
                  <a:pt x="8151" y="3335"/>
                  <a:pt x="8133" y="3362"/>
                </a:cubicBezTo>
                <a:cubicBezTo>
                  <a:pt x="8146" y="3373"/>
                  <a:pt x="8162" y="3385"/>
                  <a:pt x="8180" y="3398"/>
                </a:cubicBezTo>
                <a:lnTo>
                  <a:pt x="8180" y="5390"/>
                </a:lnTo>
                <a:cubicBezTo>
                  <a:pt x="8123" y="5445"/>
                  <a:pt x="8044" y="5500"/>
                  <a:pt x="7935" y="5553"/>
                </a:cubicBezTo>
                <a:cubicBezTo>
                  <a:pt x="7959" y="5743"/>
                  <a:pt x="8090" y="6184"/>
                  <a:pt x="7492" y="6378"/>
                </a:cubicBezTo>
                <a:cubicBezTo>
                  <a:pt x="7506" y="6537"/>
                  <a:pt x="7596" y="6937"/>
                  <a:pt x="7024" y="6949"/>
                </a:cubicBezTo>
                <a:cubicBezTo>
                  <a:pt x="7019" y="7113"/>
                  <a:pt x="7042" y="7523"/>
                  <a:pt x="6493" y="7421"/>
                </a:cubicBezTo>
                <a:cubicBezTo>
                  <a:pt x="6441" y="7638"/>
                  <a:pt x="6373" y="8079"/>
                  <a:pt x="5854" y="7856"/>
                </a:cubicBezTo>
                <a:cubicBezTo>
                  <a:pt x="5825" y="7971"/>
                  <a:pt x="5666" y="8346"/>
                  <a:pt x="5137" y="8040"/>
                </a:cubicBezTo>
                <a:cubicBezTo>
                  <a:pt x="5094" y="8081"/>
                  <a:pt x="5036" y="8145"/>
                  <a:pt x="4963" y="8202"/>
                </a:cubicBezTo>
                <a:lnTo>
                  <a:pt x="4268" y="8202"/>
                </a:lnTo>
                <a:cubicBezTo>
                  <a:pt x="4251" y="8190"/>
                  <a:pt x="4234" y="8177"/>
                  <a:pt x="4216" y="8164"/>
                </a:cubicBezTo>
                <a:cubicBezTo>
                  <a:pt x="4199" y="8175"/>
                  <a:pt x="4180" y="8188"/>
                  <a:pt x="4161" y="8202"/>
                </a:cubicBezTo>
                <a:lnTo>
                  <a:pt x="3310" y="8202"/>
                </a:lnTo>
                <a:cubicBezTo>
                  <a:pt x="3299" y="8191"/>
                  <a:pt x="3289" y="8179"/>
                  <a:pt x="3278" y="8166"/>
                </a:cubicBezTo>
                <a:cubicBezTo>
                  <a:pt x="3258" y="8177"/>
                  <a:pt x="3237" y="8189"/>
                  <a:pt x="3213" y="8202"/>
                </a:cubicBezTo>
                <a:lnTo>
                  <a:pt x="2635" y="8202"/>
                </a:lnTo>
                <a:cubicBezTo>
                  <a:pt x="2590" y="8152"/>
                  <a:pt x="2549" y="8083"/>
                  <a:pt x="2512" y="7990"/>
                </a:cubicBezTo>
                <a:cubicBezTo>
                  <a:pt x="2410" y="8048"/>
                  <a:pt x="2037" y="8191"/>
                  <a:pt x="1885" y="7590"/>
                </a:cubicBezTo>
                <a:cubicBezTo>
                  <a:pt x="1695" y="7573"/>
                  <a:pt x="1240" y="7612"/>
                  <a:pt x="1169" y="6984"/>
                </a:cubicBezTo>
                <a:cubicBezTo>
                  <a:pt x="1010" y="6965"/>
                  <a:pt x="602" y="6974"/>
                  <a:pt x="703" y="6409"/>
                </a:cubicBezTo>
                <a:cubicBezTo>
                  <a:pt x="545" y="6370"/>
                  <a:pt x="139" y="6311"/>
                  <a:pt x="347" y="5791"/>
                </a:cubicBezTo>
                <a:cubicBezTo>
                  <a:pt x="246" y="5743"/>
                  <a:pt x="89" y="5679"/>
                  <a:pt x="0" y="5567"/>
                </a:cubicBezTo>
                <a:lnTo>
                  <a:pt x="0" y="5155"/>
                </a:lnTo>
                <a:cubicBezTo>
                  <a:pt x="14" y="5129"/>
                  <a:pt x="31" y="5102"/>
                  <a:pt x="51" y="5073"/>
                </a:cubicBezTo>
                <a:cubicBezTo>
                  <a:pt x="37" y="5067"/>
                  <a:pt x="19" y="5057"/>
                  <a:pt x="0" y="5044"/>
                </a:cubicBezTo>
                <a:lnTo>
                  <a:pt x="0" y="4352"/>
                </a:lnTo>
                <a:cubicBezTo>
                  <a:pt x="5" y="4346"/>
                  <a:pt x="11" y="4339"/>
                  <a:pt x="16" y="4333"/>
                </a:cubicBezTo>
                <a:cubicBezTo>
                  <a:pt x="11" y="4325"/>
                  <a:pt x="6" y="4316"/>
                  <a:pt x="0" y="4307"/>
                </a:cubicBezTo>
                <a:lnTo>
                  <a:pt x="0" y="3487"/>
                </a:lnTo>
                <a:cubicBezTo>
                  <a:pt x="25" y="3460"/>
                  <a:pt x="54" y="3432"/>
                  <a:pt x="86" y="3404"/>
                </a:cubicBezTo>
                <a:cubicBezTo>
                  <a:pt x="63" y="3344"/>
                  <a:pt x="28" y="3270"/>
                  <a:pt x="0" y="3188"/>
                </a:cubicBezTo>
                <a:lnTo>
                  <a:pt x="0" y="2748"/>
                </a:lnTo>
                <a:cubicBezTo>
                  <a:pt x="46" y="2654"/>
                  <a:pt x="133" y="2563"/>
                  <a:pt x="279" y="2483"/>
                </a:cubicBezTo>
                <a:cubicBezTo>
                  <a:pt x="220" y="2272"/>
                  <a:pt x="47" y="1868"/>
                  <a:pt x="610" y="1766"/>
                </a:cubicBezTo>
                <a:cubicBezTo>
                  <a:pt x="574" y="1655"/>
                  <a:pt x="508" y="1262"/>
                  <a:pt x="1130" y="1233"/>
                </a:cubicBezTo>
                <a:cubicBezTo>
                  <a:pt x="1185" y="1052"/>
                  <a:pt x="1239" y="601"/>
                  <a:pt x="1872" y="657"/>
                </a:cubicBezTo>
                <a:cubicBezTo>
                  <a:pt x="1979" y="453"/>
                  <a:pt x="2113" y="0"/>
                  <a:pt x="2695" y="177"/>
                </a:cubicBezTo>
                <a:cubicBezTo>
                  <a:pt x="2723" y="134"/>
                  <a:pt x="2755" y="78"/>
                  <a:pt x="2793" y="22"/>
                </a:cubicBezTo>
                <a:lnTo>
                  <a:pt x="5052" y="22"/>
                </a:lnTo>
                <a:close/>
              </a:path>
            </a:pathLst>
          </a:custGeom>
          <a:solidFill>
            <a:srgbClr val="FFA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D484BB2-30DA-4A49-8F02-7302D63B400C}"/>
              </a:ext>
            </a:extLst>
          </p:cNvPr>
          <p:cNvSpPr>
            <a:spLocks/>
          </p:cNvSpPr>
          <p:nvPr/>
        </p:nvSpPr>
        <p:spPr bwMode="auto">
          <a:xfrm>
            <a:off x="409958" y="-3832438"/>
            <a:ext cx="17476122" cy="17520572"/>
          </a:xfrm>
          <a:custGeom>
            <a:avLst/>
            <a:gdLst>
              <a:gd name="T0" fmla="*/ 3142 w 7816"/>
              <a:gd name="T1" fmla="*/ 284 h 7836"/>
              <a:gd name="T2" fmla="*/ 3770 w 7816"/>
              <a:gd name="T3" fmla="*/ 292 h 7836"/>
              <a:gd name="T4" fmla="*/ 4636 w 7816"/>
              <a:gd name="T5" fmla="*/ 429 h 7836"/>
              <a:gd name="T6" fmla="*/ 5239 w 7816"/>
              <a:gd name="T7" fmla="*/ 617 h 7836"/>
              <a:gd name="T8" fmla="*/ 5785 w 7816"/>
              <a:gd name="T9" fmla="*/ 872 h 7836"/>
              <a:gd name="T10" fmla="*/ 6371 w 7816"/>
              <a:gd name="T11" fmla="*/ 1238 h 7836"/>
              <a:gd name="T12" fmla="*/ 6732 w 7816"/>
              <a:gd name="T13" fmla="*/ 1752 h 7836"/>
              <a:gd name="T14" fmla="*/ 7138 w 7816"/>
              <a:gd name="T15" fmla="*/ 2525 h 7836"/>
              <a:gd name="T16" fmla="*/ 7338 w 7816"/>
              <a:gd name="T17" fmla="*/ 3119 h 7836"/>
              <a:gd name="T18" fmla="*/ 7450 w 7816"/>
              <a:gd name="T19" fmla="*/ 3705 h 7836"/>
              <a:gd name="T20" fmla="*/ 7500 w 7816"/>
              <a:gd name="T21" fmla="*/ 4387 h 7836"/>
              <a:gd name="T22" fmla="*/ 7297 w 7816"/>
              <a:gd name="T23" fmla="*/ 4978 h 7836"/>
              <a:gd name="T24" fmla="*/ 6921 w 7816"/>
              <a:gd name="T25" fmla="*/ 5761 h 7836"/>
              <a:gd name="T26" fmla="*/ 6560 w 7816"/>
              <a:gd name="T27" fmla="*/ 6268 h 7836"/>
              <a:gd name="T28" fmla="*/ 6155 w 7816"/>
              <a:gd name="T29" fmla="*/ 6697 h 7836"/>
              <a:gd name="T30" fmla="*/ 5642 w 7816"/>
              <a:gd name="T31" fmla="*/ 7134 h 7836"/>
              <a:gd name="T32" fmla="*/ 5047 w 7816"/>
              <a:gd name="T33" fmla="*/ 7314 h 7836"/>
              <a:gd name="T34" fmla="*/ 4200 w 7816"/>
              <a:gd name="T35" fmla="*/ 7480 h 7836"/>
              <a:gd name="T36" fmla="*/ 3325 w 7816"/>
              <a:gd name="T37" fmla="*/ 7552 h 7836"/>
              <a:gd name="T38" fmla="*/ 2645 w 7816"/>
              <a:gd name="T39" fmla="*/ 7458 h 7836"/>
              <a:gd name="T40" fmla="*/ 2109 w 7816"/>
              <a:gd name="T41" fmla="*/ 7136 h 7836"/>
              <a:gd name="T42" fmla="*/ 1421 w 7816"/>
              <a:gd name="T43" fmla="*/ 6602 h 7836"/>
              <a:gd name="T44" fmla="*/ 1000 w 7816"/>
              <a:gd name="T45" fmla="*/ 6142 h 7836"/>
              <a:gd name="T46" fmla="*/ 662 w 7816"/>
              <a:gd name="T47" fmla="*/ 5656 h 7836"/>
              <a:gd name="T48" fmla="*/ 341 w 7816"/>
              <a:gd name="T49" fmla="*/ 5059 h 7836"/>
              <a:gd name="T50" fmla="*/ 287 w 7816"/>
              <a:gd name="T51" fmla="*/ 4439 h 7836"/>
              <a:gd name="T52" fmla="*/ 305 w 7816"/>
              <a:gd name="T53" fmla="*/ 3574 h 7836"/>
              <a:gd name="T54" fmla="*/ 420 w 7816"/>
              <a:gd name="T55" fmla="*/ 2700 h 7836"/>
              <a:gd name="T56" fmla="*/ 655 w 7816"/>
              <a:gd name="T57" fmla="*/ 2053 h 7836"/>
              <a:gd name="T58" fmla="*/ 1082 w 7816"/>
              <a:gd name="T59" fmla="*/ 1594 h 7836"/>
              <a:gd name="T60" fmla="*/ 1750 w 7816"/>
              <a:gd name="T61" fmla="*/ 1035 h 7836"/>
              <a:gd name="T62" fmla="*/ 2493 w 7816"/>
              <a:gd name="T63" fmla="*/ 542 h 7836"/>
              <a:gd name="T64" fmla="*/ 3142 w 7816"/>
              <a:gd name="T65" fmla="*/ 284 h 7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816" h="7836">
                <a:moveTo>
                  <a:pt x="3142" y="284"/>
                </a:moveTo>
                <a:cubicBezTo>
                  <a:pt x="3191" y="209"/>
                  <a:pt x="3395" y="0"/>
                  <a:pt x="3770" y="292"/>
                </a:cubicBezTo>
                <a:cubicBezTo>
                  <a:pt x="3950" y="247"/>
                  <a:pt x="4275" y="80"/>
                  <a:pt x="4636" y="429"/>
                </a:cubicBezTo>
                <a:cubicBezTo>
                  <a:pt x="4775" y="394"/>
                  <a:pt x="5043" y="252"/>
                  <a:pt x="5239" y="617"/>
                </a:cubicBezTo>
                <a:cubicBezTo>
                  <a:pt x="5384" y="595"/>
                  <a:pt x="5671" y="492"/>
                  <a:pt x="5785" y="872"/>
                </a:cubicBezTo>
                <a:cubicBezTo>
                  <a:pt x="6005" y="880"/>
                  <a:pt x="6352" y="839"/>
                  <a:pt x="6371" y="1238"/>
                </a:cubicBezTo>
                <a:cubicBezTo>
                  <a:pt x="6462" y="1236"/>
                  <a:pt x="6757" y="1283"/>
                  <a:pt x="6732" y="1752"/>
                </a:cubicBezTo>
                <a:cubicBezTo>
                  <a:pt x="6880" y="1869"/>
                  <a:pt x="7213" y="2039"/>
                  <a:pt x="7138" y="2525"/>
                </a:cubicBezTo>
                <a:cubicBezTo>
                  <a:pt x="7251" y="2617"/>
                  <a:pt x="7525" y="2757"/>
                  <a:pt x="7338" y="3119"/>
                </a:cubicBezTo>
                <a:cubicBezTo>
                  <a:pt x="7444" y="3224"/>
                  <a:pt x="7697" y="3402"/>
                  <a:pt x="7450" y="3705"/>
                </a:cubicBezTo>
                <a:cubicBezTo>
                  <a:pt x="7579" y="3887"/>
                  <a:pt x="7816" y="4149"/>
                  <a:pt x="7500" y="4387"/>
                </a:cubicBezTo>
                <a:cubicBezTo>
                  <a:pt x="7555" y="4460"/>
                  <a:pt x="7688" y="4734"/>
                  <a:pt x="7297" y="4978"/>
                </a:cubicBezTo>
                <a:cubicBezTo>
                  <a:pt x="7293" y="5170"/>
                  <a:pt x="7351" y="5547"/>
                  <a:pt x="6921" y="5761"/>
                </a:cubicBezTo>
                <a:cubicBezTo>
                  <a:pt x="6914" y="5910"/>
                  <a:pt x="6958" y="6219"/>
                  <a:pt x="6560" y="6268"/>
                </a:cubicBezTo>
                <a:cubicBezTo>
                  <a:pt x="6539" y="6417"/>
                  <a:pt x="6538" y="6730"/>
                  <a:pt x="6155" y="6697"/>
                </a:cubicBezTo>
                <a:cubicBezTo>
                  <a:pt x="6088" y="6911"/>
                  <a:pt x="6011" y="7260"/>
                  <a:pt x="5642" y="7134"/>
                </a:cubicBezTo>
                <a:cubicBezTo>
                  <a:pt x="5614" y="7222"/>
                  <a:pt x="5463" y="7492"/>
                  <a:pt x="5047" y="7314"/>
                </a:cubicBezTo>
                <a:cubicBezTo>
                  <a:pt x="4889" y="7430"/>
                  <a:pt x="4613" y="7703"/>
                  <a:pt x="4200" y="7480"/>
                </a:cubicBezTo>
                <a:cubicBezTo>
                  <a:pt x="3983" y="7594"/>
                  <a:pt x="3655" y="7836"/>
                  <a:pt x="3325" y="7552"/>
                </a:cubicBezTo>
                <a:cubicBezTo>
                  <a:pt x="3120" y="7638"/>
                  <a:pt x="2817" y="7816"/>
                  <a:pt x="2645" y="7458"/>
                </a:cubicBezTo>
                <a:cubicBezTo>
                  <a:pt x="2563" y="7497"/>
                  <a:pt x="2269" y="7571"/>
                  <a:pt x="2109" y="7136"/>
                </a:cubicBezTo>
                <a:cubicBezTo>
                  <a:pt x="1923" y="7091"/>
                  <a:pt x="1544" y="7071"/>
                  <a:pt x="1421" y="6602"/>
                </a:cubicBezTo>
                <a:cubicBezTo>
                  <a:pt x="1278" y="6564"/>
                  <a:pt x="968" y="6544"/>
                  <a:pt x="1000" y="6142"/>
                </a:cubicBezTo>
                <a:cubicBezTo>
                  <a:pt x="858" y="6091"/>
                  <a:pt x="553" y="6026"/>
                  <a:pt x="662" y="5656"/>
                </a:cubicBezTo>
                <a:cubicBezTo>
                  <a:pt x="468" y="5544"/>
                  <a:pt x="143" y="5398"/>
                  <a:pt x="341" y="5059"/>
                </a:cubicBezTo>
                <a:cubicBezTo>
                  <a:pt x="261" y="5014"/>
                  <a:pt x="27" y="4813"/>
                  <a:pt x="287" y="4439"/>
                </a:cubicBezTo>
                <a:cubicBezTo>
                  <a:pt x="209" y="4261"/>
                  <a:pt x="0" y="3936"/>
                  <a:pt x="305" y="3574"/>
                </a:cubicBezTo>
                <a:cubicBezTo>
                  <a:pt x="240" y="3338"/>
                  <a:pt x="72" y="2969"/>
                  <a:pt x="420" y="2700"/>
                </a:cubicBezTo>
                <a:cubicBezTo>
                  <a:pt x="380" y="2483"/>
                  <a:pt x="269" y="2151"/>
                  <a:pt x="655" y="2053"/>
                </a:cubicBezTo>
                <a:cubicBezTo>
                  <a:pt x="634" y="1965"/>
                  <a:pt x="621" y="1664"/>
                  <a:pt x="1082" y="1594"/>
                </a:cubicBezTo>
                <a:cubicBezTo>
                  <a:pt x="1165" y="1423"/>
                  <a:pt x="1263" y="1060"/>
                  <a:pt x="1750" y="1035"/>
                </a:cubicBezTo>
                <a:cubicBezTo>
                  <a:pt x="1887" y="837"/>
                  <a:pt x="2045" y="473"/>
                  <a:pt x="2493" y="542"/>
                </a:cubicBezTo>
                <a:cubicBezTo>
                  <a:pt x="2632" y="374"/>
                  <a:pt x="2797" y="72"/>
                  <a:pt x="3142" y="284"/>
                </a:cubicBezTo>
                <a:close/>
              </a:path>
            </a:pathLst>
          </a:custGeom>
          <a:solidFill>
            <a:srgbClr val="FFB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B3AF2A3B-B601-4302-AE1A-7349746064C7}"/>
              </a:ext>
            </a:extLst>
          </p:cNvPr>
          <p:cNvSpPr>
            <a:spLocks/>
          </p:cNvSpPr>
          <p:nvPr/>
        </p:nvSpPr>
        <p:spPr bwMode="auto">
          <a:xfrm>
            <a:off x="1904138" y="-2268652"/>
            <a:ext cx="14694930" cy="14817162"/>
          </a:xfrm>
          <a:custGeom>
            <a:avLst/>
            <a:gdLst>
              <a:gd name="T0" fmla="*/ 2447 w 6572"/>
              <a:gd name="T1" fmla="*/ 151 h 6627"/>
              <a:gd name="T2" fmla="*/ 2957 w 6572"/>
              <a:gd name="T3" fmla="*/ 153 h 6627"/>
              <a:gd name="T4" fmla="*/ 3758 w 6572"/>
              <a:gd name="T5" fmla="*/ 261 h 6627"/>
              <a:gd name="T6" fmla="*/ 4259 w 6572"/>
              <a:gd name="T7" fmla="*/ 386 h 6627"/>
              <a:gd name="T8" fmla="*/ 4717 w 6572"/>
              <a:gd name="T9" fmla="*/ 549 h 6627"/>
              <a:gd name="T10" fmla="*/ 5254 w 6572"/>
              <a:gd name="T11" fmla="*/ 811 h 6627"/>
              <a:gd name="T12" fmla="*/ 5558 w 6572"/>
              <a:gd name="T13" fmla="*/ 1219 h 6627"/>
              <a:gd name="T14" fmla="*/ 5959 w 6572"/>
              <a:gd name="T15" fmla="*/ 1918 h 6627"/>
              <a:gd name="T16" fmla="*/ 6160 w 6572"/>
              <a:gd name="T17" fmla="*/ 2391 h 6627"/>
              <a:gd name="T18" fmla="*/ 6303 w 6572"/>
              <a:gd name="T19" fmla="*/ 2851 h 6627"/>
              <a:gd name="T20" fmla="*/ 6419 w 6572"/>
              <a:gd name="T21" fmla="*/ 3431 h 6627"/>
              <a:gd name="T22" fmla="*/ 6276 w 6572"/>
              <a:gd name="T23" fmla="*/ 3918 h 6627"/>
              <a:gd name="T24" fmla="*/ 5967 w 6572"/>
              <a:gd name="T25" fmla="*/ 4660 h 6627"/>
              <a:gd name="T26" fmla="*/ 5712 w 6572"/>
              <a:gd name="T27" fmla="*/ 5101 h 6627"/>
              <a:gd name="T28" fmla="*/ 5434 w 6572"/>
              <a:gd name="T29" fmla="*/ 5487 h 6627"/>
              <a:gd name="T30" fmla="*/ 5046 w 6572"/>
              <a:gd name="T31" fmla="*/ 5926 h 6627"/>
              <a:gd name="T32" fmla="*/ 4574 w 6572"/>
              <a:gd name="T33" fmla="*/ 6103 h 6627"/>
              <a:gd name="T34" fmla="*/ 3801 w 6572"/>
              <a:gd name="T35" fmla="*/ 6310 h 6627"/>
              <a:gd name="T36" fmla="*/ 2989 w 6572"/>
              <a:gd name="T37" fmla="*/ 6453 h 6627"/>
              <a:gd name="T38" fmla="*/ 2395 w 6572"/>
              <a:gd name="T39" fmla="*/ 6441 h 6627"/>
              <a:gd name="T40" fmla="*/ 1949 w 6572"/>
              <a:gd name="T41" fmla="*/ 6197 h 6627"/>
              <a:gd name="T42" fmla="*/ 1291 w 6572"/>
              <a:gd name="T43" fmla="*/ 5735 h 6627"/>
              <a:gd name="T44" fmla="*/ 913 w 6572"/>
              <a:gd name="T45" fmla="*/ 5391 h 6627"/>
              <a:gd name="T46" fmla="*/ 594 w 6572"/>
              <a:gd name="T47" fmla="*/ 5035 h 6627"/>
              <a:gd name="T48" fmla="*/ 248 w 6572"/>
              <a:gd name="T49" fmla="*/ 4560 h 6627"/>
              <a:gd name="T50" fmla="*/ 175 w 6572"/>
              <a:gd name="T51" fmla="*/ 4060 h 6627"/>
              <a:gd name="T52" fmla="*/ 141 w 6572"/>
              <a:gd name="T53" fmla="*/ 3260 h 6627"/>
              <a:gd name="T54" fmla="*/ 177 w 6572"/>
              <a:gd name="T55" fmla="*/ 2433 h 6627"/>
              <a:gd name="T56" fmla="*/ 317 w 6572"/>
              <a:gd name="T57" fmla="*/ 1854 h 6627"/>
              <a:gd name="T58" fmla="*/ 651 w 6572"/>
              <a:gd name="T59" fmla="*/ 1471 h 6627"/>
              <a:gd name="T60" fmla="*/ 1246 w 6572"/>
              <a:gd name="T61" fmla="*/ 927 h 6627"/>
              <a:gd name="T62" fmla="*/ 1909 w 6572"/>
              <a:gd name="T63" fmla="*/ 422 h 6627"/>
              <a:gd name="T64" fmla="*/ 2447 w 6572"/>
              <a:gd name="T65" fmla="*/ 151 h 6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72" h="6627">
                <a:moveTo>
                  <a:pt x="2447" y="151"/>
                </a:moveTo>
                <a:cubicBezTo>
                  <a:pt x="2490" y="105"/>
                  <a:pt x="2666" y="0"/>
                  <a:pt x="2957" y="153"/>
                </a:cubicBezTo>
                <a:cubicBezTo>
                  <a:pt x="3149" y="138"/>
                  <a:pt x="3443" y="68"/>
                  <a:pt x="3758" y="261"/>
                </a:cubicBezTo>
                <a:cubicBezTo>
                  <a:pt x="3894" y="253"/>
                  <a:pt x="4096" y="193"/>
                  <a:pt x="4259" y="386"/>
                </a:cubicBezTo>
                <a:cubicBezTo>
                  <a:pt x="4397" y="386"/>
                  <a:pt x="4603" y="347"/>
                  <a:pt x="4717" y="549"/>
                </a:cubicBezTo>
                <a:cubicBezTo>
                  <a:pt x="4940" y="578"/>
                  <a:pt x="5203" y="585"/>
                  <a:pt x="5254" y="811"/>
                </a:cubicBezTo>
                <a:cubicBezTo>
                  <a:pt x="5318" y="819"/>
                  <a:pt x="5512" y="901"/>
                  <a:pt x="5558" y="1219"/>
                </a:cubicBezTo>
                <a:cubicBezTo>
                  <a:pt x="5690" y="1363"/>
                  <a:pt x="5928" y="1559"/>
                  <a:pt x="5959" y="1918"/>
                </a:cubicBezTo>
                <a:cubicBezTo>
                  <a:pt x="6051" y="2023"/>
                  <a:pt x="6222" y="2152"/>
                  <a:pt x="6160" y="2391"/>
                </a:cubicBezTo>
                <a:cubicBezTo>
                  <a:pt x="6245" y="2501"/>
                  <a:pt x="6401" y="2647"/>
                  <a:pt x="6303" y="2851"/>
                </a:cubicBezTo>
                <a:cubicBezTo>
                  <a:pt x="6419" y="3046"/>
                  <a:pt x="6572" y="3264"/>
                  <a:pt x="6419" y="3431"/>
                </a:cubicBezTo>
                <a:cubicBezTo>
                  <a:pt x="6451" y="3488"/>
                  <a:pt x="6501" y="3698"/>
                  <a:pt x="6276" y="3918"/>
                </a:cubicBezTo>
                <a:cubicBezTo>
                  <a:pt x="6244" y="4113"/>
                  <a:pt x="6230" y="4426"/>
                  <a:pt x="5967" y="4660"/>
                </a:cubicBezTo>
                <a:cubicBezTo>
                  <a:pt x="5940" y="4798"/>
                  <a:pt x="5936" y="5016"/>
                  <a:pt x="5712" y="5101"/>
                </a:cubicBezTo>
                <a:cubicBezTo>
                  <a:pt x="5676" y="5237"/>
                  <a:pt x="5650" y="5452"/>
                  <a:pt x="5434" y="5487"/>
                </a:cubicBezTo>
                <a:cubicBezTo>
                  <a:pt x="5351" y="5700"/>
                  <a:pt x="5266" y="5956"/>
                  <a:pt x="5046" y="5926"/>
                </a:cubicBezTo>
                <a:cubicBezTo>
                  <a:pt x="5019" y="5987"/>
                  <a:pt x="4877" y="6154"/>
                  <a:pt x="4574" y="6103"/>
                </a:cubicBezTo>
                <a:cubicBezTo>
                  <a:pt x="4399" y="6199"/>
                  <a:pt x="4136" y="6380"/>
                  <a:pt x="3801" y="6310"/>
                </a:cubicBezTo>
                <a:cubicBezTo>
                  <a:pt x="3564" y="6409"/>
                  <a:pt x="3267" y="6569"/>
                  <a:pt x="2989" y="6453"/>
                </a:cubicBezTo>
                <a:cubicBezTo>
                  <a:pt x="2773" y="6523"/>
                  <a:pt x="2529" y="6627"/>
                  <a:pt x="2395" y="6441"/>
                </a:cubicBezTo>
                <a:cubicBezTo>
                  <a:pt x="2332" y="6461"/>
                  <a:pt x="2119" y="6466"/>
                  <a:pt x="1949" y="6197"/>
                </a:cubicBezTo>
                <a:cubicBezTo>
                  <a:pt x="1767" y="6124"/>
                  <a:pt x="1465" y="6044"/>
                  <a:pt x="1291" y="5735"/>
                </a:cubicBezTo>
                <a:cubicBezTo>
                  <a:pt x="1163" y="5679"/>
                  <a:pt x="951" y="5630"/>
                  <a:pt x="913" y="5391"/>
                </a:cubicBezTo>
                <a:cubicBezTo>
                  <a:pt x="789" y="5326"/>
                  <a:pt x="585" y="5256"/>
                  <a:pt x="594" y="5035"/>
                </a:cubicBezTo>
                <a:cubicBezTo>
                  <a:pt x="405" y="4907"/>
                  <a:pt x="174" y="4771"/>
                  <a:pt x="248" y="4560"/>
                </a:cubicBezTo>
                <a:cubicBezTo>
                  <a:pt x="194" y="4521"/>
                  <a:pt x="61" y="4348"/>
                  <a:pt x="175" y="4060"/>
                </a:cubicBezTo>
                <a:cubicBezTo>
                  <a:pt x="120" y="3869"/>
                  <a:pt x="0" y="3575"/>
                  <a:pt x="141" y="3260"/>
                </a:cubicBezTo>
                <a:cubicBezTo>
                  <a:pt x="97" y="3007"/>
                  <a:pt x="5" y="2684"/>
                  <a:pt x="177" y="2433"/>
                </a:cubicBezTo>
                <a:cubicBezTo>
                  <a:pt x="157" y="2208"/>
                  <a:pt x="107" y="1949"/>
                  <a:pt x="317" y="1854"/>
                </a:cubicBezTo>
                <a:cubicBezTo>
                  <a:pt x="311" y="1789"/>
                  <a:pt x="351" y="1581"/>
                  <a:pt x="651" y="1471"/>
                </a:cubicBezTo>
                <a:cubicBezTo>
                  <a:pt x="762" y="1309"/>
                  <a:pt x="904" y="1033"/>
                  <a:pt x="1246" y="927"/>
                </a:cubicBezTo>
                <a:cubicBezTo>
                  <a:pt x="1412" y="735"/>
                  <a:pt x="1595" y="461"/>
                  <a:pt x="1909" y="422"/>
                </a:cubicBezTo>
                <a:cubicBezTo>
                  <a:pt x="2068" y="265"/>
                  <a:pt x="2228" y="61"/>
                  <a:pt x="2447" y="15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CB22E2B-533B-49F3-80B9-FEAE9D74928A}"/>
              </a:ext>
            </a:extLst>
          </p:cNvPr>
          <p:cNvSpPr>
            <a:spLocks/>
          </p:cNvSpPr>
          <p:nvPr/>
        </p:nvSpPr>
        <p:spPr bwMode="auto">
          <a:xfrm>
            <a:off x="3018967" y="-998849"/>
            <a:ext cx="12366156" cy="12367746"/>
          </a:xfrm>
          <a:custGeom>
            <a:avLst/>
            <a:gdLst>
              <a:gd name="T0" fmla="*/ 1906 w 5531"/>
              <a:gd name="T1" fmla="*/ 75 h 5531"/>
              <a:gd name="T2" fmla="*/ 4291 w 5531"/>
              <a:gd name="T3" fmla="*/ 440 h 5531"/>
              <a:gd name="T4" fmla="*/ 5492 w 5531"/>
              <a:gd name="T5" fmla="*/ 2531 h 5531"/>
              <a:gd name="T6" fmla="*/ 4606 w 5531"/>
              <a:gd name="T7" fmla="*/ 4775 h 5531"/>
              <a:gd name="T8" fmla="*/ 2300 w 5531"/>
              <a:gd name="T9" fmla="*/ 5481 h 5531"/>
              <a:gd name="T10" fmla="*/ 310 w 5531"/>
              <a:gd name="T11" fmla="*/ 4118 h 5531"/>
              <a:gd name="T12" fmla="*/ 134 w 5531"/>
              <a:gd name="T13" fmla="*/ 1712 h 5531"/>
              <a:gd name="T14" fmla="*/ 1906 w 5531"/>
              <a:gd name="T15" fmla="*/ 75 h 5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1" h="5531">
                <a:moveTo>
                  <a:pt x="1906" y="75"/>
                </a:moveTo>
                <a:cubicBezTo>
                  <a:pt x="2060" y="0"/>
                  <a:pt x="3967" y="228"/>
                  <a:pt x="4291" y="440"/>
                </a:cubicBezTo>
                <a:cubicBezTo>
                  <a:pt x="4445" y="513"/>
                  <a:pt x="5456" y="2146"/>
                  <a:pt x="5492" y="2531"/>
                </a:cubicBezTo>
                <a:cubicBezTo>
                  <a:pt x="5531" y="2697"/>
                  <a:pt x="4885" y="4506"/>
                  <a:pt x="4606" y="4775"/>
                </a:cubicBezTo>
                <a:cubicBezTo>
                  <a:pt x="4500" y="4909"/>
                  <a:pt x="2684" y="5531"/>
                  <a:pt x="2300" y="5481"/>
                </a:cubicBezTo>
                <a:cubicBezTo>
                  <a:pt x="2129" y="5482"/>
                  <a:pt x="510" y="4449"/>
                  <a:pt x="310" y="4118"/>
                </a:cubicBezTo>
                <a:cubicBezTo>
                  <a:pt x="202" y="3985"/>
                  <a:pt x="0" y="2075"/>
                  <a:pt x="134" y="1712"/>
                </a:cubicBezTo>
                <a:cubicBezTo>
                  <a:pt x="172" y="1545"/>
                  <a:pt x="1539" y="196"/>
                  <a:pt x="1906" y="75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6213CD28-EC7A-4430-B5DA-BD1E08F205EC}"/>
              </a:ext>
            </a:extLst>
          </p:cNvPr>
          <p:cNvSpPr/>
          <p:nvPr/>
        </p:nvSpPr>
        <p:spPr>
          <a:xfrm>
            <a:off x="8701398" y="6544837"/>
            <a:ext cx="30432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75" b="1">
                <a:solidFill>
                  <a:prstClr val="white"/>
                </a:solidFill>
                <a:latin typeface="arial" panose="020B0604020202020204" pitchFamily="34" charset="0"/>
              </a:rPr>
              <a:t>Lorem ipsum dolor sit amet</a:t>
            </a:r>
            <a:r>
              <a:rPr lang="en-US" sz="1575">
                <a:solidFill>
                  <a:prstClr val="white"/>
                </a:solidFill>
                <a:latin typeface="arial" panose="020B0604020202020204" pitchFamily="34" charset="0"/>
              </a:rPr>
              <a:t>, consectetur adipiscing elit. Vivamus finibus massa convallis libero pulvinar viverra.</a:t>
            </a:r>
            <a:endParaRPr lang="en-US" sz="15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">
            <a:extLst>
              <a:ext uri="{FF2B5EF4-FFF2-40B4-BE49-F238E27FC236}">
                <a16:creationId xmlns:a16="http://schemas.microsoft.com/office/drawing/2014/main" id="{9A29520C-8E44-4529-9FF1-D9E7ACD35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7" y="4303301"/>
            <a:ext cx="731507" cy="728384"/>
          </a:xfrm>
          <a:prstGeom prst="ellipse">
            <a:avLst/>
          </a:prstGeom>
          <a:gradFill flip="none" rotWithShape="1">
            <a:gsLst>
              <a:gs pos="0">
                <a:srgbClr val="FE8200">
                  <a:alpha val="0"/>
                </a:srgbClr>
              </a:gs>
              <a:gs pos="100000">
                <a:srgbClr val="FE8200"/>
              </a:gs>
            </a:gsLst>
            <a:path path="circle">
              <a:fillToRect r="100000" b="100000"/>
            </a:path>
            <a:tileRect l="-100000" t="-100000"/>
          </a:gradFill>
          <a:ln w="36513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FREEFORM">
            <a:extLst>
              <a:ext uri="{FF2B5EF4-FFF2-40B4-BE49-F238E27FC236}">
                <a16:creationId xmlns:a16="http://schemas.microsoft.com/office/drawing/2014/main" id="{1773896F-ADFB-4C10-9E52-112A0C0DE004}"/>
              </a:ext>
            </a:extLst>
          </p:cNvPr>
          <p:cNvSpPr>
            <a:spLocks/>
          </p:cNvSpPr>
          <p:nvPr/>
        </p:nvSpPr>
        <p:spPr bwMode="auto">
          <a:xfrm>
            <a:off x="13322718" y="1769018"/>
            <a:ext cx="488018" cy="500888"/>
          </a:xfrm>
          <a:custGeom>
            <a:avLst/>
            <a:gdLst>
              <a:gd name="T0" fmla="*/ 1009 w 1225"/>
              <a:gd name="T1" fmla="*/ 100 h 1258"/>
              <a:gd name="T2" fmla="*/ 1124 w 1225"/>
              <a:gd name="T3" fmla="*/ 6 h 1258"/>
              <a:gd name="T4" fmla="*/ 1219 w 1225"/>
              <a:gd name="T5" fmla="*/ 121 h 1258"/>
              <a:gd name="T6" fmla="*/ 583 w 1225"/>
              <a:gd name="T7" fmla="*/ 706 h 1258"/>
              <a:gd name="T8" fmla="*/ 246 w 1225"/>
              <a:gd name="T9" fmla="*/ 1144 h 1258"/>
              <a:gd name="T10" fmla="*/ 146 w 1225"/>
              <a:gd name="T11" fmla="*/ 1255 h 1258"/>
              <a:gd name="T12" fmla="*/ 35 w 1225"/>
              <a:gd name="T13" fmla="*/ 1155 h 1258"/>
              <a:gd name="T14" fmla="*/ 581 w 1225"/>
              <a:gd name="T15" fmla="*/ 495 h 1258"/>
              <a:gd name="T16" fmla="*/ 1009 w 1225"/>
              <a:gd name="T17" fmla="*/ 100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5" h="1258">
                <a:moveTo>
                  <a:pt x="1009" y="100"/>
                </a:moveTo>
                <a:cubicBezTo>
                  <a:pt x="1015" y="42"/>
                  <a:pt x="1066" y="0"/>
                  <a:pt x="1124" y="6"/>
                </a:cubicBezTo>
                <a:cubicBezTo>
                  <a:pt x="1182" y="11"/>
                  <a:pt x="1225" y="63"/>
                  <a:pt x="1219" y="121"/>
                </a:cubicBezTo>
                <a:cubicBezTo>
                  <a:pt x="1160" y="701"/>
                  <a:pt x="862" y="704"/>
                  <a:pt x="583" y="706"/>
                </a:cubicBezTo>
                <a:cubicBezTo>
                  <a:pt x="397" y="707"/>
                  <a:pt x="223" y="709"/>
                  <a:pt x="246" y="1144"/>
                </a:cubicBezTo>
                <a:cubicBezTo>
                  <a:pt x="249" y="1203"/>
                  <a:pt x="204" y="1252"/>
                  <a:pt x="146" y="1255"/>
                </a:cubicBezTo>
                <a:cubicBezTo>
                  <a:pt x="88" y="1258"/>
                  <a:pt x="38" y="1213"/>
                  <a:pt x="35" y="1155"/>
                </a:cubicBezTo>
                <a:cubicBezTo>
                  <a:pt x="0" y="500"/>
                  <a:pt x="281" y="498"/>
                  <a:pt x="581" y="495"/>
                </a:cubicBezTo>
                <a:cubicBezTo>
                  <a:pt x="769" y="493"/>
                  <a:pt x="969" y="492"/>
                  <a:pt x="1009" y="100"/>
                </a:cubicBezTo>
                <a:close/>
              </a:path>
            </a:pathLst>
          </a:custGeom>
          <a:solidFill>
            <a:schemeClr val="bg1">
              <a:alpha val="62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">
            <a:extLst>
              <a:ext uri="{FF2B5EF4-FFF2-40B4-BE49-F238E27FC236}">
                <a16:creationId xmlns:a16="http://schemas.microsoft.com/office/drawing/2014/main" id="{7284316D-AA8B-40A4-A3A2-D8537689E3E7}"/>
              </a:ext>
            </a:extLst>
          </p:cNvPr>
          <p:cNvSpPr>
            <a:spLocks/>
          </p:cNvSpPr>
          <p:nvPr/>
        </p:nvSpPr>
        <p:spPr bwMode="auto">
          <a:xfrm>
            <a:off x="10895301" y="3999749"/>
            <a:ext cx="329814" cy="329277"/>
          </a:xfrm>
          <a:custGeom>
            <a:avLst/>
            <a:gdLst>
              <a:gd name="T0" fmla="*/ 51 w 827"/>
              <a:gd name="T1" fmla="*/ 190 h 827"/>
              <a:gd name="T2" fmla="*/ 53 w 827"/>
              <a:gd name="T3" fmla="*/ 41 h 827"/>
              <a:gd name="T4" fmla="*/ 202 w 827"/>
              <a:gd name="T5" fmla="*/ 43 h 827"/>
              <a:gd name="T6" fmla="*/ 416 w 827"/>
              <a:gd name="T7" fmla="*/ 264 h 827"/>
              <a:gd name="T8" fmla="*/ 637 w 827"/>
              <a:gd name="T9" fmla="*/ 51 h 827"/>
              <a:gd name="T10" fmla="*/ 786 w 827"/>
              <a:gd name="T11" fmla="*/ 53 h 827"/>
              <a:gd name="T12" fmla="*/ 784 w 827"/>
              <a:gd name="T13" fmla="*/ 202 h 827"/>
              <a:gd name="T14" fmla="*/ 563 w 827"/>
              <a:gd name="T15" fmla="*/ 416 h 827"/>
              <a:gd name="T16" fmla="*/ 776 w 827"/>
              <a:gd name="T17" fmla="*/ 637 h 827"/>
              <a:gd name="T18" fmla="*/ 774 w 827"/>
              <a:gd name="T19" fmla="*/ 786 h 827"/>
              <a:gd name="T20" fmla="*/ 625 w 827"/>
              <a:gd name="T21" fmla="*/ 784 h 827"/>
              <a:gd name="T22" fmla="*/ 411 w 827"/>
              <a:gd name="T23" fmla="*/ 563 h 827"/>
              <a:gd name="T24" fmla="*/ 190 w 827"/>
              <a:gd name="T25" fmla="*/ 777 h 827"/>
              <a:gd name="T26" fmla="*/ 41 w 827"/>
              <a:gd name="T27" fmla="*/ 774 h 827"/>
              <a:gd name="T28" fmla="*/ 43 w 827"/>
              <a:gd name="T29" fmla="*/ 625 h 827"/>
              <a:gd name="T30" fmla="*/ 264 w 827"/>
              <a:gd name="T31" fmla="*/ 411 h 827"/>
              <a:gd name="T32" fmla="*/ 51 w 827"/>
              <a:gd name="T33" fmla="*/ 19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7" h="827">
                <a:moveTo>
                  <a:pt x="51" y="190"/>
                </a:moveTo>
                <a:cubicBezTo>
                  <a:pt x="10" y="149"/>
                  <a:pt x="11" y="82"/>
                  <a:pt x="53" y="41"/>
                </a:cubicBezTo>
                <a:cubicBezTo>
                  <a:pt x="94" y="0"/>
                  <a:pt x="161" y="1"/>
                  <a:pt x="202" y="43"/>
                </a:cubicBezTo>
                <a:lnTo>
                  <a:pt x="416" y="264"/>
                </a:lnTo>
                <a:lnTo>
                  <a:pt x="637" y="51"/>
                </a:lnTo>
                <a:cubicBezTo>
                  <a:pt x="679" y="10"/>
                  <a:pt x="745" y="11"/>
                  <a:pt x="786" y="53"/>
                </a:cubicBezTo>
                <a:cubicBezTo>
                  <a:pt x="827" y="94"/>
                  <a:pt x="826" y="161"/>
                  <a:pt x="784" y="202"/>
                </a:cubicBezTo>
                <a:lnTo>
                  <a:pt x="563" y="416"/>
                </a:lnTo>
                <a:lnTo>
                  <a:pt x="776" y="637"/>
                </a:lnTo>
                <a:cubicBezTo>
                  <a:pt x="817" y="679"/>
                  <a:pt x="816" y="745"/>
                  <a:pt x="774" y="786"/>
                </a:cubicBezTo>
                <a:cubicBezTo>
                  <a:pt x="733" y="827"/>
                  <a:pt x="666" y="826"/>
                  <a:pt x="625" y="784"/>
                </a:cubicBezTo>
                <a:lnTo>
                  <a:pt x="411" y="563"/>
                </a:lnTo>
                <a:lnTo>
                  <a:pt x="190" y="777"/>
                </a:lnTo>
                <a:cubicBezTo>
                  <a:pt x="148" y="817"/>
                  <a:pt x="82" y="816"/>
                  <a:pt x="41" y="774"/>
                </a:cubicBezTo>
                <a:cubicBezTo>
                  <a:pt x="0" y="733"/>
                  <a:pt x="1" y="666"/>
                  <a:pt x="43" y="625"/>
                </a:cubicBezTo>
                <a:lnTo>
                  <a:pt x="264" y="411"/>
                </a:lnTo>
                <a:lnTo>
                  <a:pt x="51" y="190"/>
                </a:lnTo>
                <a:close/>
              </a:path>
            </a:pathLst>
          </a:custGeom>
          <a:solidFill>
            <a:srgbClr val="FE8200">
              <a:alpha val="62000"/>
            </a:srgb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FREEFORM">
            <a:extLst>
              <a:ext uri="{FF2B5EF4-FFF2-40B4-BE49-F238E27FC236}">
                <a16:creationId xmlns:a16="http://schemas.microsoft.com/office/drawing/2014/main" id="{4681D144-6274-45CA-8086-253FE8E2D447}"/>
              </a:ext>
            </a:extLst>
          </p:cNvPr>
          <p:cNvSpPr>
            <a:spLocks/>
          </p:cNvSpPr>
          <p:nvPr/>
        </p:nvSpPr>
        <p:spPr bwMode="auto">
          <a:xfrm rot="12020821">
            <a:off x="6186111" y="8219825"/>
            <a:ext cx="488018" cy="500888"/>
          </a:xfrm>
          <a:custGeom>
            <a:avLst/>
            <a:gdLst>
              <a:gd name="T0" fmla="*/ 1009 w 1225"/>
              <a:gd name="T1" fmla="*/ 100 h 1258"/>
              <a:gd name="T2" fmla="*/ 1124 w 1225"/>
              <a:gd name="T3" fmla="*/ 6 h 1258"/>
              <a:gd name="T4" fmla="*/ 1219 w 1225"/>
              <a:gd name="T5" fmla="*/ 121 h 1258"/>
              <a:gd name="T6" fmla="*/ 583 w 1225"/>
              <a:gd name="T7" fmla="*/ 706 h 1258"/>
              <a:gd name="T8" fmla="*/ 246 w 1225"/>
              <a:gd name="T9" fmla="*/ 1144 h 1258"/>
              <a:gd name="T10" fmla="*/ 146 w 1225"/>
              <a:gd name="T11" fmla="*/ 1255 h 1258"/>
              <a:gd name="T12" fmla="*/ 35 w 1225"/>
              <a:gd name="T13" fmla="*/ 1155 h 1258"/>
              <a:gd name="T14" fmla="*/ 581 w 1225"/>
              <a:gd name="T15" fmla="*/ 495 h 1258"/>
              <a:gd name="T16" fmla="*/ 1009 w 1225"/>
              <a:gd name="T17" fmla="*/ 100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5" h="1258">
                <a:moveTo>
                  <a:pt x="1009" y="100"/>
                </a:moveTo>
                <a:cubicBezTo>
                  <a:pt x="1015" y="42"/>
                  <a:pt x="1066" y="0"/>
                  <a:pt x="1124" y="6"/>
                </a:cubicBezTo>
                <a:cubicBezTo>
                  <a:pt x="1182" y="11"/>
                  <a:pt x="1225" y="63"/>
                  <a:pt x="1219" y="121"/>
                </a:cubicBezTo>
                <a:cubicBezTo>
                  <a:pt x="1160" y="701"/>
                  <a:pt x="862" y="704"/>
                  <a:pt x="583" y="706"/>
                </a:cubicBezTo>
                <a:cubicBezTo>
                  <a:pt x="397" y="707"/>
                  <a:pt x="223" y="709"/>
                  <a:pt x="246" y="1144"/>
                </a:cubicBezTo>
                <a:cubicBezTo>
                  <a:pt x="249" y="1203"/>
                  <a:pt x="204" y="1252"/>
                  <a:pt x="146" y="1255"/>
                </a:cubicBezTo>
                <a:cubicBezTo>
                  <a:pt x="88" y="1258"/>
                  <a:pt x="38" y="1213"/>
                  <a:pt x="35" y="1155"/>
                </a:cubicBezTo>
                <a:cubicBezTo>
                  <a:pt x="0" y="500"/>
                  <a:pt x="281" y="498"/>
                  <a:pt x="581" y="495"/>
                </a:cubicBezTo>
                <a:cubicBezTo>
                  <a:pt x="769" y="493"/>
                  <a:pt x="969" y="492"/>
                  <a:pt x="1009" y="100"/>
                </a:cubicBezTo>
                <a:close/>
              </a:path>
            </a:pathLst>
          </a:custGeom>
          <a:solidFill>
            <a:schemeClr val="bg1">
              <a:alpha val="62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REEFORM">
            <a:extLst>
              <a:ext uri="{FF2B5EF4-FFF2-40B4-BE49-F238E27FC236}">
                <a16:creationId xmlns:a16="http://schemas.microsoft.com/office/drawing/2014/main" id="{6CBEC252-1B9B-4258-8BAC-5809DCCF38B4}"/>
              </a:ext>
            </a:extLst>
          </p:cNvPr>
          <p:cNvSpPr>
            <a:spLocks/>
          </p:cNvSpPr>
          <p:nvPr/>
        </p:nvSpPr>
        <p:spPr bwMode="auto">
          <a:xfrm rot="16584569">
            <a:off x="6721894" y="2476249"/>
            <a:ext cx="488018" cy="500888"/>
          </a:xfrm>
          <a:custGeom>
            <a:avLst/>
            <a:gdLst>
              <a:gd name="T0" fmla="*/ 1009 w 1225"/>
              <a:gd name="T1" fmla="*/ 100 h 1258"/>
              <a:gd name="T2" fmla="*/ 1124 w 1225"/>
              <a:gd name="T3" fmla="*/ 6 h 1258"/>
              <a:gd name="T4" fmla="*/ 1219 w 1225"/>
              <a:gd name="T5" fmla="*/ 121 h 1258"/>
              <a:gd name="T6" fmla="*/ 583 w 1225"/>
              <a:gd name="T7" fmla="*/ 706 h 1258"/>
              <a:gd name="T8" fmla="*/ 246 w 1225"/>
              <a:gd name="T9" fmla="*/ 1144 h 1258"/>
              <a:gd name="T10" fmla="*/ 146 w 1225"/>
              <a:gd name="T11" fmla="*/ 1255 h 1258"/>
              <a:gd name="T12" fmla="*/ 35 w 1225"/>
              <a:gd name="T13" fmla="*/ 1155 h 1258"/>
              <a:gd name="T14" fmla="*/ 581 w 1225"/>
              <a:gd name="T15" fmla="*/ 495 h 1258"/>
              <a:gd name="T16" fmla="*/ 1009 w 1225"/>
              <a:gd name="T17" fmla="*/ 100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5" h="1258">
                <a:moveTo>
                  <a:pt x="1009" y="100"/>
                </a:moveTo>
                <a:cubicBezTo>
                  <a:pt x="1015" y="42"/>
                  <a:pt x="1066" y="0"/>
                  <a:pt x="1124" y="6"/>
                </a:cubicBezTo>
                <a:cubicBezTo>
                  <a:pt x="1182" y="11"/>
                  <a:pt x="1225" y="63"/>
                  <a:pt x="1219" y="121"/>
                </a:cubicBezTo>
                <a:cubicBezTo>
                  <a:pt x="1160" y="701"/>
                  <a:pt x="862" y="704"/>
                  <a:pt x="583" y="706"/>
                </a:cubicBezTo>
                <a:cubicBezTo>
                  <a:pt x="397" y="707"/>
                  <a:pt x="223" y="709"/>
                  <a:pt x="246" y="1144"/>
                </a:cubicBezTo>
                <a:cubicBezTo>
                  <a:pt x="249" y="1203"/>
                  <a:pt x="204" y="1252"/>
                  <a:pt x="146" y="1255"/>
                </a:cubicBezTo>
                <a:cubicBezTo>
                  <a:pt x="88" y="1258"/>
                  <a:pt x="38" y="1213"/>
                  <a:pt x="35" y="1155"/>
                </a:cubicBezTo>
                <a:cubicBezTo>
                  <a:pt x="0" y="500"/>
                  <a:pt x="281" y="498"/>
                  <a:pt x="581" y="495"/>
                </a:cubicBezTo>
                <a:cubicBezTo>
                  <a:pt x="769" y="493"/>
                  <a:pt x="969" y="492"/>
                  <a:pt x="1009" y="100"/>
                </a:cubicBezTo>
                <a:close/>
              </a:path>
            </a:pathLst>
          </a:custGeom>
          <a:solidFill>
            <a:schemeClr val="bg1">
              <a:alpha val="62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VAL">
            <a:extLst>
              <a:ext uri="{FF2B5EF4-FFF2-40B4-BE49-F238E27FC236}">
                <a16:creationId xmlns:a16="http://schemas.microsoft.com/office/drawing/2014/main" id="{04364B7E-D97A-42FB-82A4-2D3234595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438" y="7732302"/>
            <a:ext cx="393938" cy="392256"/>
          </a:xfrm>
          <a:prstGeom prst="ellipse">
            <a:avLst/>
          </a:prstGeom>
          <a:gradFill flip="none" rotWithShape="1">
            <a:gsLst>
              <a:gs pos="0">
                <a:srgbClr val="FE8200">
                  <a:alpha val="0"/>
                </a:srgbClr>
              </a:gs>
              <a:gs pos="100000">
                <a:srgbClr val="FE8200"/>
              </a:gs>
            </a:gsLst>
            <a:path path="circle">
              <a:fillToRect r="100000" b="100000"/>
            </a:path>
            <a:tileRect l="-100000" t="-100000"/>
          </a:gradFill>
          <a:ln w="36513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VAL">
            <a:extLst>
              <a:ext uri="{FF2B5EF4-FFF2-40B4-BE49-F238E27FC236}">
                <a16:creationId xmlns:a16="http://schemas.microsoft.com/office/drawing/2014/main" id="{D09BF7EC-E67E-4530-97FD-8BCF09B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069" y="638558"/>
            <a:ext cx="731507" cy="728384"/>
          </a:xfrm>
          <a:prstGeom prst="ellipse">
            <a:avLst/>
          </a:prstGeom>
          <a:gradFill flip="none" rotWithShape="1">
            <a:gsLst>
              <a:gs pos="0">
                <a:srgbClr val="FE8200">
                  <a:alpha val="0"/>
                </a:srgbClr>
              </a:gs>
              <a:gs pos="100000">
                <a:srgbClr val="FE8200"/>
              </a:gs>
            </a:gsLst>
            <a:path path="circle">
              <a:fillToRect r="100000" b="100000"/>
            </a:path>
            <a:tileRect l="-100000" t="-100000"/>
          </a:gradFill>
          <a:ln w="36513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FREEFORM">
            <a:extLst>
              <a:ext uri="{FF2B5EF4-FFF2-40B4-BE49-F238E27FC236}">
                <a16:creationId xmlns:a16="http://schemas.microsoft.com/office/drawing/2014/main" id="{55BA9466-9863-4AD8-B73D-6DC790CA0A78}"/>
              </a:ext>
            </a:extLst>
          </p:cNvPr>
          <p:cNvSpPr>
            <a:spLocks/>
          </p:cNvSpPr>
          <p:nvPr/>
        </p:nvSpPr>
        <p:spPr bwMode="auto">
          <a:xfrm rot="16733868">
            <a:off x="11029574" y="8948487"/>
            <a:ext cx="488018" cy="500888"/>
          </a:xfrm>
          <a:custGeom>
            <a:avLst/>
            <a:gdLst>
              <a:gd name="T0" fmla="*/ 1009 w 1225"/>
              <a:gd name="T1" fmla="*/ 100 h 1258"/>
              <a:gd name="T2" fmla="*/ 1124 w 1225"/>
              <a:gd name="T3" fmla="*/ 6 h 1258"/>
              <a:gd name="T4" fmla="*/ 1219 w 1225"/>
              <a:gd name="T5" fmla="*/ 121 h 1258"/>
              <a:gd name="T6" fmla="*/ 583 w 1225"/>
              <a:gd name="T7" fmla="*/ 706 h 1258"/>
              <a:gd name="T8" fmla="*/ 246 w 1225"/>
              <a:gd name="T9" fmla="*/ 1144 h 1258"/>
              <a:gd name="T10" fmla="*/ 146 w 1225"/>
              <a:gd name="T11" fmla="*/ 1255 h 1258"/>
              <a:gd name="T12" fmla="*/ 35 w 1225"/>
              <a:gd name="T13" fmla="*/ 1155 h 1258"/>
              <a:gd name="T14" fmla="*/ 581 w 1225"/>
              <a:gd name="T15" fmla="*/ 495 h 1258"/>
              <a:gd name="T16" fmla="*/ 1009 w 1225"/>
              <a:gd name="T17" fmla="*/ 100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5" h="1258">
                <a:moveTo>
                  <a:pt x="1009" y="100"/>
                </a:moveTo>
                <a:cubicBezTo>
                  <a:pt x="1015" y="42"/>
                  <a:pt x="1066" y="0"/>
                  <a:pt x="1124" y="6"/>
                </a:cubicBezTo>
                <a:cubicBezTo>
                  <a:pt x="1182" y="11"/>
                  <a:pt x="1225" y="63"/>
                  <a:pt x="1219" y="121"/>
                </a:cubicBezTo>
                <a:cubicBezTo>
                  <a:pt x="1160" y="701"/>
                  <a:pt x="862" y="704"/>
                  <a:pt x="583" y="706"/>
                </a:cubicBezTo>
                <a:cubicBezTo>
                  <a:pt x="397" y="707"/>
                  <a:pt x="223" y="709"/>
                  <a:pt x="246" y="1144"/>
                </a:cubicBezTo>
                <a:cubicBezTo>
                  <a:pt x="249" y="1203"/>
                  <a:pt x="204" y="1252"/>
                  <a:pt x="146" y="1255"/>
                </a:cubicBezTo>
                <a:cubicBezTo>
                  <a:pt x="88" y="1258"/>
                  <a:pt x="38" y="1213"/>
                  <a:pt x="35" y="1155"/>
                </a:cubicBezTo>
                <a:cubicBezTo>
                  <a:pt x="0" y="500"/>
                  <a:pt x="281" y="498"/>
                  <a:pt x="581" y="495"/>
                </a:cubicBezTo>
                <a:cubicBezTo>
                  <a:pt x="769" y="493"/>
                  <a:pt x="969" y="492"/>
                  <a:pt x="1009" y="100"/>
                </a:cubicBezTo>
                <a:close/>
              </a:path>
            </a:pathLst>
          </a:custGeom>
          <a:solidFill>
            <a:schemeClr val="bg1">
              <a:alpha val="62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0" name="LINE">
            <a:extLst>
              <a:ext uri="{FF2B5EF4-FFF2-40B4-BE49-F238E27FC236}">
                <a16:creationId xmlns:a16="http://schemas.microsoft.com/office/drawing/2014/main" id="{0D2651BB-B8F6-42FD-8C3C-55DCEE7E5BD4}"/>
              </a:ext>
            </a:extLst>
          </p:cNvPr>
          <p:cNvCxnSpPr>
            <a:cxnSpLocks/>
          </p:cNvCxnSpPr>
          <p:nvPr/>
        </p:nvCxnSpPr>
        <p:spPr>
          <a:xfrm flipV="1">
            <a:off x="4684044" y="2121694"/>
            <a:ext cx="1515979" cy="1353553"/>
          </a:xfrm>
          <a:prstGeom prst="line">
            <a:avLst/>
          </a:prstGeom>
          <a:ln w="762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NE">
            <a:extLst>
              <a:ext uri="{FF2B5EF4-FFF2-40B4-BE49-F238E27FC236}">
                <a16:creationId xmlns:a16="http://schemas.microsoft.com/office/drawing/2014/main" id="{F5C55098-21B2-4B5E-A6EF-F5B85376F99E}"/>
              </a:ext>
            </a:extLst>
          </p:cNvPr>
          <p:cNvCxnSpPr>
            <a:cxnSpLocks/>
          </p:cNvCxnSpPr>
          <p:nvPr/>
        </p:nvCxnSpPr>
        <p:spPr>
          <a:xfrm flipV="1">
            <a:off x="12437645" y="5617245"/>
            <a:ext cx="1515979" cy="1353553"/>
          </a:xfrm>
          <a:prstGeom prst="line">
            <a:avLst/>
          </a:prstGeom>
          <a:ln w="762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NE">
            <a:extLst>
              <a:ext uri="{FF2B5EF4-FFF2-40B4-BE49-F238E27FC236}">
                <a16:creationId xmlns:a16="http://schemas.microsoft.com/office/drawing/2014/main" id="{4B43F2D9-2C7B-4A11-863A-2B7254CA274C}"/>
              </a:ext>
            </a:extLst>
          </p:cNvPr>
          <p:cNvCxnSpPr>
            <a:cxnSpLocks/>
          </p:cNvCxnSpPr>
          <p:nvPr/>
        </p:nvCxnSpPr>
        <p:spPr>
          <a:xfrm flipV="1">
            <a:off x="10934074" y="1688558"/>
            <a:ext cx="974558" cy="757990"/>
          </a:xfrm>
          <a:prstGeom prst="line">
            <a:avLst/>
          </a:prstGeom>
          <a:ln w="762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MER">
            <a:extLst>
              <a:ext uri="{FF2B5EF4-FFF2-40B4-BE49-F238E27FC236}">
                <a16:creationId xmlns:a16="http://schemas.microsoft.com/office/drawing/2014/main" id="{9D224BC6-3680-4A46-8380-D70F72FC04A1}"/>
              </a:ext>
            </a:extLst>
          </p:cNvPr>
          <p:cNvSpPr/>
          <p:nvPr/>
        </p:nvSpPr>
        <p:spPr>
          <a:xfrm>
            <a:off x="2081048" y="-677917"/>
            <a:ext cx="346841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CHANGE TEXT HERE">
            <a:extLst>
              <a:ext uri="{FF2B5EF4-FFF2-40B4-BE49-F238E27FC236}">
                <a16:creationId xmlns:a16="http://schemas.microsoft.com/office/drawing/2014/main" id="{E9783289-8C68-4F5A-9C1C-2ACB64BE578F}"/>
              </a:ext>
            </a:extLst>
          </p:cNvPr>
          <p:cNvSpPr/>
          <p:nvPr/>
        </p:nvSpPr>
        <p:spPr>
          <a:xfrm>
            <a:off x="4246803" y="2822616"/>
            <a:ext cx="5643236" cy="1559413"/>
          </a:xfrm>
          <a:prstGeom prst="rect">
            <a:avLst/>
          </a:prstGeom>
          <a:noFill/>
          <a:ln>
            <a:noFill/>
          </a:ln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9600" dirty="0">
                <a:ln w="0">
                  <a:noFill/>
                </a:ln>
                <a:solidFill>
                  <a:prstClr val="white"/>
                </a:solidFill>
                <a:effectLst>
                  <a:outerShdw blurRad="342900" dist="241300" dir="2700000" algn="tl" rotWithShape="0">
                    <a:prstClr val="black">
                      <a:alpha val="23000"/>
                    </a:prstClr>
                  </a:outerShdw>
                </a:effectLst>
                <a:latin typeface="Montserrat Black" panose="020F0502020204030204"/>
                <a:ea typeface="Microsoft YaHei"/>
                <a:cs typeface="+mn-ea"/>
                <a:sym typeface="+mn-lt"/>
              </a:rPr>
              <a:t>LEVIDIO</a:t>
            </a:r>
          </a:p>
        </p:txBody>
      </p:sp>
      <p:sp>
        <p:nvSpPr>
          <p:cNvPr id="43" name="CHANGE TEXT HERE">
            <a:extLst>
              <a:ext uri="{FF2B5EF4-FFF2-40B4-BE49-F238E27FC236}">
                <a16:creationId xmlns:a16="http://schemas.microsoft.com/office/drawing/2014/main" id="{CAB91F1F-1EC2-4587-84E8-8918309CB183}"/>
              </a:ext>
            </a:extLst>
          </p:cNvPr>
          <p:cNvSpPr/>
          <p:nvPr/>
        </p:nvSpPr>
        <p:spPr>
          <a:xfrm>
            <a:off x="8462574" y="4224117"/>
            <a:ext cx="5950371" cy="913083"/>
          </a:xfrm>
          <a:prstGeom prst="rect">
            <a:avLst/>
          </a:prstGeom>
          <a:noFill/>
          <a:ln>
            <a:noFill/>
          </a:ln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5400" spc="267" dirty="0">
                <a:ln w="0">
                  <a:noFill/>
                </a:ln>
                <a:solidFill>
                  <a:prstClr val="white"/>
                </a:solidFill>
                <a:effectLst>
                  <a:outerShdw blurRad="342900" dist="241300" dir="2700000" algn="tl" rotWithShape="0">
                    <a:prstClr val="black">
                      <a:alpha val="23000"/>
                    </a:prstClr>
                  </a:outerShdw>
                </a:effectLst>
                <a:latin typeface="Montserrat Black" panose="020F0502020204030204"/>
                <a:ea typeface="Microsoft YaHei"/>
                <a:cs typeface="+mn-ea"/>
                <a:sym typeface="+mn-lt"/>
              </a:rPr>
              <a:t>BACKGROUND</a:t>
            </a:r>
          </a:p>
        </p:txBody>
      </p:sp>
      <p:sp>
        <p:nvSpPr>
          <p:cNvPr id="2" name="TIMER">
            <a:extLst>
              <a:ext uri="{FF2B5EF4-FFF2-40B4-BE49-F238E27FC236}">
                <a16:creationId xmlns:a16="http://schemas.microsoft.com/office/drawing/2014/main" id="{27BF414A-5CAE-4587-A1E5-4F9B2DB9B19C}"/>
              </a:ext>
            </a:extLst>
          </p:cNvPr>
          <p:cNvSpPr/>
          <p:nvPr/>
        </p:nvSpPr>
        <p:spPr>
          <a:xfrm>
            <a:off x="10323871" y="-5161935"/>
            <a:ext cx="471948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912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0">
        <p:fade/>
      </p:transition>
    </mc:Choice>
    <mc:Fallback xmlns="">
      <p:transition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12" dur="14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4" accel="100000" fill="hold" grpId="4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22" dur="14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2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32" dur="14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42" dur="14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accel="100000" fill="hold" grpId="2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52" dur="14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2" presetClass="exit" presetSubtype="4" accel="100000" fill="hold" grpId="2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4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62" dur="14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accel="100000" fill="hold" grpId="2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xit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xit" presetSubtype="4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4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xit" presetSubtype="4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xit" presetSubtype="4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8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4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xit" presetSubtype="4" fill="hold" nodeType="withEffect">
                                      <p:stCondLst>
                                        <p:cond delay="6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9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4" fill="hold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xit" presetSubtype="4" fill="hold" nodeType="withEffect">
                                      <p:stCondLst>
                                        <p:cond delay="7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4" fill="hold" nodeType="withEffect">
                                      <p:stCondLst>
                                        <p:cond delay="88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xit" presetSubtype="4" fill="hold" nodeType="withEffect">
                                      <p:stCondLst>
                                        <p:cond delay="9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xit" presetSubtype="4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2" presetClass="entr" presetSubtype="4" fill="hold" nodeType="withEffect">
                                      <p:stCondLst>
                                        <p:cond delay="118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xit" presetSubtype="4" fill="hold" nodeType="withEffect">
                                      <p:stCondLst>
                                        <p:cond delay="12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2" presetClass="exit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xit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2" presetClass="entr" presetSubtype="4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2" presetClass="exit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22" presetClass="entr" presetSubtype="4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2" presetClass="exit" presetSubtype="4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4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22" presetClass="exit" presetSubtype="4" fill="hold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4" fill="hold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xit" presetSubtype="4" fill="hold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5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4" fill="hold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2" presetClass="exit" presetSubtype="4" fill="hold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22" presetClass="entr" presetSubtype="4" fill="hold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xit" presetSubtype="4" fill="hold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4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22" presetClass="exit" presetSubtype="4" fill="hold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7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1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0" dur="14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2.36111E-6 4.5679E-6 L -2.36111E-6 -0.14939 " pathEditMode="relative" rAng="0" ptsTypes="AA">
                                          <p:cBhvr>
                                            <p:cTn id="182" dur="1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3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-2.36111E-6 -0.14939 L 0.00217 0.06435 " pathEditMode="relative" rAng="0" ptsTypes="AA">
                                          <p:cBhvr>
                                            <p:cTn id="184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4" y="106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1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1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94" dur="14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5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4.44444E-6 3.7037E-6 L 4.44444E-6 -0.14939 " pathEditMode="relative" rAng="0" ptsTypes="AA">
                                          <p:cBhvr>
                                            <p:cTn id="196" dur="13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7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4.44444E-6 -0.14939 L 0.00217 0.06435 " pathEditMode="relative" rAng="0" ptsTypes="AA">
                                          <p:cBhvr>
                                            <p:cTn id="19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3" y="106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1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8" dur="14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9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2.36111E-6 -1.85185E-6 L 2.36111E-6 -0.14938 " pathEditMode="relative" rAng="0" ptsTypes="AA">
                                          <p:cBhvr>
                                            <p:cTn id="210" dur="13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1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2.36111E-6 -0.14938 L 0.00217 0.06435 " pathEditMode="relative" rAng="0" ptsTypes="AA">
                                          <p:cBhvr>
                                            <p:cTn id="2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4" y="106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3" presetID="2" presetClass="exit" presetSubtype="1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4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3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2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8" presetClass="emph" presetSubtype="0" repeatCount="indefinite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22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2" presetID="6" presetClass="emp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33" dur="6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4" presetID="6" presetClass="emph" presetSubtype="0" decel="100000" fill="hold" grpId="2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235" dur="5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6" presetID="8" presetClass="emph" presetSubtype="0" decel="16598" fill="hold" grpId="3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7" dur="111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8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9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6" presetClass="emp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47" dur="6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8" presetID="6" presetClass="emph" presetSubtype="0" decel="100000" fill="hold" grpId="2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249" dur="5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0" presetID="8" presetClass="emph" presetSubtype="0" decel="16598" fill="hold" grpId="3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51" dur="111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2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3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4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0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1" dur="6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2" presetID="6" presetClass="emph" presetSubtype="0" decel="100000" fill="hold" grpId="2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263" dur="5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4" presetID="8" presetClass="emph" presetSubtype="0" decel="16598" fill="hold" grpId="3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5" dur="120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6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7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2" presetClass="entr" presetSubtype="4" decel="10000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6" presetClass="emph" presetSubtype="0" decel="100000" fill="hold" grpId="1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275" dur="6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6" presetID="6" presetClass="emph" presetSubtype="0" de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77" dur="5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8" presetID="8" presetClass="emph" presetSubtype="0" decel="16598" fill="hold" grpId="3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79" dur="10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0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1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2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8" presetID="63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66667E-6 -4.32099E-6 L 0.11033 -4.32099E-6 " pathEditMode="relative" rAng="0" ptsTypes="AA">
                                          <p:cBhvr>
                                            <p:cTn id="289" dur="12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1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0" presetID="2" presetClass="exit" presetSubtype="2" accel="100000" fill="hold" grpId="2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8" presetID="63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02778E-6 1.7284E-6 L -0.12491 1.7284E-6 " pathEditMode="relative" rAng="0" ptsTypes="AA">
                                          <p:cBhvr>
                                            <p:cTn id="299" dur="12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5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0" presetID="2" presetClass="exit" presetSubtype="8" accel="100000" fill="hold" grpId="2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1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6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7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64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1.52778E-6 -2.71605E-6 L -1.52778E-6 -0.03503 " pathEditMode="relative" rAng="0" ptsTypes="AA">
                                          <p:cBhvr>
                                            <p:cTn id="309" dur="14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7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0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11" dur="2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2" presetID="6" presetClass="emph" presetSubtype="0" decel="100000" fill="hold" grpId="3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13" dur="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4" presetID="2" presetClass="exit" presetSubtype="4" fill="hold" grpId="4" nodeType="withEffect">
                                      <p:stCondLst>
                                        <p:cond delay="14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31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8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22" presetClass="exit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6" presetID="22" presetClass="entr" presetSubtype="4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9" presetID="22" presetClass="exit" presetSubtype="4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2" presetID="22" presetClass="entr" presetSubtype="4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22" presetClass="exit" presetSubtype="4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8" presetID="22" presetClass="entr" presetSubtype="4" fill="hold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1" presetID="22" presetClass="exit" presetSubtype="4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4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22" presetClass="entr" presetSubtype="4" fill="hold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22" presetClass="exit" presetSubtype="4" fill="hold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4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22" presetClass="entr" presetSubtype="4" fill="hold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3" presetID="22" presetClass="exit" presetSubtype="4" fill="hold" nodeType="withEffect">
                                      <p:stCondLst>
                                        <p:cond delay="8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5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6" presetID="22" presetClass="entr" presetSubtype="4" fill="hold" nodeType="withEffect">
                                      <p:stCondLst>
                                        <p:cond delay="910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9" presetID="22" presetClass="exit" presetSubtype="4" fill="hold" nodeType="withEffect">
                                      <p:stCondLst>
                                        <p:cond delay="9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6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2" presetID="22" presetClass="entr" presetSubtype="4" fill="hold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5" presetID="22" presetClass="exit" presetSubtype="4" fill="hold" nodeType="withEffect">
                                      <p:stCondLst>
                                        <p:cond delay="11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6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8" presetID="22" presetClass="entr" presetSubtype="4" fill="hold" nodeType="withEffect">
                                      <p:stCondLst>
                                        <p:cond delay="1210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1" presetID="22" presetClass="exit" presetSubtype="4" fill="hold" nodeType="withEffect">
                                      <p:stCondLst>
                                        <p:cond delay="12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7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0" grpId="0" animBg="1"/>
          <p:bldP spid="10" grpId="1" animBg="1"/>
          <p:bldP spid="10" grpId="2" animBg="1"/>
          <p:bldP spid="11" grpId="0" animBg="1"/>
          <p:bldP spid="11" grpId="1" animBg="1"/>
          <p:bldP spid="11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4" animBg="1"/>
          <p:bldP spid="14" grpId="0"/>
          <p:bldP spid="14" grpId="1"/>
          <p:bldP spid="14" grpId="2"/>
          <p:bldP spid="14" grpId="3"/>
          <p:bldP spid="14" grpId="4"/>
          <p:bldP spid="21" grpId="0" animBg="1"/>
          <p:bldP spid="21" grpId="1" animBg="1"/>
          <p:bldP spid="21" grpId="2" animBg="1"/>
          <p:bldP spid="21" grpId="3" animBg="1"/>
          <p:bldP spid="21" grpId="4" animBg="1"/>
          <p:bldP spid="22" grpId="0" animBg="1"/>
          <p:bldP spid="22" grpId="1" animBg="1"/>
          <p:bldP spid="22" grpId="2" animBg="1"/>
          <p:bldP spid="22" grpId="3" animBg="1"/>
          <p:bldP spid="22" grpId="4" animBg="1"/>
          <p:bldP spid="23" grpId="0" animBg="1"/>
          <p:bldP spid="23" grpId="1" animBg="1"/>
          <p:bldP spid="23" grpId="2" animBg="1"/>
          <p:bldP spid="23" grpId="3" animBg="1"/>
          <p:bldP spid="24" grpId="0" animBg="1"/>
          <p:bldP spid="24" grpId="1" animBg="1"/>
          <p:bldP spid="24" grpId="2" animBg="1"/>
          <p:bldP spid="24" grpId="3" animBg="1"/>
          <p:bldP spid="24" grpId="4" animBg="1"/>
          <p:bldP spid="25" grpId="0" animBg="1"/>
          <p:bldP spid="25" grpId="1" animBg="1"/>
          <p:bldP spid="25" grpId="2" animBg="1"/>
          <p:bldP spid="25" grpId="3" animBg="1"/>
          <p:bldP spid="25" grpId="4" animBg="1"/>
          <p:bldP spid="26" grpId="0" animBg="1"/>
          <p:bldP spid="26" grpId="1" animBg="1"/>
          <p:bldP spid="26" grpId="2" animBg="1"/>
          <p:bldP spid="26" grpId="3" animBg="1"/>
          <p:bldP spid="26" grpId="4" animBg="1"/>
          <p:bldP spid="27" grpId="0" animBg="1"/>
          <p:bldP spid="27" grpId="1" animBg="1"/>
          <p:bldP spid="27" grpId="2" animBg="1"/>
          <p:bldP spid="27" grpId="3" animBg="1"/>
          <p:bldP spid="27" grpId="4" animBg="1"/>
          <p:bldP spid="28" grpId="0" animBg="1"/>
          <p:bldP spid="28" grpId="1" animBg="1"/>
          <p:bldP spid="28" grpId="2" animBg="1"/>
          <p:bldP spid="28" grpId="3" animBg="1"/>
          <p:bldP spid="28" grpId="4" animBg="1"/>
          <p:bldP spid="29" grpId="0" animBg="1"/>
          <p:bldP spid="42" grpId="0"/>
          <p:bldP spid="42" grpId="1"/>
          <p:bldP spid="42" grpId="2"/>
          <p:bldP spid="43" grpId="0"/>
          <p:bldP spid="43" grpId="1"/>
          <p:bldP spid="43" grpId="2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12" dur="14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4" accel="100000" fill="hold" grpId="4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22" dur="14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2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43200000">
                                          <p:cBhvr>
                                            <p:cTn id="32" dur="14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42" dur="14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accel="100000" fill="hold" grpId="2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52" dur="14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2" presetClass="exit" presetSubtype="4" accel="100000" fill="hold" grpId="2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4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62" dur="14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accel="100000" fill="hold" grpId="2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xit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xit" presetSubtype="4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4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xit" presetSubtype="4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xit" presetSubtype="4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8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4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xit" presetSubtype="4" fill="hold" nodeType="withEffect">
                                      <p:stCondLst>
                                        <p:cond delay="6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9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4" fill="hold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xit" presetSubtype="4" fill="hold" nodeType="withEffect">
                                      <p:stCondLst>
                                        <p:cond delay="7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4" fill="hold" nodeType="withEffect">
                                      <p:stCondLst>
                                        <p:cond delay="88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xit" presetSubtype="4" fill="hold" nodeType="withEffect">
                                      <p:stCondLst>
                                        <p:cond delay="9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0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nodeType="withEffect">
                                      <p:stCondLst>
                                        <p:cond delay="103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xit" presetSubtype="4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2" presetClass="entr" presetSubtype="4" fill="hold" nodeType="withEffect">
                                      <p:stCondLst>
                                        <p:cond delay="118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xit" presetSubtype="4" fill="hold" nodeType="withEffect">
                                      <p:stCondLst>
                                        <p:cond delay="123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1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2" presetClass="exit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xit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2" presetClass="entr" presetSubtype="4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2" presetClass="exit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22" presetClass="entr" presetSubtype="4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2" presetClass="exit" presetSubtype="4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4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22" presetClass="exit" presetSubtype="4" fill="hold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4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4" fill="hold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xit" presetSubtype="4" fill="hold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5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4" fill="hold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2" presetClass="exit" presetSubtype="4" fill="hold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22" presetClass="entr" presetSubtype="4" fill="hold" nodeType="withEffect">
                                      <p:stCondLst>
                                        <p:cond delay="10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xit" presetSubtype="4" fill="hold" nodeType="withEffect">
                                      <p:stCondLst>
                                        <p:cond delay="11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6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4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22" presetClass="exit" presetSubtype="4" fill="hold" nodeType="withEffect">
                                      <p:stCondLst>
                                        <p:cond delay="125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7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1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0" dur="14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2.36111E-6 4.5679E-6 L -2.36111E-6 -0.14939 " pathEditMode="relative" rAng="0" ptsTypes="AA">
                                          <p:cBhvr>
                                            <p:cTn id="182" dur="1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3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-2.36111E-6 -0.14939 L 0.00217 0.06435 " pathEditMode="relative" rAng="0" ptsTypes="AA">
                                          <p:cBhvr>
                                            <p:cTn id="184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4" y="106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1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1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94" dur="14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5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4.44444E-6 3.7037E-6 L 4.44444E-6 -0.14939 " pathEditMode="relative" rAng="0" ptsTypes="AA">
                                          <p:cBhvr>
                                            <p:cTn id="196" dur="13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7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4.44444E-6 -0.14939 L 0.00217 0.06435 " pathEditMode="relative" rAng="0" ptsTypes="AA">
                                          <p:cBhvr>
                                            <p:cTn id="19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3" y="106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4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1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8" dur="14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9" presetID="64" presetClass="pat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2.36111E-6 -1.85185E-6 L 2.36111E-6 -0.14938 " pathEditMode="relative" rAng="0" ptsTypes="AA">
                                          <p:cBhvr>
                                            <p:cTn id="210" dur="13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4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1" presetID="42" presetClass="path" presetSubtype="0" decel="100000" fill="hold" grpId="3" nodeType="withEffect">
                                      <p:stCondLst>
                                        <p:cond delay="13900"/>
                                      </p:stCondLst>
                                      <p:childTnLst>
                                        <p:animMotion origin="layout" path="M 2.36111E-6 -0.14938 L 0.00217 0.06435 " pathEditMode="relative" rAng="0" ptsTypes="AA">
                                          <p:cBhvr>
                                            <p:cTn id="2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4" y="106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3" presetID="2" presetClass="exit" presetSubtype="1" accel="100000" fill="hold" grpId="4" nodeType="withEffect">
                                      <p:stCondLst>
                                        <p:cond delay="1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4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repeatCount="indefinite" decel="10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3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18" presetClass="exit" presetSubtype="12" fill="hold" grpId="2" nodeType="withEffect">
                                      <p:stCondLst>
                                        <p:cond delay="1430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2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8" presetClass="emph" presetSubtype="0" repeatCount="indefinite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22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2" presetID="6" presetClass="emp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33" dur="6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4" presetID="6" presetClass="emph" presetSubtype="0" decel="100000" fill="hold" grpId="2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235" dur="5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6" presetID="8" presetClass="emph" presetSubtype="0" decel="16598" fill="hold" grpId="3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7" dur="111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8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9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6" presetClass="emp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47" dur="6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8" presetID="6" presetClass="emph" presetSubtype="0" decel="100000" fill="hold" grpId="2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249" dur="5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0" presetID="8" presetClass="emph" presetSubtype="0" decel="16598" fill="hold" grpId="3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51" dur="111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2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3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4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0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1" dur="6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2" presetID="6" presetClass="emph" presetSubtype="0" decel="100000" fill="hold" grpId="2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263" dur="5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4" presetID="8" presetClass="emph" presetSubtype="0" decel="16598" fill="hold" grpId="3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5" dur="120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6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7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" presetID="2" presetClass="entr" presetSubtype="4" decel="10000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6" presetClass="emph" presetSubtype="0" decel="100000" fill="hold" grpId="1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275" dur="6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6" presetID="6" presetClass="emph" presetSubtype="0" de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77" dur="5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8" presetID="8" presetClass="emph" presetSubtype="0" decel="16598" fill="hold" grpId="3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79" dur="10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0" presetID="2" presetClass="exit" presetSubtype="4" accel="100000" fill="hold" grpId="4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1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2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8" presetID="63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66667E-6 -4.32099E-6 L 0.11033 -4.32099E-6 " pathEditMode="relative" rAng="0" ptsTypes="AA">
                                          <p:cBhvr>
                                            <p:cTn id="289" dur="12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1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0" presetID="2" presetClass="exit" presetSubtype="2" accel="100000" fill="hold" grpId="2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8" presetID="63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02778E-6 1.7284E-6 L -0.12491 1.7284E-6 " pathEditMode="relative" rAng="0" ptsTypes="AA">
                                          <p:cBhvr>
                                            <p:cTn id="299" dur="12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5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0" presetID="2" presetClass="exit" presetSubtype="8" accel="100000" fill="hold" grpId="2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1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000"/>
                                      </p:iterate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6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7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64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1.52778E-6 -2.71605E-6 L -1.52778E-6 -0.03503 " pathEditMode="relative" rAng="0" ptsTypes="AA">
                                          <p:cBhvr>
                                            <p:cTn id="309" dur="14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7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0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11" dur="2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2" presetID="6" presetClass="emph" presetSubtype="0" decel="100000" fill="hold" grpId="3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313" dur="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4" presetID="2" presetClass="exit" presetSubtype="4" fill="hold" grpId="4" nodeType="withEffect">
                                      <p:stCondLst>
                                        <p:cond delay="14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31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8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22" presetClass="exit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6" presetID="22" presetClass="entr" presetSubtype="4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9" presetID="22" presetClass="exit" presetSubtype="4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2" presetID="22" presetClass="entr" presetSubtype="4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22" presetClass="exit" presetSubtype="4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8" presetID="22" presetClass="entr" presetSubtype="4" fill="hold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1" presetID="22" presetClass="exit" presetSubtype="4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4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22" presetClass="entr" presetSubtype="4" fill="hold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22" presetClass="exit" presetSubtype="4" fill="hold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4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22" presetClass="entr" presetSubtype="4" fill="hold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3" presetID="22" presetClass="exit" presetSubtype="4" fill="hold" nodeType="withEffect">
                                      <p:stCondLst>
                                        <p:cond delay="8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5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6" presetID="22" presetClass="entr" presetSubtype="4" fill="hold" nodeType="withEffect">
                                      <p:stCondLst>
                                        <p:cond delay="910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9" presetID="22" presetClass="exit" presetSubtype="4" fill="hold" nodeType="withEffect">
                                      <p:stCondLst>
                                        <p:cond delay="9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6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2" presetID="22" presetClass="entr" presetSubtype="4" fill="hold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5" presetID="22" presetClass="exit" presetSubtype="4" fill="hold" nodeType="withEffect">
                                      <p:stCondLst>
                                        <p:cond delay="111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6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8" presetID="22" presetClass="entr" presetSubtype="4" fill="hold" nodeType="withEffect">
                                      <p:stCondLst>
                                        <p:cond delay="1210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1" presetID="22" presetClass="exit" presetSubtype="4" fill="hold" nodeType="withEffect">
                                      <p:stCondLst>
                                        <p:cond delay="126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7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0" grpId="0" animBg="1"/>
          <p:bldP spid="10" grpId="1" animBg="1"/>
          <p:bldP spid="10" grpId="2" animBg="1"/>
          <p:bldP spid="11" grpId="0" animBg="1"/>
          <p:bldP spid="11" grpId="1" animBg="1"/>
          <p:bldP spid="11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4" animBg="1"/>
          <p:bldP spid="14" grpId="0"/>
          <p:bldP spid="14" grpId="1"/>
          <p:bldP spid="14" grpId="2"/>
          <p:bldP spid="14" grpId="3"/>
          <p:bldP spid="14" grpId="4"/>
          <p:bldP spid="21" grpId="0" animBg="1"/>
          <p:bldP spid="21" grpId="1" animBg="1"/>
          <p:bldP spid="21" grpId="2" animBg="1"/>
          <p:bldP spid="21" grpId="3" animBg="1"/>
          <p:bldP spid="21" grpId="4" animBg="1"/>
          <p:bldP spid="22" grpId="0" animBg="1"/>
          <p:bldP spid="22" grpId="1" animBg="1"/>
          <p:bldP spid="22" grpId="2" animBg="1"/>
          <p:bldP spid="22" grpId="3" animBg="1"/>
          <p:bldP spid="22" grpId="4" animBg="1"/>
          <p:bldP spid="23" grpId="0" animBg="1"/>
          <p:bldP spid="23" grpId="1" animBg="1"/>
          <p:bldP spid="23" grpId="2" animBg="1"/>
          <p:bldP spid="23" grpId="3" animBg="1"/>
          <p:bldP spid="24" grpId="0" animBg="1"/>
          <p:bldP spid="24" grpId="1" animBg="1"/>
          <p:bldP spid="24" grpId="2" animBg="1"/>
          <p:bldP spid="24" grpId="3" animBg="1"/>
          <p:bldP spid="24" grpId="4" animBg="1"/>
          <p:bldP spid="25" grpId="0" animBg="1"/>
          <p:bldP spid="25" grpId="1" animBg="1"/>
          <p:bldP spid="25" grpId="2" animBg="1"/>
          <p:bldP spid="25" grpId="3" animBg="1"/>
          <p:bldP spid="25" grpId="4" animBg="1"/>
          <p:bldP spid="26" grpId="0" animBg="1"/>
          <p:bldP spid="26" grpId="1" animBg="1"/>
          <p:bldP spid="26" grpId="2" animBg="1"/>
          <p:bldP spid="26" grpId="3" animBg="1"/>
          <p:bldP spid="26" grpId="4" animBg="1"/>
          <p:bldP spid="27" grpId="0" animBg="1"/>
          <p:bldP spid="27" grpId="1" animBg="1"/>
          <p:bldP spid="27" grpId="2" animBg="1"/>
          <p:bldP spid="27" grpId="3" animBg="1"/>
          <p:bldP spid="27" grpId="4" animBg="1"/>
          <p:bldP spid="28" grpId="0" animBg="1"/>
          <p:bldP spid="28" grpId="1" animBg="1"/>
          <p:bldP spid="28" grpId="2" animBg="1"/>
          <p:bldP spid="28" grpId="3" animBg="1"/>
          <p:bldP spid="28" grpId="4" animBg="1"/>
          <p:bldP spid="29" grpId="0" animBg="1"/>
          <p:bldP spid="42" grpId="0"/>
          <p:bldP spid="42" grpId="1"/>
          <p:bldP spid="42" grpId="2"/>
          <p:bldP spid="43" grpId="0"/>
          <p:bldP spid="43" grpId="1"/>
          <p:bldP spid="43" grpId="2"/>
          <p:bldP spid="2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136</Words>
  <Application>Microsoft Office PowerPoint</Application>
  <PresentationFormat>Custom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Montserrat</vt:lpstr>
      <vt:lpstr>Montserrat Black</vt:lpstr>
      <vt:lpstr>Montserrat ExtraBold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>www.mahirppt.com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Levidio Background</dc:title>
  <dc:subject>Design by Andy - MahirPPT</dc:subject>
  <dc:creator>MAHIRPPT</dc:creator>
  <cp:keywords>LEVIDIO BACKGROUND</cp:keywords>
  <cp:lastModifiedBy>Maulana Malik</cp:lastModifiedBy>
  <cp:revision>86</cp:revision>
  <dcterms:created xsi:type="dcterms:W3CDTF">2018-11-16T22:12:38Z</dcterms:created>
  <dcterms:modified xsi:type="dcterms:W3CDTF">2020-06-13T23:50:08Z</dcterms:modified>
</cp:coreProperties>
</file>