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82" r:id="rId4"/>
    <p:sldId id="283" r:id="rId5"/>
    <p:sldId id="284" r:id="rId6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B1"/>
    <a:srgbClr val="761FBB"/>
    <a:srgbClr val="FF7CAC"/>
    <a:srgbClr val="5B19A9"/>
    <a:srgbClr val="75DAE3"/>
    <a:srgbClr val="D2D9AE"/>
    <a:srgbClr val="21758E"/>
    <a:srgbClr val="5B8250"/>
    <a:srgbClr val="3F879B"/>
    <a:srgbClr val="A6D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8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A9B8-AAD7-42B6-BD8C-435D4D69274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84A6-6AB0-481F-BECF-9E98889D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5FFA"/>
            </a:gs>
            <a:gs pos="100000">
              <a:srgbClr val="5A37F8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IRCLE">
            <a:extLst>
              <a:ext uri="{FF2B5EF4-FFF2-40B4-BE49-F238E27FC236}">
                <a16:creationId xmlns:a16="http://schemas.microsoft.com/office/drawing/2014/main" id="{CF7288D0-3652-4CDF-97A9-8605C1D78049}"/>
              </a:ext>
            </a:extLst>
          </p:cNvPr>
          <p:cNvSpPr/>
          <p:nvPr/>
        </p:nvSpPr>
        <p:spPr>
          <a:xfrm flipV="1">
            <a:off x="15122770" y="7121769"/>
            <a:ext cx="3165230" cy="3165230"/>
          </a:xfrm>
          <a:custGeom>
            <a:avLst/>
            <a:gdLst>
              <a:gd name="connsiteX0" fmla="*/ 0 w 4630615"/>
              <a:gd name="connsiteY0" fmla="*/ 0 h 4630615"/>
              <a:gd name="connsiteX1" fmla="*/ 1170064 w 4630615"/>
              <a:gd name="connsiteY1" fmla="*/ 0 h 4630615"/>
              <a:gd name="connsiteX2" fmla="*/ 4630615 w 4630615"/>
              <a:gd name="connsiteY2" fmla="*/ 3460551 h 4630615"/>
              <a:gd name="connsiteX3" fmla="*/ 4630615 w 4630615"/>
              <a:gd name="connsiteY3" fmla="*/ 4630615 h 4630615"/>
              <a:gd name="connsiteX4" fmla="*/ 0 w 4630615"/>
              <a:gd name="connsiteY4" fmla="*/ 0 h 463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615" h="4630615">
                <a:moveTo>
                  <a:pt x="0" y="0"/>
                </a:moveTo>
                <a:lnTo>
                  <a:pt x="1170064" y="0"/>
                </a:lnTo>
                <a:cubicBezTo>
                  <a:pt x="1170064" y="1911210"/>
                  <a:pt x="2719405" y="3460551"/>
                  <a:pt x="4630615" y="3460551"/>
                </a:cubicBezTo>
                <a:lnTo>
                  <a:pt x="4630615" y="4630615"/>
                </a:lnTo>
                <a:cubicBezTo>
                  <a:pt x="2073197" y="4630615"/>
                  <a:pt x="0" y="2557418"/>
                  <a:pt x="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HAPE BG">
            <a:extLst>
              <a:ext uri="{FF2B5EF4-FFF2-40B4-BE49-F238E27FC236}">
                <a16:creationId xmlns:a16="http://schemas.microsoft.com/office/drawing/2014/main" id="{A2183BD2-7450-40BB-B891-8F08E14201B5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10543165" cy="10286999"/>
          </a:xfrm>
          <a:custGeom>
            <a:avLst/>
            <a:gdLst>
              <a:gd name="T0" fmla="*/ 9482 w 9482"/>
              <a:gd name="T1" fmla="*/ 4271 h 9248"/>
              <a:gd name="T2" fmla="*/ 9482 w 9482"/>
              <a:gd name="T3" fmla="*/ 9248 h 9248"/>
              <a:gd name="T4" fmla="*/ 8042 w 9482"/>
              <a:gd name="T5" fmla="*/ 9248 h 9248"/>
              <a:gd name="T6" fmla="*/ 7836 w 9482"/>
              <a:gd name="T7" fmla="*/ 8291 h 9248"/>
              <a:gd name="T8" fmla="*/ 6698 w 9482"/>
              <a:gd name="T9" fmla="*/ 7457 h 9248"/>
              <a:gd name="T10" fmla="*/ 5165 w 9482"/>
              <a:gd name="T11" fmla="*/ 7190 h 9248"/>
              <a:gd name="T12" fmla="*/ 4712 w 9482"/>
              <a:gd name="T13" fmla="*/ 6726 h 9248"/>
              <a:gd name="T14" fmla="*/ 4731 w 9482"/>
              <a:gd name="T15" fmla="*/ 6109 h 9248"/>
              <a:gd name="T16" fmla="*/ 4558 w 9482"/>
              <a:gd name="T17" fmla="*/ 5541 h 9248"/>
              <a:gd name="T18" fmla="*/ 3939 w 9482"/>
              <a:gd name="T19" fmla="*/ 5519 h 9248"/>
              <a:gd name="T20" fmla="*/ 2645 w 9482"/>
              <a:gd name="T21" fmla="*/ 5510 h 9248"/>
              <a:gd name="T22" fmla="*/ 2948 w 9482"/>
              <a:gd name="T23" fmla="*/ 4538 h 9248"/>
              <a:gd name="T24" fmla="*/ 2580 w 9482"/>
              <a:gd name="T25" fmla="*/ 3547 h 9248"/>
              <a:gd name="T26" fmla="*/ 1524 w 9482"/>
              <a:gd name="T27" fmla="*/ 3193 h 9248"/>
              <a:gd name="T28" fmla="*/ 683 w 9482"/>
              <a:gd name="T29" fmla="*/ 3065 h 9248"/>
              <a:gd name="T30" fmla="*/ 109 w 9482"/>
              <a:gd name="T31" fmla="*/ 2486 h 9248"/>
              <a:gd name="T32" fmla="*/ 822 w 9482"/>
              <a:gd name="T33" fmla="*/ 964 h 9248"/>
              <a:gd name="T34" fmla="*/ 480 w 9482"/>
              <a:gd name="T35" fmla="*/ 0 h 9248"/>
              <a:gd name="T36" fmla="*/ 2178 w 9482"/>
              <a:gd name="T37" fmla="*/ 0 h 9248"/>
              <a:gd name="T38" fmla="*/ 2823 w 9482"/>
              <a:gd name="T39" fmla="*/ 1484 h 9248"/>
              <a:gd name="T40" fmla="*/ 4975 w 9482"/>
              <a:gd name="T41" fmla="*/ 1555 h 9248"/>
              <a:gd name="T42" fmla="*/ 5540 w 9482"/>
              <a:gd name="T43" fmla="*/ 3213 h 9248"/>
              <a:gd name="T44" fmla="*/ 7974 w 9482"/>
              <a:gd name="T45" fmla="*/ 3178 h 9248"/>
              <a:gd name="T46" fmla="*/ 7979 w 9482"/>
              <a:gd name="T47" fmla="*/ 3178 h 9248"/>
              <a:gd name="T48" fmla="*/ 8566 w 9482"/>
              <a:gd name="T49" fmla="*/ 3622 h 9248"/>
              <a:gd name="T50" fmla="*/ 9482 w 9482"/>
              <a:gd name="T51" fmla="*/ 4271 h 9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82" h="9248">
                <a:moveTo>
                  <a:pt x="9482" y="4271"/>
                </a:moveTo>
                <a:lnTo>
                  <a:pt x="9482" y="9248"/>
                </a:lnTo>
                <a:lnTo>
                  <a:pt x="8042" y="9248"/>
                </a:lnTo>
                <a:cubicBezTo>
                  <a:pt x="8063" y="8914"/>
                  <a:pt x="8004" y="8583"/>
                  <a:pt x="7836" y="8291"/>
                </a:cubicBezTo>
                <a:cubicBezTo>
                  <a:pt x="7590" y="7867"/>
                  <a:pt x="7155" y="7605"/>
                  <a:pt x="6698" y="7457"/>
                </a:cubicBezTo>
                <a:cubicBezTo>
                  <a:pt x="6200" y="7296"/>
                  <a:pt x="5640" y="7388"/>
                  <a:pt x="5165" y="7190"/>
                </a:cubicBezTo>
                <a:cubicBezTo>
                  <a:pt x="4958" y="7104"/>
                  <a:pt x="4773" y="6941"/>
                  <a:pt x="4712" y="6726"/>
                </a:cubicBezTo>
                <a:cubicBezTo>
                  <a:pt x="4655" y="6526"/>
                  <a:pt x="4710" y="6315"/>
                  <a:pt x="4731" y="6109"/>
                </a:cubicBezTo>
                <a:cubicBezTo>
                  <a:pt x="4752" y="5903"/>
                  <a:pt x="4724" y="5664"/>
                  <a:pt x="4558" y="5541"/>
                </a:cubicBezTo>
                <a:cubicBezTo>
                  <a:pt x="4386" y="5414"/>
                  <a:pt x="4146" y="5464"/>
                  <a:pt x="3939" y="5519"/>
                </a:cubicBezTo>
                <a:cubicBezTo>
                  <a:pt x="3599" y="5610"/>
                  <a:pt x="2877" y="5968"/>
                  <a:pt x="2645" y="5510"/>
                </a:cubicBezTo>
                <a:cubicBezTo>
                  <a:pt x="2485" y="5195"/>
                  <a:pt x="2838" y="4874"/>
                  <a:pt x="2948" y="4538"/>
                </a:cubicBezTo>
                <a:cubicBezTo>
                  <a:pt x="3065" y="4181"/>
                  <a:pt x="2877" y="3777"/>
                  <a:pt x="2580" y="3547"/>
                </a:cubicBezTo>
                <a:cubicBezTo>
                  <a:pt x="2282" y="3317"/>
                  <a:pt x="1898" y="3231"/>
                  <a:pt x="1524" y="3193"/>
                </a:cubicBezTo>
                <a:cubicBezTo>
                  <a:pt x="1241" y="3165"/>
                  <a:pt x="951" y="3159"/>
                  <a:pt x="683" y="3065"/>
                </a:cubicBezTo>
                <a:cubicBezTo>
                  <a:pt x="414" y="2971"/>
                  <a:pt x="163" y="2765"/>
                  <a:pt x="109" y="2486"/>
                </a:cubicBezTo>
                <a:cubicBezTo>
                  <a:pt x="0" y="1922"/>
                  <a:pt x="691" y="1523"/>
                  <a:pt x="822" y="964"/>
                </a:cubicBezTo>
                <a:cubicBezTo>
                  <a:pt x="904" y="616"/>
                  <a:pt x="744" y="245"/>
                  <a:pt x="480" y="0"/>
                </a:cubicBezTo>
                <a:lnTo>
                  <a:pt x="2178" y="0"/>
                </a:lnTo>
                <a:cubicBezTo>
                  <a:pt x="1994" y="596"/>
                  <a:pt x="2101" y="1390"/>
                  <a:pt x="2823" y="1484"/>
                </a:cubicBezTo>
                <a:cubicBezTo>
                  <a:pt x="3564" y="1590"/>
                  <a:pt x="4411" y="885"/>
                  <a:pt x="4975" y="1555"/>
                </a:cubicBezTo>
                <a:cubicBezTo>
                  <a:pt x="5399" y="2049"/>
                  <a:pt x="4869" y="2860"/>
                  <a:pt x="5540" y="3213"/>
                </a:cubicBezTo>
                <a:cubicBezTo>
                  <a:pt x="6351" y="3601"/>
                  <a:pt x="7162" y="3142"/>
                  <a:pt x="7974" y="3178"/>
                </a:cubicBezTo>
                <a:lnTo>
                  <a:pt x="7979" y="3178"/>
                </a:lnTo>
                <a:cubicBezTo>
                  <a:pt x="8251" y="3179"/>
                  <a:pt x="8488" y="3362"/>
                  <a:pt x="8566" y="3622"/>
                </a:cubicBezTo>
                <a:cubicBezTo>
                  <a:pt x="8770" y="4311"/>
                  <a:pt x="9135" y="4102"/>
                  <a:pt x="9482" y="4271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SHAPE BG">
            <a:extLst>
              <a:ext uri="{FF2B5EF4-FFF2-40B4-BE49-F238E27FC236}">
                <a16:creationId xmlns:a16="http://schemas.microsoft.com/office/drawing/2014/main" id="{481943B9-82AA-436F-8121-3EA8FB46C1B1}"/>
              </a:ext>
            </a:extLst>
          </p:cNvPr>
          <p:cNvSpPr>
            <a:spLocks/>
          </p:cNvSpPr>
          <p:nvPr/>
        </p:nvSpPr>
        <p:spPr bwMode="auto">
          <a:xfrm rot="8100000">
            <a:off x="15514521" y="1206651"/>
            <a:ext cx="4646458" cy="4056224"/>
          </a:xfrm>
          <a:custGeom>
            <a:avLst/>
            <a:gdLst>
              <a:gd name="connsiteX0" fmla="*/ 34315 w 4646458"/>
              <a:gd name="connsiteY0" fmla="*/ 3759771 h 4056224"/>
              <a:gd name="connsiteX1" fmla="*/ 0 w 4646458"/>
              <a:gd name="connsiteY1" fmla="*/ 3714592 h 4056224"/>
              <a:gd name="connsiteX2" fmla="*/ 3714592 w 4646458"/>
              <a:gd name="connsiteY2" fmla="*/ 0 h 4056224"/>
              <a:gd name="connsiteX3" fmla="*/ 3753360 w 4646458"/>
              <a:gd name="connsiteY3" fmla="*/ 125391 h 4056224"/>
              <a:gd name="connsiteX4" fmla="*/ 3816645 w 4646458"/>
              <a:gd name="connsiteY4" fmla="*/ 407180 h 4056224"/>
              <a:gd name="connsiteX5" fmla="*/ 4054819 w 4646458"/>
              <a:gd name="connsiteY5" fmla="*/ 1319359 h 4056224"/>
              <a:gd name="connsiteX6" fmla="*/ 4545881 w 4646458"/>
              <a:gd name="connsiteY6" fmla="*/ 2222602 h 4056224"/>
              <a:gd name="connsiteX7" fmla="*/ 4516890 w 4646458"/>
              <a:gd name="connsiteY7" fmla="*/ 3214295 h 4056224"/>
              <a:gd name="connsiteX8" fmla="*/ 3645376 w 4646458"/>
              <a:gd name="connsiteY8" fmla="*/ 3671278 h 4056224"/>
              <a:gd name="connsiteX9" fmla="*/ 2176648 w 4646458"/>
              <a:gd name="connsiteY9" fmla="*/ 3512696 h 4056224"/>
              <a:gd name="connsiteX10" fmla="*/ 244957 w 4646458"/>
              <a:gd name="connsiteY10" fmla="*/ 3935729 h 4056224"/>
              <a:gd name="connsiteX11" fmla="*/ 34315 w 4646458"/>
              <a:gd name="connsiteY11" fmla="*/ 3759771 h 40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46458" h="4056224">
                <a:moveTo>
                  <a:pt x="34315" y="3759771"/>
                </a:moveTo>
                <a:lnTo>
                  <a:pt x="0" y="3714592"/>
                </a:lnTo>
                <a:lnTo>
                  <a:pt x="3714592" y="0"/>
                </a:lnTo>
                <a:lnTo>
                  <a:pt x="3753360" y="125391"/>
                </a:lnTo>
                <a:cubicBezTo>
                  <a:pt x="3777201" y="218056"/>
                  <a:pt x="3797578" y="312366"/>
                  <a:pt x="3816645" y="407180"/>
                </a:cubicBezTo>
                <a:cubicBezTo>
                  <a:pt x="3857679" y="610879"/>
                  <a:pt x="3812632" y="883371"/>
                  <a:pt x="4054819" y="1319359"/>
                </a:cubicBezTo>
                <a:cubicBezTo>
                  <a:pt x="4221627" y="1619100"/>
                  <a:pt x="4422335" y="1902313"/>
                  <a:pt x="4545881" y="2222602"/>
                </a:cubicBezTo>
                <a:cubicBezTo>
                  <a:pt x="4669427" y="2542446"/>
                  <a:pt x="4700202" y="2924381"/>
                  <a:pt x="4516890" y="3214295"/>
                </a:cubicBezTo>
                <a:cubicBezTo>
                  <a:pt x="4335362" y="3501529"/>
                  <a:pt x="3983456" y="3637328"/>
                  <a:pt x="3645376" y="3671278"/>
                </a:cubicBezTo>
                <a:cubicBezTo>
                  <a:pt x="3307297" y="3704781"/>
                  <a:pt x="2516066" y="3497954"/>
                  <a:pt x="2176648" y="3512696"/>
                </a:cubicBezTo>
                <a:cubicBezTo>
                  <a:pt x="1326098" y="3549326"/>
                  <a:pt x="901045" y="4354741"/>
                  <a:pt x="244957" y="3935729"/>
                </a:cubicBezTo>
                <a:cubicBezTo>
                  <a:pt x="157929" y="3880114"/>
                  <a:pt x="88795" y="3821120"/>
                  <a:pt x="34315" y="3759771"/>
                </a:cubicBezTo>
                <a:close/>
              </a:path>
            </a:pathLst>
          </a:custGeom>
          <a:solidFill>
            <a:srgbClr val="FEFEFE">
              <a:alpha val="1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0" name="PHONE">
            <a:extLst>
              <a:ext uri="{FF2B5EF4-FFF2-40B4-BE49-F238E27FC236}">
                <a16:creationId xmlns:a16="http://schemas.microsoft.com/office/drawing/2014/main" id="{6A27DE6D-BFDC-49C9-861E-F6A6069C3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59577" y="1346321"/>
            <a:ext cx="3654425" cy="7358063"/>
            <a:chOff x="7207" y="592"/>
            <a:chExt cx="2302" cy="4635"/>
          </a:xfrm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529BFA5-EB45-4F1F-B319-1801559C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592"/>
              <a:ext cx="2290" cy="4635"/>
            </a:xfrm>
            <a:custGeom>
              <a:avLst/>
              <a:gdLst>
                <a:gd name="T0" fmla="*/ 4942 w 4942"/>
                <a:gd name="T1" fmla="*/ 9391 h 10011"/>
                <a:gd name="T2" fmla="*/ 4322 w 4942"/>
                <a:gd name="T3" fmla="*/ 10011 h 10011"/>
                <a:gd name="T4" fmla="*/ 620 w 4942"/>
                <a:gd name="T5" fmla="*/ 10011 h 10011"/>
                <a:gd name="T6" fmla="*/ 0 w 4942"/>
                <a:gd name="T7" fmla="*/ 9391 h 10011"/>
                <a:gd name="T8" fmla="*/ 0 w 4942"/>
                <a:gd name="T9" fmla="*/ 620 h 10011"/>
                <a:gd name="T10" fmla="*/ 620 w 4942"/>
                <a:gd name="T11" fmla="*/ 0 h 10011"/>
                <a:gd name="T12" fmla="*/ 4322 w 4942"/>
                <a:gd name="T13" fmla="*/ 0 h 10011"/>
                <a:gd name="T14" fmla="*/ 4942 w 4942"/>
                <a:gd name="T15" fmla="*/ 620 h 10011"/>
                <a:gd name="T16" fmla="*/ 4942 w 4942"/>
                <a:gd name="T17" fmla="*/ 9391 h 10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2" h="10011">
                  <a:moveTo>
                    <a:pt x="4942" y="9391"/>
                  </a:moveTo>
                  <a:cubicBezTo>
                    <a:pt x="4942" y="9732"/>
                    <a:pt x="4663" y="10011"/>
                    <a:pt x="4322" y="10011"/>
                  </a:cubicBezTo>
                  <a:lnTo>
                    <a:pt x="620" y="10011"/>
                  </a:lnTo>
                  <a:cubicBezTo>
                    <a:pt x="279" y="10011"/>
                    <a:pt x="0" y="9732"/>
                    <a:pt x="0" y="9391"/>
                  </a:cubicBezTo>
                  <a:lnTo>
                    <a:pt x="0" y="620"/>
                  </a:lnTo>
                  <a:cubicBezTo>
                    <a:pt x="0" y="279"/>
                    <a:pt x="279" y="0"/>
                    <a:pt x="620" y="0"/>
                  </a:cubicBezTo>
                  <a:lnTo>
                    <a:pt x="4322" y="0"/>
                  </a:lnTo>
                  <a:cubicBezTo>
                    <a:pt x="4663" y="0"/>
                    <a:pt x="4942" y="279"/>
                    <a:pt x="4942" y="620"/>
                  </a:cubicBezTo>
                  <a:lnTo>
                    <a:pt x="4942" y="9391"/>
                  </a:ln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  <a:effectLst>
              <a:outerShdw blurRad="342900" dist="444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A6B99DD-79BD-4ADC-8B10-B44B8921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" y="636"/>
              <a:ext cx="2201" cy="4546"/>
            </a:xfrm>
            <a:custGeom>
              <a:avLst/>
              <a:gdLst>
                <a:gd name="T0" fmla="*/ 620 w 4751"/>
                <a:gd name="T1" fmla="*/ 9820 h 9820"/>
                <a:gd name="T2" fmla="*/ 0 w 4751"/>
                <a:gd name="T3" fmla="*/ 9201 h 9820"/>
                <a:gd name="T4" fmla="*/ 0 w 4751"/>
                <a:gd name="T5" fmla="*/ 620 h 9820"/>
                <a:gd name="T6" fmla="*/ 620 w 4751"/>
                <a:gd name="T7" fmla="*/ 0 h 9820"/>
                <a:gd name="T8" fmla="*/ 4132 w 4751"/>
                <a:gd name="T9" fmla="*/ 0 h 9820"/>
                <a:gd name="T10" fmla="*/ 4751 w 4751"/>
                <a:gd name="T11" fmla="*/ 620 h 9820"/>
                <a:gd name="T12" fmla="*/ 4751 w 4751"/>
                <a:gd name="T13" fmla="*/ 9201 h 9820"/>
                <a:gd name="T14" fmla="*/ 4132 w 4751"/>
                <a:gd name="T15" fmla="*/ 9820 h 9820"/>
                <a:gd name="T16" fmla="*/ 620 w 4751"/>
                <a:gd name="T17" fmla="*/ 9820 h 9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1" h="9820">
                  <a:moveTo>
                    <a:pt x="620" y="9820"/>
                  </a:moveTo>
                  <a:cubicBezTo>
                    <a:pt x="279" y="9820"/>
                    <a:pt x="0" y="9541"/>
                    <a:pt x="0" y="9201"/>
                  </a:cubicBezTo>
                  <a:lnTo>
                    <a:pt x="0" y="620"/>
                  </a:lnTo>
                  <a:cubicBezTo>
                    <a:pt x="0" y="280"/>
                    <a:pt x="279" y="0"/>
                    <a:pt x="620" y="0"/>
                  </a:cubicBezTo>
                  <a:lnTo>
                    <a:pt x="4132" y="0"/>
                  </a:lnTo>
                  <a:cubicBezTo>
                    <a:pt x="4472" y="0"/>
                    <a:pt x="4751" y="280"/>
                    <a:pt x="4751" y="620"/>
                  </a:cubicBezTo>
                  <a:lnTo>
                    <a:pt x="4751" y="9201"/>
                  </a:lnTo>
                  <a:cubicBezTo>
                    <a:pt x="4751" y="9541"/>
                    <a:pt x="4472" y="9820"/>
                    <a:pt x="4132" y="9820"/>
                  </a:cubicBezTo>
                  <a:lnTo>
                    <a:pt x="620" y="98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3ECFD"/>
                </a:gs>
              </a:gsLst>
              <a:path path="circle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9B7731E2-0643-42D6-AEE7-C22F5D25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1" y="853"/>
              <a:ext cx="302" cy="37"/>
            </a:xfrm>
            <a:custGeom>
              <a:avLst/>
              <a:gdLst>
                <a:gd name="T0" fmla="*/ 651 w 651"/>
                <a:gd name="T1" fmla="*/ 40 h 80"/>
                <a:gd name="T2" fmla="*/ 612 w 651"/>
                <a:gd name="T3" fmla="*/ 80 h 80"/>
                <a:gd name="T4" fmla="*/ 40 w 651"/>
                <a:gd name="T5" fmla="*/ 80 h 80"/>
                <a:gd name="T6" fmla="*/ 0 w 651"/>
                <a:gd name="T7" fmla="*/ 40 h 80"/>
                <a:gd name="T8" fmla="*/ 40 w 651"/>
                <a:gd name="T9" fmla="*/ 0 h 80"/>
                <a:gd name="T10" fmla="*/ 612 w 651"/>
                <a:gd name="T11" fmla="*/ 0 h 80"/>
                <a:gd name="T12" fmla="*/ 651 w 651"/>
                <a:gd name="T1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1" h="80">
                  <a:moveTo>
                    <a:pt x="651" y="40"/>
                  </a:moveTo>
                  <a:cubicBezTo>
                    <a:pt x="651" y="62"/>
                    <a:pt x="634" y="80"/>
                    <a:pt x="612" y="80"/>
                  </a:cubicBezTo>
                  <a:lnTo>
                    <a:pt x="40" y="80"/>
                  </a:ln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lnTo>
                    <a:pt x="612" y="0"/>
                  </a:lnTo>
                  <a:cubicBezTo>
                    <a:pt x="634" y="0"/>
                    <a:pt x="651" y="18"/>
                    <a:pt x="651" y="40"/>
                  </a:cubicBez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AC209D6-AACB-4914-AB3C-84510650F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" y="4881"/>
              <a:ext cx="309" cy="132"/>
            </a:xfrm>
            <a:custGeom>
              <a:avLst/>
              <a:gdLst>
                <a:gd name="T0" fmla="*/ 667 w 667"/>
                <a:gd name="T1" fmla="*/ 214 h 286"/>
                <a:gd name="T2" fmla="*/ 596 w 667"/>
                <a:gd name="T3" fmla="*/ 286 h 286"/>
                <a:gd name="T4" fmla="*/ 72 w 667"/>
                <a:gd name="T5" fmla="*/ 286 h 286"/>
                <a:gd name="T6" fmla="*/ 0 w 667"/>
                <a:gd name="T7" fmla="*/ 214 h 286"/>
                <a:gd name="T8" fmla="*/ 0 w 667"/>
                <a:gd name="T9" fmla="*/ 71 h 286"/>
                <a:gd name="T10" fmla="*/ 72 w 667"/>
                <a:gd name="T11" fmla="*/ 0 h 286"/>
                <a:gd name="T12" fmla="*/ 596 w 667"/>
                <a:gd name="T13" fmla="*/ 0 h 286"/>
                <a:gd name="T14" fmla="*/ 667 w 667"/>
                <a:gd name="T15" fmla="*/ 71 h 286"/>
                <a:gd name="T16" fmla="*/ 667 w 667"/>
                <a:gd name="T17" fmla="*/ 21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286">
                  <a:moveTo>
                    <a:pt x="667" y="214"/>
                  </a:moveTo>
                  <a:cubicBezTo>
                    <a:pt x="667" y="254"/>
                    <a:pt x="635" y="286"/>
                    <a:pt x="596" y="286"/>
                  </a:cubicBezTo>
                  <a:lnTo>
                    <a:pt x="72" y="286"/>
                  </a:lnTo>
                  <a:cubicBezTo>
                    <a:pt x="32" y="286"/>
                    <a:pt x="0" y="254"/>
                    <a:pt x="0" y="214"/>
                  </a:cubicBezTo>
                  <a:lnTo>
                    <a:pt x="0" y="71"/>
                  </a:lnTo>
                  <a:cubicBezTo>
                    <a:pt x="0" y="32"/>
                    <a:pt x="32" y="0"/>
                    <a:pt x="72" y="0"/>
                  </a:cubicBezTo>
                  <a:lnTo>
                    <a:pt x="596" y="0"/>
                  </a:lnTo>
                  <a:cubicBezTo>
                    <a:pt x="635" y="0"/>
                    <a:pt x="667" y="32"/>
                    <a:pt x="667" y="71"/>
                  </a:cubicBezTo>
                  <a:lnTo>
                    <a:pt x="667" y="214"/>
                  </a:ln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83B9C8F4-3998-4286-8B24-C88F9475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137"/>
              <a:ext cx="53" cy="176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150A6FB7-3780-4595-9F3C-06F1E1AA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479"/>
              <a:ext cx="53" cy="298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5B7A12D3-192F-430D-98BA-9846D5A0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846"/>
              <a:ext cx="53" cy="284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373EEF5D-506A-46F9-91FF-D62ACACB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" y="1118"/>
              <a:ext cx="2010" cy="3564"/>
            </a:xfrm>
            <a:prstGeom prst="rect">
              <a:avLst/>
            </a:prstGeom>
            <a:gradFill>
              <a:gsLst>
                <a:gs pos="0">
                  <a:srgbClr val="9C5FFA"/>
                </a:gs>
                <a:gs pos="100000">
                  <a:srgbClr val="5A37F8"/>
                </a:gs>
              </a:gsLst>
              <a:path path="circle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LINE">
            <a:extLst>
              <a:ext uri="{FF2B5EF4-FFF2-40B4-BE49-F238E27FC236}">
                <a16:creationId xmlns:a16="http://schemas.microsoft.com/office/drawing/2014/main" id="{2C9C1726-0CB5-4A8F-ACF5-8821EB0E9B38}"/>
              </a:ext>
            </a:extLst>
          </p:cNvPr>
          <p:cNvSpPr>
            <a:spLocks/>
          </p:cNvSpPr>
          <p:nvPr/>
        </p:nvSpPr>
        <p:spPr bwMode="auto">
          <a:xfrm>
            <a:off x="1139190" y="1346321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">
            <a:extLst>
              <a:ext uri="{FF2B5EF4-FFF2-40B4-BE49-F238E27FC236}">
                <a16:creationId xmlns:a16="http://schemas.microsoft.com/office/drawing/2014/main" id="{F1151FB3-537F-4B20-B555-AE4473E09951}"/>
              </a:ext>
            </a:extLst>
          </p:cNvPr>
          <p:cNvSpPr>
            <a:spLocks/>
          </p:cNvSpPr>
          <p:nvPr/>
        </p:nvSpPr>
        <p:spPr bwMode="auto">
          <a:xfrm>
            <a:off x="15107531" y="9159234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4149BED7-9CF9-49D4-A5D2-71D55F1ECCE3}"/>
              </a:ext>
            </a:extLst>
          </p:cNvPr>
          <p:cNvGrpSpPr/>
          <p:nvPr/>
        </p:nvGrpSpPr>
        <p:grpSpPr>
          <a:xfrm>
            <a:off x="11630346" y="3238694"/>
            <a:ext cx="1543050" cy="1543050"/>
            <a:chOff x="5124450" y="2457450"/>
            <a:chExt cx="1943100" cy="19431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2E235B-42B9-454A-B2A7-B2A74A7842F9}"/>
                </a:ext>
              </a:extLst>
            </p:cNvPr>
            <p:cNvSpPr/>
            <p:nvPr/>
          </p:nvSpPr>
          <p:spPr>
            <a:xfrm>
              <a:off x="5124450" y="2457450"/>
              <a:ext cx="1943100" cy="19431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7EC03D-8935-406B-BF2E-8F4E169FA112}"/>
                </a:ext>
              </a:extLst>
            </p:cNvPr>
            <p:cNvGrpSpPr/>
            <p:nvPr/>
          </p:nvGrpSpPr>
          <p:grpSpPr>
            <a:xfrm>
              <a:off x="5439240" y="2693839"/>
              <a:ext cx="1313519" cy="1156928"/>
              <a:chOff x="2748939" y="3625529"/>
              <a:chExt cx="1131888" cy="996950"/>
            </a:xfrm>
            <a:effectLst>
              <a:outerShdw blurRad="330200" dist="38100" dir="2700000" algn="tl" rotWithShape="0">
                <a:prstClr val="black">
                  <a:alpha val="26000"/>
                </a:prstClr>
              </a:outerShdw>
            </a:effectLst>
          </p:grpSpPr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3AF6E890-1A1A-4B3A-8EC8-D6B1D3867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939" y="3625529"/>
                <a:ext cx="1131888" cy="996950"/>
              </a:xfrm>
              <a:custGeom>
                <a:avLst/>
                <a:gdLst>
                  <a:gd name="T0" fmla="*/ 188 w 1804"/>
                  <a:gd name="T1" fmla="*/ 1454 h 1563"/>
                  <a:gd name="T2" fmla="*/ 902 w 1804"/>
                  <a:gd name="T3" fmla="*/ 217 h 1563"/>
                  <a:gd name="T4" fmla="*/ 1617 w 1804"/>
                  <a:gd name="T5" fmla="*/ 1454 h 1563"/>
                  <a:gd name="T6" fmla="*/ 891 w 1804"/>
                  <a:gd name="T7" fmla="*/ 1454 h 1563"/>
                  <a:gd name="T8" fmla="*/ 716 w 1804"/>
                  <a:gd name="T9" fmla="*/ 1152 h 1563"/>
                  <a:gd name="T10" fmla="*/ 652 w 1804"/>
                  <a:gd name="T11" fmla="*/ 1258 h 1563"/>
                  <a:gd name="T12" fmla="*/ 828 w 1804"/>
                  <a:gd name="T13" fmla="*/ 1563 h 1563"/>
                  <a:gd name="T14" fmla="*/ 1804 w 1804"/>
                  <a:gd name="T15" fmla="*/ 1563 h 1563"/>
                  <a:gd name="T16" fmla="*/ 902 w 1804"/>
                  <a:gd name="T17" fmla="*/ 0 h 1563"/>
                  <a:gd name="T18" fmla="*/ 0 w 1804"/>
                  <a:gd name="T19" fmla="*/ 1563 h 1563"/>
                  <a:gd name="T20" fmla="*/ 703 w 1804"/>
                  <a:gd name="T21" fmla="*/ 1563 h 1563"/>
                  <a:gd name="T22" fmla="*/ 640 w 1804"/>
                  <a:gd name="T23" fmla="*/ 1454 h 1563"/>
                  <a:gd name="T24" fmla="*/ 188 w 1804"/>
                  <a:gd name="T25" fmla="*/ 1454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1563">
                    <a:moveTo>
                      <a:pt x="188" y="1454"/>
                    </a:moveTo>
                    <a:lnTo>
                      <a:pt x="902" y="217"/>
                    </a:lnTo>
                    <a:lnTo>
                      <a:pt x="1617" y="1454"/>
                    </a:lnTo>
                    <a:lnTo>
                      <a:pt x="891" y="1454"/>
                    </a:lnTo>
                    <a:lnTo>
                      <a:pt x="716" y="1152"/>
                    </a:lnTo>
                    <a:lnTo>
                      <a:pt x="652" y="1258"/>
                    </a:lnTo>
                    <a:lnTo>
                      <a:pt x="828" y="1563"/>
                    </a:lnTo>
                    <a:lnTo>
                      <a:pt x="1804" y="1563"/>
                    </a:lnTo>
                    <a:lnTo>
                      <a:pt x="902" y="0"/>
                    </a:lnTo>
                    <a:lnTo>
                      <a:pt x="0" y="1563"/>
                    </a:lnTo>
                    <a:lnTo>
                      <a:pt x="703" y="1563"/>
                    </a:lnTo>
                    <a:lnTo>
                      <a:pt x="640" y="1454"/>
                    </a:lnTo>
                    <a:lnTo>
                      <a:pt x="188" y="14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D7D65F4C-4AE1-4A73-A8FB-295819BD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664" y="3876354"/>
                <a:ext cx="542925" cy="622300"/>
              </a:xfrm>
              <a:custGeom>
                <a:avLst/>
                <a:gdLst>
                  <a:gd name="T0" fmla="*/ 125 w 865"/>
                  <a:gd name="T1" fmla="*/ 976 h 976"/>
                  <a:gd name="T2" fmla="*/ 0 w 865"/>
                  <a:gd name="T3" fmla="*/ 976 h 976"/>
                  <a:gd name="T4" fmla="*/ 563 w 865"/>
                  <a:gd name="T5" fmla="*/ 0 h 976"/>
                  <a:gd name="T6" fmla="*/ 865 w 865"/>
                  <a:gd name="T7" fmla="*/ 520 h 976"/>
                  <a:gd name="T8" fmla="*/ 740 w 865"/>
                  <a:gd name="T9" fmla="*/ 522 h 976"/>
                  <a:gd name="T10" fmla="*/ 564 w 865"/>
                  <a:gd name="T11" fmla="*/ 215 h 976"/>
                  <a:gd name="T12" fmla="*/ 125 w 865"/>
                  <a:gd name="T13" fmla="*/ 97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5" h="976">
                    <a:moveTo>
                      <a:pt x="125" y="976"/>
                    </a:moveTo>
                    <a:lnTo>
                      <a:pt x="0" y="976"/>
                    </a:lnTo>
                    <a:lnTo>
                      <a:pt x="563" y="0"/>
                    </a:lnTo>
                    <a:lnTo>
                      <a:pt x="865" y="520"/>
                    </a:lnTo>
                    <a:lnTo>
                      <a:pt x="740" y="522"/>
                    </a:lnTo>
                    <a:lnTo>
                      <a:pt x="564" y="215"/>
                    </a:lnTo>
                    <a:lnTo>
                      <a:pt x="125" y="9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D1551461-9DAB-4A55-A197-F3F229BA6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652" y="4235129"/>
                <a:ext cx="298450" cy="263525"/>
              </a:xfrm>
              <a:custGeom>
                <a:avLst/>
                <a:gdLst>
                  <a:gd name="T0" fmla="*/ 476 w 476"/>
                  <a:gd name="T1" fmla="*/ 412 h 412"/>
                  <a:gd name="T2" fmla="*/ 238 w 476"/>
                  <a:gd name="T3" fmla="*/ 0 h 412"/>
                  <a:gd name="T4" fmla="*/ 0 w 476"/>
                  <a:gd name="T5" fmla="*/ 412 h 412"/>
                  <a:gd name="T6" fmla="*/ 125 w 476"/>
                  <a:gd name="T7" fmla="*/ 412 h 412"/>
                  <a:gd name="T8" fmla="*/ 239 w 476"/>
                  <a:gd name="T9" fmla="*/ 215 h 412"/>
                  <a:gd name="T10" fmla="*/ 352 w 476"/>
                  <a:gd name="T11" fmla="*/ 412 h 412"/>
                  <a:gd name="T12" fmla="*/ 476 w 476"/>
                  <a:gd name="T13" fmla="*/ 4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412">
                    <a:moveTo>
                      <a:pt x="476" y="412"/>
                    </a:moveTo>
                    <a:lnTo>
                      <a:pt x="238" y="0"/>
                    </a:lnTo>
                    <a:lnTo>
                      <a:pt x="0" y="412"/>
                    </a:lnTo>
                    <a:lnTo>
                      <a:pt x="125" y="412"/>
                    </a:lnTo>
                    <a:lnTo>
                      <a:pt x="239" y="215"/>
                    </a:lnTo>
                    <a:lnTo>
                      <a:pt x="352" y="412"/>
                    </a:lnTo>
                    <a:lnTo>
                      <a:pt x="476" y="4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51A88BCA-F2B7-40C9-952F-1BBE05BC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202" y="4220842"/>
                <a:ext cx="312738" cy="277813"/>
              </a:xfrm>
              <a:custGeom>
                <a:avLst/>
                <a:gdLst>
                  <a:gd name="T0" fmla="*/ 437 w 499"/>
                  <a:gd name="T1" fmla="*/ 108 h 434"/>
                  <a:gd name="T2" fmla="*/ 499 w 499"/>
                  <a:gd name="T3" fmla="*/ 0 h 434"/>
                  <a:gd name="T4" fmla="*/ 0 w 499"/>
                  <a:gd name="T5" fmla="*/ 0 h 434"/>
                  <a:gd name="T6" fmla="*/ 249 w 499"/>
                  <a:gd name="T7" fmla="*/ 434 h 434"/>
                  <a:gd name="T8" fmla="*/ 312 w 499"/>
                  <a:gd name="T9" fmla="*/ 325 h 434"/>
                  <a:gd name="T10" fmla="*/ 186 w 499"/>
                  <a:gd name="T11" fmla="*/ 108 h 434"/>
                  <a:gd name="T12" fmla="*/ 437 w 499"/>
                  <a:gd name="T13" fmla="*/ 1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9" h="434">
                    <a:moveTo>
                      <a:pt x="437" y="108"/>
                    </a:moveTo>
                    <a:lnTo>
                      <a:pt x="499" y="0"/>
                    </a:lnTo>
                    <a:lnTo>
                      <a:pt x="0" y="0"/>
                    </a:lnTo>
                    <a:lnTo>
                      <a:pt x="249" y="434"/>
                    </a:lnTo>
                    <a:lnTo>
                      <a:pt x="312" y="325"/>
                    </a:lnTo>
                    <a:lnTo>
                      <a:pt x="186" y="108"/>
                    </a:lnTo>
                    <a:lnTo>
                      <a:pt x="437" y="1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1" name="BUTTON">
            <a:extLst>
              <a:ext uri="{FF2B5EF4-FFF2-40B4-BE49-F238E27FC236}">
                <a16:creationId xmlns:a16="http://schemas.microsoft.com/office/drawing/2014/main" id="{C38F0EE6-E353-43D4-9D06-69FD9F7A41FD}"/>
              </a:ext>
            </a:extLst>
          </p:cNvPr>
          <p:cNvSpPr/>
          <p:nvPr/>
        </p:nvSpPr>
        <p:spPr>
          <a:xfrm>
            <a:off x="11227384" y="6838944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6233C23-393A-4CC7-A785-EC71EC805543}"/>
              </a:ext>
            </a:extLst>
          </p:cNvPr>
          <p:cNvSpPr/>
          <p:nvPr/>
        </p:nvSpPr>
        <p:spPr>
          <a:xfrm>
            <a:off x="12653176" y="6843790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F16503E0-8381-4034-A014-A9ECBA914201}"/>
              </a:ext>
            </a:extLst>
          </p:cNvPr>
          <p:cNvSpPr>
            <a:spLocks/>
          </p:cNvSpPr>
          <p:nvPr/>
        </p:nvSpPr>
        <p:spPr bwMode="auto">
          <a:xfrm>
            <a:off x="14825740" y="1435441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149A1F5E-FEA9-4D88-846B-B3D73ABC6C56}"/>
              </a:ext>
            </a:extLst>
          </p:cNvPr>
          <p:cNvSpPr>
            <a:spLocks/>
          </p:cNvSpPr>
          <p:nvPr/>
        </p:nvSpPr>
        <p:spPr bwMode="auto">
          <a:xfrm>
            <a:off x="14704199" y="682648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00D8245E-7BD1-4432-9C9C-FB7AF121F349}"/>
              </a:ext>
            </a:extLst>
          </p:cNvPr>
          <p:cNvSpPr>
            <a:spLocks/>
          </p:cNvSpPr>
          <p:nvPr/>
        </p:nvSpPr>
        <p:spPr bwMode="auto">
          <a:xfrm>
            <a:off x="8659613" y="326295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18B3C8EF-FD07-462E-B5C3-8ED448211481}"/>
              </a:ext>
            </a:extLst>
          </p:cNvPr>
          <p:cNvSpPr>
            <a:spLocks/>
          </p:cNvSpPr>
          <p:nvPr/>
        </p:nvSpPr>
        <p:spPr bwMode="auto">
          <a:xfrm>
            <a:off x="4908802" y="765536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5505B24A-B08F-4F8E-B7DA-F74E79760264}"/>
              </a:ext>
            </a:extLst>
          </p:cNvPr>
          <p:cNvSpPr/>
          <p:nvPr/>
        </p:nvSpPr>
        <p:spPr>
          <a:xfrm>
            <a:off x="6111241" y="319349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8D932D4E-DEBC-4AA2-B578-F751381F59DA}"/>
              </a:ext>
            </a:extLst>
          </p:cNvPr>
          <p:cNvSpPr/>
          <p:nvPr/>
        </p:nvSpPr>
        <p:spPr>
          <a:xfrm>
            <a:off x="6568441" y="73819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0D513594-0801-4E7D-9A39-6500DAF8C99D}"/>
              </a:ext>
            </a:extLst>
          </p:cNvPr>
          <p:cNvSpPr/>
          <p:nvPr/>
        </p:nvSpPr>
        <p:spPr>
          <a:xfrm>
            <a:off x="15946903" y="445122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LINE">
            <a:extLst>
              <a:ext uri="{FF2B5EF4-FFF2-40B4-BE49-F238E27FC236}">
                <a16:creationId xmlns:a16="http://schemas.microsoft.com/office/drawing/2014/main" id="{DDE802DE-A18E-4FC4-96C6-AB95F065955D}"/>
              </a:ext>
            </a:extLst>
          </p:cNvPr>
          <p:cNvSpPr/>
          <p:nvPr/>
        </p:nvSpPr>
        <p:spPr>
          <a:xfrm>
            <a:off x="2160564" y="327892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6EEC0975-9403-4270-A68E-3E8C1276B16A}"/>
              </a:ext>
            </a:extLst>
          </p:cNvPr>
          <p:cNvSpPr/>
          <p:nvPr/>
        </p:nvSpPr>
        <p:spPr>
          <a:xfrm>
            <a:off x="9288194" y="482636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5A36D248-E8AC-489B-BA14-E4BE9C13EA36}"/>
              </a:ext>
            </a:extLst>
          </p:cNvPr>
          <p:cNvSpPr/>
          <p:nvPr/>
        </p:nvSpPr>
        <p:spPr>
          <a:xfrm>
            <a:off x="7343181" y="533540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">
            <a:extLst>
              <a:ext uri="{FF2B5EF4-FFF2-40B4-BE49-F238E27FC236}">
                <a16:creationId xmlns:a16="http://schemas.microsoft.com/office/drawing/2014/main" id="{E7E6D780-8A76-4141-B69D-9729F95DF747}"/>
              </a:ext>
            </a:extLst>
          </p:cNvPr>
          <p:cNvSpPr/>
          <p:nvPr/>
        </p:nvSpPr>
        <p:spPr>
          <a:xfrm>
            <a:off x="16791981" y="186536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">
            <a:extLst>
              <a:ext uri="{FF2B5EF4-FFF2-40B4-BE49-F238E27FC236}">
                <a16:creationId xmlns:a16="http://schemas.microsoft.com/office/drawing/2014/main" id="{313CFF1A-82A4-49CF-B4B0-AAA2A38E7F2C}"/>
              </a:ext>
            </a:extLst>
          </p:cNvPr>
          <p:cNvSpPr/>
          <p:nvPr/>
        </p:nvSpPr>
        <p:spPr>
          <a:xfrm>
            <a:off x="2044350" y="85944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49C451A9-8BCF-45C0-B3E3-D46E5694F919}"/>
              </a:ext>
            </a:extLst>
          </p:cNvPr>
          <p:cNvSpPr/>
          <p:nvPr/>
        </p:nvSpPr>
        <p:spPr>
          <a:xfrm>
            <a:off x="9288194" y="60605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">
            <a:extLst>
              <a:ext uri="{FF2B5EF4-FFF2-40B4-BE49-F238E27FC236}">
                <a16:creationId xmlns:a16="http://schemas.microsoft.com/office/drawing/2014/main" id="{E8EFC7DB-0303-4C90-8312-154C66733A31}"/>
              </a:ext>
            </a:extLst>
          </p:cNvPr>
          <p:cNvSpPr/>
          <p:nvPr/>
        </p:nvSpPr>
        <p:spPr>
          <a:xfrm>
            <a:off x="16791981" y="723453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288DABB9-6F9B-4AB1-8F12-279D116E9DBA}"/>
              </a:ext>
            </a:extLst>
          </p:cNvPr>
          <p:cNvSpPr/>
          <p:nvPr/>
        </p:nvSpPr>
        <p:spPr>
          <a:xfrm>
            <a:off x="4271735" y="329558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C7CC9B7F-9894-4E8B-B523-BCFC25434704}"/>
              </a:ext>
            </a:extLst>
          </p:cNvPr>
          <p:cNvSpPr/>
          <p:nvPr/>
        </p:nvSpPr>
        <p:spPr>
          <a:xfrm>
            <a:off x="6101596" y="319542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CE110775-4F9E-4649-A10E-FB8429C0FDA6}"/>
              </a:ext>
            </a:extLst>
          </p:cNvPr>
          <p:cNvSpPr/>
          <p:nvPr/>
        </p:nvSpPr>
        <p:spPr>
          <a:xfrm>
            <a:off x="6558796" y="738392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4154AFC8-295F-4F0E-A187-4DA5DFE4F407}"/>
              </a:ext>
            </a:extLst>
          </p:cNvPr>
          <p:cNvSpPr/>
          <p:nvPr/>
        </p:nvSpPr>
        <p:spPr>
          <a:xfrm>
            <a:off x="15937258" y="445315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51AA06-025C-4E7D-A9E9-3E145CB06090}"/>
              </a:ext>
            </a:extLst>
          </p:cNvPr>
          <p:cNvSpPr/>
          <p:nvPr/>
        </p:nvSpPr>
        <p:spPr>
          <a:xfrm>
            <a:off x="2150919" y="328085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2A78B48A-713B-408E-BFA1-1BB806DB883A}"/>
              </a:ext>
            </a:extLst>
          </p:cNvPr>
          <p:cNvSpPr/>
          <p:nvPr/>
        </p:nvSpPr>
        <p:spPr>
          <a:xfrm>
            <a:off x="9278549" y="48282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">
            <a:extLst>
              <a:ext uri="{FF2B5EF4-FFF2-40B4-BE49-F238E27FC236}">
                <a16:creationId xmlns:a16="http://schemas.microsoft.com/office/drawing/2014/main" id="{E52DC5EF-17E1-4418-9584-EA569586AD67}"/>
              </a:ext>
            </a:extLst>
          </p:cNvPr>
          <p:cNvSpPr/>
          <p:nvPr/>
        </p:nvSpPr>
        <p:spPr>
          <a:xfrm>
            <a:off x="7333536" y="533733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">
            <a:extLst>
              <a:ext uri="{FF2B5EF4-FFF2-40B4-BE49-F238E27FC236}">
                <a16:creationId xmlns:a16="http://schemas.microsoft.com/office/drawing/2014/main" id="{AC43A34F-6CB9-4B13-B0D1-76C91BE84909}"/>
              </a:ext>
            </a:extLst>
          </p:cNvPr>
          <p:cNvSpPr/>
          <p:nvPr/>
        </p:nvSpPr>
        <p:spPr>
          <a:xfrm>
            <a:off x="16782336" y="186729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">
            <a:extLst>
              <a:ext uri="{FF2B5EF4-FFF2-40B4-BE49-F238E27FC236}">
                <a16:creationId xmlns:a16="http://schemas.microsoft.com/office/drawing/2014/main" id="{2085EB85-8D15-441D-BD0A-7568A5873A49}"/>
              </a:ext>
            </a:extLst>
          </p:cNvPr>
          <p:cNvSpPr/>
          <p:nvPr/>
        </p:nvSpPr>
        <p:spPr>
          <a:xfrm>
            <a:off x="2034705" y="859634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EA315948-F1E5-4CAF-B153-F7BAAE1AEF9B}"/>
              </a:ext>
            </a:extLst>
          </p:cNvPr>
          <p:cNvSpPr/>
          <p:nvPr/>
        </p:nvSpPr>
        <p:spPr>
          <a:xfrm>
            <a:off x="9278549" y="60798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OVAL">
            <a:extLst>
              <a:ext uri="{FF2B5EF4-FFF2-40B4-BE49-F238E27FC236}">
                <a16:creationId xmlns:a16="http://schemas.microsoft.com/office/drawing/2014/main" id="{6C536F8E-FC09-4DE7-B11C-CF7AB3B5638A}"/>
              </a:ext>
            </a:extLst>
          </p:cNvPr>
          <p:cNvSpPr/>
          <p:nvPr/>
        </p:nvSpPr>
        <p:spPr>
          <a:xfrm>
            <a:off x="16782336" y="723646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">
            <a:extLst>
              <a:ext uri="{FF2B5EF4-FFF2-40B4-BE49-F238E27FC236}">
                <a16:creationId xmlns:a16="http://schemas.microsoft.com/office/drawing/2014/main" id="{B82A7AFA-C2E9-48F0-B781-A024A9F31592}"/>
              </a:ext>
            </a:extLst>
          </p:cNvPr>
          <p:cNvSpPr/>
          <p:nvPr/>
        </p:nvSpPr>
        <p:spPr>
          <a:xfrm>
            <a:off x="4262090" y="32975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ANSISI">
            <a:extLst>
              <a:ext uri="{FF2B5EF4-FFF2-40B4-BE49-F238E27FC236}">
                <a16:creationId xmlns:a16="http://schemas.microsoft.com/office/drawing/2014/main" id="{D218B0F6-6CC5-4046-8877-2F8DE0A52A2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ANSISI">
            <a:extLst>
              <a:ext uri="{FF2B5EF4-FFF2-40B4-BE49-F238E27FC236}">
                <a16:creationId xmlns:a16="http://schemas.microsoft.com/office/drawing/2014/main" id="{DFD09865-C765-4372-B7E8-DD43BC75F098}"/>
              </a:ext>
            </a:extLst>
          </p:cNvPr>
          <p:cNvSpPr/>
          <p:nvPr/>
        </p:nvSpPr>
        <p:spPr>
          <a:xfrm>
            <a:off x="152400" y="15240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8" dur="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2" dur="3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  <p:bldP spid="64" grpId="0" animBg="1"/>
          <p:bldP spid="6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8" dur="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2" dur="3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  <p:bldP spid="64" grpId="0" animBg="1"/>
          <p:bldP spid="64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D9A0"/>
            </a:gs>
            <a:gs pos="100000">
              <a:srgbClr val="368BD3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IRCLE">
            <a:extLst>
              <a:ext uri="{FF2B5EF4-FFF2-40B4-BE49-F238E27FC236}">
                <a16:creationId xmlns:a16="http://schemas.microsoft.com/office/drawing/2014/main" id="{CF7288D0-3652-4CDF-97A9-8605C1D78049}"/>
              </a:ext>
            </a:extLst>
          </p:cNvPr>
          <p:cNvSpPr/>
          <p:nvPr/>
        </p:nvSpPr>
        <p:spPr>
          <a:xfrm flipV="1">
            <a:off x="15122770" y="7121769"/>
            <a:ext cx="3165230" cy="3165230"/>
          </a:xfrm>
          <a:custGeom>
            <a:avLst/>
            <a:gdLst>
              <a:gd name="connsiteX0" fmla="*/ 0 w 4630615"/>
              <a:gd name="connsiteY0" fmla="*/ 0 h 4630615"/>
              <a:gd name="connsiteX1" fmla="*/ 1170064 w 4630615"/>
              <a:gd name="connsiteY1" fmla="*/ 0 h 4630615"/>
              <a:gd name="connsiteX2" fmla="*/ 4630615 w 4630615"/>
              <a:gd name="connsiteY2" fmla="*/ 3460551 h 4630615"/>
              <a:gd name="connsiteX3" fmla="*/ 4630615 w 4630615"/>
              <a:gd name="connsiteY3" fmla="*/ 4630615 h 4630615"/>
              <a:gd name="connsiteX4" fmla="*/ 0 w 4630615"/>
              <a:gd name="connsiteY4" fmla="*/ 0 h 463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615" h="4630615">
                <a:moveTo>
                  <a:pt x="0" y="0"/>
                </a:moveTo>
                <a:lnTo>
                  <a:pt x="1170064" y="0"/>
                </a:lnTo>
                <a:cubicBezTo>
                  <a:pt x="1170064" y="1911210"/>
                  <a:pt x="2719405" y="3460551"/>
                  <a:pt x="4630615" y="3460551"/>
                </a:cubicBezTo>
                <a:lnTo>
                  <a:pt x="4630615" y="4630615"/>
                </a:lnTo>
                <a:cubicBezTo>
                  <a:pt x="2073197" y="4630615"/>
                  <a:pt x="0" y="2557418"/>
                  <a:pt x="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HAPE BG">
            <a:extLst>
              <a:ext uri="{FF2B5EF4-FFF2-40B4-BE49-F238E27FC236}">
                <a16:creationId xmlns:a16="http://schemas.microsoft.com/office/drawing/2014/main" id="{A2183BD2-7450-40BB-B891-8F08E14201B5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10543165" cy="10286999"/>
          </a:xfrm>
          <a:custGeom>
            <a:avLst/>
            <a:gdLst>
              <a:gd name="T0" fmla="*/ 9482 w 9482"/>
              <a:gd name="T1" fmla="*/ 4271 h 9248"/>
              <a:gd name="T2" fmla="*/ 9482 w 9482"/>
              <a:gd name="T3" fmla="*/ 9248 h 9248"/>
              <a:gd name="T4" fmla="*/ 8042 w 9482"/>
              <a:gd name="T5" fmla="*/ 9248 h 9248"/>
              <a:gd name="T6" fmla="*/ 7836 w 9482"/>
              <a:gd name="T7" fmla="*/ 8291 h 9248"/>
              <a:gd name="T8" fmla="*/ 6698 w 9482"/>
              <a:gd name="T9" fmla="*/ 7457 h 9248"/>
              <a:gd name="T10" fmla="*/ 5165 w 9482"/>
              <a:gd name="T11" fmla="*/ 7190 h 9248"/>
              <a:gd name="T12" fmla="*/ 4712 w 9482"/>
              <a:gd name="T13" fmla="*/ 6726 h 9248"/>
              <a:gd name="T14" fmla="*/ 4731 w 9482"/>
              <a:gd name="T15" fmla="*/ 6109 h 9248"/>
              <a:gd name="T16" fmla="*/ 4558 w 9482"/>
              <a:gd name="T17" fmla="*/ 5541 h 9248"/>
              <a:gd name="T18" fmla="*/ 3939 w 9482"/>
              <a:gd name="T19" fmla="*/ 5519 h 9248"/>
              <a:gd name="T20" fmla="*/ 2645 w 9482"/>
              <a:gd name="T21" fmla="*/ 5510 h 9248"/>
              <a:gd name="T22" fmla="*/ 2948 w 9482"/>
              <a:gd name="T23" fmla="*/ 4538 h 9248"/>
              <a:gd name="T24" fmla="*/ 2580 w 9482"/>
              <a:gd name="T25" fmla="*/ 3547 h 9248"/>
              <a:gd name="T26" fmla="*/ 1524 w 9482"/>
              <a:gd name="T27" fmla="*/ 3193 h 9248"/>
              <a:gd name="T28" fmla="*/ 683 w 9482"/>
              <a:gd name="T29" fmla="*/ 3065 h 9248"/>
              <a:gd name="T30" fmla="*/ 109 w 9482"/>
              <a:gd name="T31" fmla="*/ 2486 h 9248"/>
              <a:gd name="T32" fmla="*/ 822 w 9482"/>
              <a:gd name="T33" fmla="*/ 964 h 9248"/>
              <a:gd name="T34" fmla="*/ 480 w 9482"/>
              <a:gd name="T35" fmla="*/ 0 h 9248"/>
              <a:gd name="T36" fmla="*/ 2178 w 9482"/>
              <a:gd name="T37" fmla="*/ 0 h 9248"/>
              <a:gd name="T38" fmla="*/ 2823 w 9482"/>
              <a:gd name="T39" fmla="*/ 1484 h 9248"/>
              <a:gd name="T40" fmla="*/ 4975 w 9482"/>
              <a:gd name="T41" fmla="*/ 1555 h 9248"/>
              <a:gd name="T42" fmla="*/ 5540 w 9482"/>
              <a:gd name="T43" fmla="*/ 3213 h 9248"/>
              <a:gd name="T44" fmla="*/ 7974 w 9482"/>
              <a:gd name="T45" fmla="*/ 3178 h 9248"/>
              <a:gd name="T46" fmla="*/ 7979 w 9482"/>
              <a:gd name="T47" fmla="*/ 3178 h 9248"/>
              <a:gd name="T48" fmla="*/ 8566 w 9482"/>
              <a:gd name="T49" fmla="*/ 3622 h 9248"/>
              <a:gd name="T50" fmla="*/ 9482 w 9482"/>
              <a:gd name="T51" fmla="*/ 4271 h 9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82" h="9248">
                <a:moveTo>
                  <a:pt x="9482" y="4271"/>
                </a:moveTo>
                <a:lnTo>
                  <a:pt x="9482" y="9248"/>
                </a:lnTo>
                <a:lnTo>
                  <a:pt x="8042" y="9248"/>
                </a:lnTo>
                <a:cubicBezTo>
                  <a:pt x="8063" y="8914"/>
                  <a:pt x="8004" y="8583"/>
                  <a:pt x="7836" y="8291"/>
                </a:cubicBezTo>
                <a:cubicBezTo>
                  <a:pt x="7590" y="7867"/>
                  <a:pt x="7155" y="7605"/>
                  <a:pt x="6698" y="7457"/>
                </a:cubicBezTo>
                <a:cubicBezTo>
                  <a:pt x="6200" y="7296"/>
                  <a:pt x="5640" y="7388"/>
                  <a:pt x="5165" y="7190"/>
                </a:cubicBezTo>
                <a:cubicBezTo>
                  <a:pt x="4958" y="7104"/>
                  <a:pt x="4773" y="6941"/>
                  <a:pt x="4712" y="6726"/>
                </a:cubicBezTo>
                <a:cubicBezTo>
                  <a:pt x="4655" y="6526"/>
                  <a:pt x="4710" y="6315"/>
                  <a:pt x="4731" y="6109"/>
                </a:cubicBezTo>
                <a:cubicBezTo>
                  <a:pt x="4752" y="5903"/>
                  <a:pt x="4724" y="5664"/>
                  <a:pt x="4558" y="5541"/>
                </a:cubicBezTo>
                <a:cubicBezTo>
                  <a:pt x="4386" y="5414"/>
                  <a:pt x="4146" y="5464"/>
                  <a:pt x="3939" y="5519"/>
                </a:cubicBezTo>
                <a:cubicBezTo>
                  <a:pt x="3599" y="5610"/>
                  <a:pt x="2877" y="5968"/>
                  <a:pt x="2645" y="5510"/>
                </a:cubicBezTo>
                <a:cubicBezTo>
                  <a:pt x="2485" y="5195"/>
                  <a:pt x="2838" y="4874"/>
                  <a:pt x="2948" y="4538"/>
                </a:cubicBezTo>
                <a:cubicBezTo>
                  <a:pt x="3065" y="4181"/>
                  <a:pt x="2877" y="3777"/>
                  <a:pt x="2580" y="3547"/>
                </a:cubicBezTo>
                <a:cubicBezTo>
                  <a:pt x="2282" y="3317"/>
                  <a:pt x="1898" y="3231"/>
                  <a:pt x="1524" y="3193"/>
                </a:cubicBezTo>
                <a:cubicBezTo>
                  <a:pt x="1241" y="3165"/>
                  <a:pt x="951" y="3159"/>
                  <a:pt x="683" y="3065"/>
                </a:cubicBezTo>
                <a:cubicBezTo>
                  <a:pt x="414" y="2971"/>
                  <a:pt x="163" y="2765"/>
                  <a:pt x="109" y="2486"/>
                </a:cubicBezTo>
                <a:cubicBezTo>
                  <a:pt x="0" y="1922"/>
                  <a:pt x="691" y="1523"/>
                  <a:pt x="822" y="964"/>
                </a:cubicBezTo>
                <a:cubicBezTo>
                  <a:pt x="904" y="616"/>
                  <a:pt x="744" y="245"/>
                  <a:pt x="480" y="0"/>
                </a:cubicBezTo>
                <a:lnTo>
                  <a:pt x="2178" y="0"/>
                </a:lnTo>
                <a:cubicBezTo>
                  <a:pt x="1994" y="596"/>
                  <a:pt x="2101" y="1390"/>
                  <a:pt x="2823" y="1484"/>
                </a:cubicBezTo>
                <a:cubicBezTo>
                  <a:pt x="3564" y="1590"/>
                  <a:pt x="4411" y="885"/>
                  <a:pt x="4975" y="1555"/>
                </a:cubicBezTo>
                <a:cubicBezTo>
                  <a:pt x="5399" y="2049"/>
                  <a:pt x="4869" y="2860"/>
                  <a:pt x="5540" y="3213"/>
                </a:cubicBezTo>
                <a:cubicBezTo>
                  <a:pt x="6351" y="3601"/>
                  <a:pt x="7162" y="3142"/>
                  <a:pt x="7974" y="3178"/>
                </a:cubicBezTo>
                <a:lnTo>
                  <a:pt x="7979" y="3178"/>
                </a:lnTo>
                <a:cubicBezTo>
                  <a:pt x="8251" y="3179"/>
                  <a:pt x="8488" y="3362"/>
                  <a:pt x="8566" y="3622"/>
                </a:cubicBezTo>
                <a:cubicBezTo>
                  <a:pt x="8770" y="4311"/>
                  <a:pt x="9135" y="4102"/>
                  <a:pt x="9482" y="4271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SHAPE BG">
            <a:extLst>
              <a:ext uri="{FF2B5EF4-FFF2-40B4-BE49-F238E27FC236}">
                <a16:creationId xmlns:a16="http://schemas.microsoft.com/office/drawing/2014/main" id="{481943B9-82AA-436F-8121-3EA8FB46C1B1}"/>
              </a:ext>
            </a:extLst>
          </p:cNvPr>
          <p:cNvSpPr>
            <a:spLocks/>
          </p:cNvSpPr>
          <p:nvPr/>
        </p:nvSpPr>
        <p:spPr bwMode="auto">
          <a:xfrm rot="8100000">
            <a:off x="15514521" y="1206651"/>
            <a:ext cx="4646458" cy="4056224"/>
          </a:xfrm>
          <a:custGeom>
            <a:avLst/>
            <a:gdLst>
              <a:gd name="connsiteX0" fmla="*/ 34315 w 4646458"/>
              <a:gd name="connsiteY0" fmla="*/ 3759771 h 4056224"/>
              <a:gd name="connsiteX1" fmla="*/ 0 w 4646458"/>
              <a:gd name="connsiteY1" fmla="*/ 3714592 h 4056224"/>
              <a:gd name="connsiteX2" fmla="*/ 3714592 w 4646458"/>
              <a:gd name="connsiteY2" fmla="*/ 0 h 4056224"/>
              <a:gd name="connsiteX3" fmla="*/ 3753360 w 4646458"/>
              <a:gd name="connsiteY3" fmla="*/ 125391 h 4056224"/>
              <a:gd name="connsiteX4" fmla="*/ 3816645 w 4646458"/>
              <a:gd name="connsiteY4" fmla="*/ 407180 h 4056224"/>
              <a:gd name="connsiteX5" fmla="*/ 4054819 w 4646458"/>
              <a:gd name="connsiteY5" fmla="*/ 1319359 h 4056224"/>
              <a:gd name="connsiteX6" fmla="*/ 4545881 w 4646458"/>
              <a:gd name="connsiteY6" fmla="*/ 2222602 h 4056224"/>
              <a:gd name="connsiteX7" fmla="*/ 4516890 w 4646458"/>
              <a:gd name="connsiteY7" fmla="*/ 3214295 h 4056224"/>
              <a:gd name="connsiteX8" fmla="*/ 3645376 w 4646458"/>
              <a:gd name="connsiteY8" fmla="*/ 3671278 h 4056224"/>
              <a:gd name="connsiteX9" fmla="*/ 2176648 w 4646458"/>
              <a:gd name="connsiteY9" fmla="*/ 3512696 h 4056224"/>
              <a:gd name="connsiteX10" fmla="*/ 244957 w 4646458"/>
              <a:gd name="connsiteY10" fmla="*/ 3935729 h 4056224"/>
              <a:gd name="connsiteX11" fmla="*/ 34315 w 4646458"/>
              <a:gd name="connsiteY11" fmla="*/ 3759771 h 40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46458" h="4056224">
                <a:moveTo>
                  <a:pt x="34315" y="3759771"/>
                </a:moveTo>
                <a:lnTo>
                  <a:pt x="0" y="3714592"/>
                </a:lnTo>
                <a:lnTo>
                  <a:pt x="3714592" y="0"/>
                </a:lnTo>
                <a:lnTo>
                  <a:pt x="3753360" y="125391"/>
                </a:lnTo>
                <a:cubicBezTo>
                  <a:pt x="3777201" y="218056"/>
                  <a:pt x="3797578" y="312366"/>
                  <a:pt x="3816645" y="407180"/>
                </a:cubicBezTo>
                <a:cubicBezTo>
                  <a:pt x="3857679" y="610879"/>
                  <a:pt x="3812632" y="883371"/>
                  <a:pt x="4054819" y="1319359"/>
                </a:cubicBezTo>
                <a:cubicBezTo>
                  <a:pt x="4221627" y="1619100"/>
                  <a:pt x="4422335" y="1902313"/>
                  <a:pt x="4545881" y="2222602"/>
                </a:cubicBezTo>
                <a:cubicBezTo>
                  <a:pt x="4669427" y="2542446"/>
                  <a:pt x="4700202" y="2924381"/>
                  <a:pt x="4516890" y="3214295"/>
                </a:cubicBezTo>
                <a:cubicBezTo>
                  <a:pt x="4335362" y="3501529"/>
                  <a:pt x="3983456" y="3637328"/>
                  <a:pt x="3645376" y="3671278"/>
                </a:cubicBezTo>
                <a:cubicBezTo>
                  <a:pt x="3307297" y="3704781"/>
                  <a:pt x="2516066" y="3497954"/>
                  <a:pt x="2176648" y="3512696"/>
                </a:cubicBezTo>
                <a:cubicBezTo>
                  <a:pt x="1326098" y="3549326"/>
                  <a:pt x="901045" y="4354741"/>
                  <a:pt x="244957" y="3935729"/>
                </a:cubicBezTo>
                <a:cubicBezTo>
                  <a:pt x="157929" y="3880114"/>
                  <a:pt x="88795" y="3821120"/>
                  <a:pt x="34315" y="3759771"/>
                </a:cubicBezTo>
                <a:close/>
              </a:path>
            </a:pathLst>
          </a:custGeom>
          <a:solidFill>
            <a:srgbClr val="FEFEFE">
              <a:alpha val="1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0" name="PHONE">
            <a:extLst>
              <a:ext uri="{FF2B5EF4-FFF2-40B4-BE49-F238E27FC236}">
                <a16:creationId xmlns:a16="http://schemas.microsoft.com/office/drawing/2014/main" id="{6A27DE6D-BFDC-49C9-861E-F6A6069C3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59577" y="1346321"/>
            <a:ext cx="3654425" cy="7358063"/>
            <a:chOff x="7207" y="592"/>
            <a:chExt cx="2302" cy="4635"/>
          </a:xfrm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529BFA5-EB45-4F1F-B319-1801559C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592"/>
              <a:ext cx="2290" cy="4635"/>
            </a:xfrm>
            <a:custGeom>
              <a:avLst/>
              <a:gdLst>
                <a:gd name="T0" fmla="*/ 4942 w 4942"/>
                <a:gd name="T1" fmla="*/ 9391 h 10011"/>
                <a:gd name="T2" fmla="*/ 4322 w 4942"/>
                <a:gd name="T3" fmla="*/ 10011 h 10011"/>
                <a:gd name="T4" fmla="*/ 620 w 4942"/>
                <a:gd name="T5" fmla="*/ 10011 h 10011"/>
                <a:gd name="T6" fmla="*/ 0 w 4942"/>
                <a:gd name="T7" fmla="*/ 9391 h 10011"/>
                <a:gd name="T8" fmla="*/ 0 w 4942"/>
                <a:gd name="T9" fmla="*/ 620 h 10011"/>
                <a:gd name="T10" fmla="*/ 620 w 4942"/>
                <a:gd name="T11" fmla="*/ 0 h 10011"/>
                <a:gd name="T12" fmla="*/ 4322 w 4942"/>
                <a:gd name="T13" fmla="*/ 0 h 10011"/>
                <a:gd name="T14" fmla="*/ 4942 w 4942"/>
                <a:gd name="T15" fmla="*/ 620 h 10011"/>
                <a:gd name="T16" fmla="*/ 4942 w 4942"/>
                <a:gd name="T17" fmla="*/ 9391 h 10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2" h="10011">
                  <a:moveTo>
                    <a:pt x="4942" y="9391"/>
                  </a:moveTo>
                  <a:cubicBezTo>
                    <a:pt x="4942" y="9732"/>
                    <a:pt x="4663" y="10011"/>
                    <a:pt x="4322" y="10011"/>
                  </a:cubicBezTo>
                  <a:lnTo>
                    <a:pt x="620" y="10011"/>
                  </a:lnTo>
                  <a:cubicBezTo>
                    <a:pt x="279" y="10011"/>
                    <a:pt x="0" y="9732"/>
                    <a:pt x="0" y="9391"/>
                  </a:cubicBezTo>
                  <a:lnTo>
                    <a:pt x="0" y="620"/>
                  </a:lnTo>
                  <a:cubicBezTo>
                    <a:pt x="0" y="279"/>
                    <a:pt x="279" y="0"/>
                    <a:pt x="620" y="0"/>
                  </a:cubicBezTo>
                  <a:lnTo>
                    <a:pt x="4322" y="0"/>
                  </a:lnTo>
                  <a:cubicBezTo>
                    <a:pt x="4663" y="0"/>
                    <a:pt x="4942" y="279"/>
                    <a:pt x="4942" y="620"/>
                  </a:cubicBezTo>
                  <a:lnTo>
                    <a:pt x="4942" y="9391"/>
                  </a:ln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  <a:effectLst>
              <a:outerShdw blurRad="342900" dist="444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A6B99DD-79BD-4ADC-8B10-B44B8921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" y="636"/>
              <a:ext cx="2201" cy="4546"/>
            </a:xfrm>
            <a:custGeom>
              <a:avLst/>
              <a:gdLst>
                <a:gd name="T0" fmla="*/ 620 w 4751"/>
                <a:gd name="T1" fmla="*/ 9820 h 9820"/>
                <a:gd name="T2" fmla="*/ 0 w 4751"/>
                <a:gd name="T3" fmla="*/ 9201 h 9820"/>
                <a:gd name="T4" fmla="*/ 0 w 4751"/>
                <a:gd name="T5" fmla="*/ 620 h 9820"/>
                <a:gd name="T6" fmla="*/ 620 w 4751"/>
                <a:gd name="T7" fmla="*/ 0 h 9820"/>
                <a:gd name="T8" fmla="*/ 4132 w 4751"/>
                <a:gd name="T9" fmla="*/ 0 h 9820"/>
                <a:gd name="T10" fmla="*/ 4751 w 4751"/>
                <a:gd name="T11" fmla="*/ 620 h 9820"/>
                <a:gd name="T12" fmla="*/ 4751 w 4751"/>
                <a:gd name="T13" fmla="*/ 9201 h 9820"/>
                <a:gd name="T14" fmla="*/ 4132 w 4751"/>
                <a:gd name="T15" fmla="*/ 9820 h 9820"/>
                <a:gd name="T16" fmla="*/ 620 w 4751"/>
                <a:gd name="T17" fmla="*/ 9820 h 9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1" h="9820">
                  <a:moveTo>
                    <a:pt x="620" y="9820"/>
                  </a:moveTo>
                  <a:cubicBezTo>
                    <a:pt x="279" y="9820"/>
                    <a:pt x="0" y="9541"/>
                    <a:pt x="0" y="9201"/>
                  </a:cubicBezTo>
                  <a:lnTo>
                    <a:pt x="0" y="620"/>
                  </a:lnTo>
                  <a:cubicBezTo>
                    <a:pt x="0" y="280"/>
                    <a:pt x="279" y="0"/>
                    <a:pt x="620" y="0"/>
                  </a:cubicBezTo>
                  <a:lnTo>
                    <a:pt x="4132" y="0"/>
                  </a:lnTo>
                  <a:cubicBezTo>
                    <a:pt x="4472" y="0"/>
                    <a:pt x="4751" y="280"/>
                    <a:pt x="4751" y="620"/>
                  </a:cubicBezTo>
                  <a:lnTo>
                    <a:pt x="4751" y="9201"/>
                  </a:lnTo>
                  <a:cubicBezTo>
                    <a:pt x="4751" y="9541"/>
                    <a:pt x="4472" y="9820"/>
                    <a:pt x="4132" y="9820"/>
                  </a:cubicBezTo>
                  <a:lnTo>
                    <a:pt x="620" y="98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3ECFD"/>
                </a:gs>
              </a:gsLst>
              <a:path path="circle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9B7731E2-0643-42D6-AEE7-C22F5D25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1" y="853"/>
              <a:ext cx="302" cy="37"/>
            </a:xfrm>
            <a:custGeom>
              <a:avLst/>
              <a:gdLst>
                <a:gd name="T0" fmla="*/ 651 w 651"/>
                <a:gd name="T1" fmla="*/ 40 h 80"/>
                <a:gd name="T2" fmla="*/ 612 w 651"/>
                <a:gd name="T3" fmla="*/ 80 h 80"/>
                <a:gd name="T4" fmla="*/ 40 w 651"/>
                <a:gd name="T5" fmla="*/ 80 h 80"/>
                <a:gd name="T6" fmla="*/ 0 w 651"/>
                <a:gd name="T7" fmla="*/ 40 h 80"/>
                <a:gd name="T8" fmla="*/ 40 w 651"/>
                <a:gd name="T9" fmla="*/ 0 h 80"/>
                <a:gd name="T10" fmla="*/ 612 w 651"/>
                <a:gd name="T11" fmla="*/ 0 h 80"/>
                <a:gd name="T12" fmla="*/ 651 w 651"/>
                <a:gd name="T1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1" h="80">
                  <a:moveTo>
                    <a:pt x="651" y="40"/>
                  </a:moveTo>
                  <a:cubicBezTo>
                    <a:pt x="651" y="62"/>
                    <a:pt x="634" y="80"/>
                    <a:pt x="612" y="80"/>
                  </a:cubicBezTo>
                  <a:lnTo>
                    <a:pt x="40" y="80"/>
                  </a:ln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lnTo>
                    <a:pt x="612" y="0"/>
                  </a:lnTo>
                  <a:cubicBezTo>
                    <a:pt x="634" y="0"/>
                    <a:pt x="651" y="18"/>
                    <a:pt x="651" y="40"/>
                  </a:cubicBez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AC209D6-AACB-4914-AB3C-84510650F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" y="4881"/>
              <a:ext cx="309" cy="132"/>
            </a:xfrm>
            <a:custGeom>
              <a:avLst/>
              <a:gdLst>
                <a:gd name="T0" fmla="*/ 667 w 667"/>
                <a:gd name="T1" fmla="*/ 214 h 286"/>
                <a:gd name="T2" fmla="*/ 596 w 667"/>
                <a:gd name="T3" fmla="*/ 286 h 286"/>
                <a:gd name="T4" fmla="*/ 72 w 667"/>
                <a:gd name="T5" fmla="*/ 286 h 286"/>
                <a:gd name="T6" fmla="*/ 0 w 667"/>
                <a:gd name="T7" fmla="*/ 214 h 286"/>
                <a:gd name="T8" fmla="*/ 0 w 667"/>
                <a:gd name="T9" fmla="*/ 71 h 286"/>
                <a:gd name="T10" fmla="*/ 72 w 667"/>
                <a:gd name="T11" fmla="*/ 0 h 286"/>
                <a:gd name="T12" fmla="*/ 596 w 667"/>
                <a:gd name="T13" fmla="*/ 0 h 286"/>
                <a:gd name="T14" fmla="*/ 667 w 667"/>
                <a:gd name="T15" fmla="*/ 71 h 286"/>
                <a:gd name="T16" fmla="*/ 667 w 667"/>
                <a:gd name="T17" fmla="*/ 21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286">
                  <a:moveTo>
                    <a:pt x="667" y="214"/>
                  </a:moveTo>
                  <a:cubicBezTo>
                    <a:pt x="667" y="254"/>
                    <a:pt x="635" y="286"/>
                    <a:pt x="596" y="286"/>
                  </a:cubicBezTo>
                  <a:lnTo>
                    <a:pt x="72" y="286"/>
                  </a:lnTo>
                  <a:cubicBezTo>
                    <a:pt x="32" y="286"/>
                    <a:pt x="0" y="254"/>
                    <a:pt x="0" y="214"/>
                  </a:cubicBezTo>
                  <a:lnTo>
                    <a:pt x="0" y="71"/>
                  </a:lnTo>
                  <a:cubicBezTo>
                    <a:pt x="0" y="32"/>
                    <a:pt x="32" y="0"/>
                    <a:pt x="72" y="0"/>
                  </a:cubicBezTo>
                  <a:lnTo>
                    <a:pt x="596" y="0"/>
                  </a:lnTo>
                  <a:cubicBezTo>
                    <a:pt x="635" y="0"/>
                    <a:pt x="667" y="32"/>
                    <a:pt x="667" y="71"/>
                  </a:cubicBezTo>
                  <a:lnTo>
                    <a:pt x="667" y="214"/>
                  </a:ln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83B9C8F4-3998-4286-8B24-C88F9475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137"/>
              <a:ext cx="53" cy="176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150A6FB7-3780-4595-9F3C-06F1E1AA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479"/>
              <a:ext cx="53" cy="298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5B7A12D3-192F-430D-98BA-9846D5A0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846"/>
              <a:ext cx="53" cy="284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373EEF5D-506A-46F9-91FF-D62ACACB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" y="1118"/>
              <a:ext cx="2010" cy="3564"/>
            </a:xfrm>
            <a:prstGeom prst="rect">
              <a:avLst/>
            </a:prstGeom>
            <a:gradFill>
              <a:gsLst>
                <a:gs pos="0">
                  <a:srgbClr val="2CD9A0"/>
                </a:gs>
                <a:gs pos="100000">
                  <a:srgbClr val="368BD3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LINE">
            <a:extLst>
              <a:ext uri="{FF2B5EF4-FFF2-40B4-BE49-F238E27FC236}">
                <a16:creationId xmlns:a16="http://schemas.microsoft.com/office/drawing/2014/main" id="{2C9C1726-0CB5-4A8F-ACF5-8821EB0E9B38}"/>
              </a:ext>
            </a:extLst>
          </p:cNvPr>
          <p:cNvSpPr>
            <a:spLocks/>
          </p:cNvSpPr>
          <p:nvPr/>
        </p:nvSpPr>
        <p:spPr bwMode="auto">
          <a:xfrm>
            <a:off x="1139190" y="1346321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">
            <a:extLst>
              <a:ext uri="{FF2B5EF4-FFF2-40B4-BE49-F238E27FC236}">
                <a16:creationId xmlns:a16="http://schemas.microsoft.com/office/drawing/2014/main" id="{F1151FB3-537F-4B20-B555-AE4473E09951}"/>
              </a:ext>
            </a:extLst>
          </p:cNvPr>
          <p:cNvSpPr>
            <a:spLocks/>
          </p:cNvSpPr>
          <p:nvPr/>
        </p:nvSpPr>
        <p:spPr bwMode="auto">
          <a:xfrm>
            <a:off x="15107531" y="9159234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4149BED7-9CF9-49D4-A5D2-71D55F1ECCE3}"/>
              </a:ext>
            </a:extLst>
          </p:cNvPr>
          <p:cNvGrpSpPr/>
          <p:nvPr/>
        </p:nvGrpSpPr>
        <p:grpSpPr>
          <a:xfrm>
            <a:off x="11630346" y="3238694"/>
            <a:ext cx="1543050" cy="1543050"/>
            <a:chOff x="5124450" y="2457450"/>
            <a:chExt cx="1943100" cy="19431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2E235B-42B9-454A-B2A7-B2A74A7842F9}"/>
                </a:ext>
              </a:extLst>
            </p:cNvPr>
            <p:cNvSpPr/>
            <p:nvPr/>
          </p:nvSpPr>
          <p:spPr>
            <a:xfrm>
              <a:off x="5124450" y="2457450"/>
              <a:ext cx="1943100" cy="19431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7EC03D-8935-406B-BF2E-8F4E169FA112}"/>
                </a:ext>
              </a:extLst>
            </p:cNvPr>
            <p:cNvGrpSpPr/>
            <p:nvPr/>
          </p:nvGrpSpPr>
          <p:grpSpPr>
            <a:xfrm>
              <a:off x="5439240" y="2693839"/>
              <a:ext cx="1313519" cy="1156928"/>
              <a:chOff x="2748939" y="3625529"/>
              <a:chExt cx="1131888" cy="996950"/>
            </a:xfrm>
            <a:effectLst>
              <a:outerShdw blurRad="330200" dist="38100" dir="2700000" algn="tl" rotWithShape="0">
                <a:prstClr val="black">
                  <a:alpha val="26000"/>
                </a:prstClr>
              </a:outerShdw>
            </a:effectLst>
          </p:grpSpPr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3AF6E890-1A1A-4B3A-8EC8-D6B1D3867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939" y="3625529"/>
                <a:ext cx="1131888" cy="996950"/>
              </a:xfrm>
              <a:custGeom>
                <a:avLst/>
                <a:gdLst>
                  <a:gd name="T0" fmla="*/ 188 w 1804"/>
                  <a:gd name="T1" fmla="*/ 1454 h 1563"/>
                  <a:gd name="T2" fmla="*/ 902 w 1804"/>
                  <a:gd name="T3" fmla="*/ 217 h 1563"/>
                  <a:gd name="T4" fmla="*/ 1617 w 1804"/>
                  <a:gd name="T5" fmla="*/ 1454 h 1563"/>
                  <a:gd name="T6" fmla="*/ 891 w 1804"/>
                  <a:gd name="T7" fmla="*/ 1454 h 1563"/>
                  <a:gd name="T8" fmla="*/ 716 w 1804"/>
                  <a:gd name="T9" fmla="*/ 1152 h 1563"/>
                  <a:gd name="T10" fmla="*/ 652 w 1804"/>
                  <a:gd name="T11" fmla="*/ 1258 h 1563"/>
                  <a:gd name="T12" fmla="*/ 828 w 1804"/>
                  <a:gd name="T13" fmla="*/ 1563 h 1563"/>
                  <a:gd name="T14" fmla="*/ 1804 w 1804"/>
                  <a:gd name="T15" fmla="*/ 1563 h 1563"/>
                  <a:gd name="T16" fmla="*/ 902 w 1804"/>
                  <a:gd name="T17" fmla="*/ 0 h 1563"/>
                  <a:gd name="T18" fmla="*/ 0 w 1804"/>
                  <a:gd name="T19" fmla="*/ 1563 h 1563"/>
                  <a:gd name="T20" fmla="*/ 703 w 1804"/>
                  <a:gd name="T21" fmla="*/ 1563 h 1563"/>
                  <a:gd name="T22" fmla="*/ 640 w 1804"/>
                  <a:gd name="T23" fmla="*/ 1454 h 1563"/>
                  <a:gd name="T24" fmla="*/ 188 w 1804"/>
                  <a:gd name="T25" fmla="*/ 1454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1563">
                    <a:moveTo>
                      <a:pt x="188" y="1454"/>
                    </a:moveTo>
                    <a:lnTo>
                      <a:pt x="902" y="217"/>
                    </a:lnTo>
                    <a:lnTo>
                      <a:pt x="1617" y="1454"/>
                    </a:lnTo>
                    <a:lnTo>
                      <a:pt x="891" y="1454"/>
                    </a:lnTo>
                    <a:lnTo>
                      <a:pt x="716" y="1152"/>
                    </a:lnTo>
                    <a:lnTo>
                      <a:pt x="652" y="1258"/>
                    </a:lnTo>
                    <a:lnTo>
                      <a:pt x="828" y="1563"/>
                    </a:lnTo>
                    <a:lnTo>
                      <a:pt x="1804" y="1563"/>
                    </a:lnTo>
                    <a:lnTo>
                      <a:pt x="902" y="0"/>
                    </a:lnTo>
                    <a:lnTo>
                      <a:pt x="0" y="1563"/>
                    </a:lnTo>
                    <a:lnTo>
                      <a:pt x="703" y="1563"/>
                    </a:lnTo>
                    <a:lnTo>
                      <a:pt x="640" y="1454"/>
                    </a:lnTo>
                    <a:lnTo>
                      <a:pt x="188" y="14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D7D65F4C-4AE1-4A73-A8FB-295819BD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664" y="3876354"/>
                <a:ext cx="542925" cy="622300"/>
              </a:xfrm>
              <a:custGeom>
                <a:avLst/>
                <a:gdLst>
                  <a:gd name="T0" fmla="*/ 125 w 865"/>
                  <a:gd name="T1" fmla="*/ 976 h 976"/>
                  <a:gd name="T2" fmla="*/ 0 w 865"/>
                  <a:gd name="T3" fmla="*/ 976 h 976"/>
                  <a:gd name="T4" fmla="*/ 563 w 865"/>
                  <a:gd name="T5" fmla="*/ 0 h 976"/>
                  <a:gd name="T6" fmla="*/ 865 w 865"/>
                  <a:gd name="T7" fmla="*/ 520 h 976"/>
                  <a:gd name="T8" fmla="*/ 740 w 865"/>
                  <a:gd name="T9" fmla="*/ 522 h 976"/>
                  <a:gd name="T10" fmla="*/ 564 w 865"/>
                  <a:gd name="T11" fmla="*/ 215 h 976"/>
                  <a:gd name="T12" fmla="*/ 125 w 865"/>
                  <a:gd name="T13" fmla="*/ 97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5" h="976">
                    <a:moveTo>
                      <a:pt x="125" y="976"/>
                    </a:moveTo>
                    <a:lnTo>
                      <a:pt x="0" y="976"/>
                    </a:lnTo>
                    <a:lnTo>
                      <a:pt x="563" y="0"/>
                    </a:lnTo>
                    <a:lnTo>
                      <a:pt x="865" y="520"/>
                    </a:lnTo>
                    <a:lnTo>
                      <a:pt x="740" y="522"/>
                    </a:lnTo>
                    <a:lnTo>
                      <a:pt x="564" y="215"/>
                    </a:lnTo>
                    <a:lnTo>
                      <a:pt x="125" y="9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D1551461-9DAB-4A55-A197-F3F229BA6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652" y="4235129"/>
                <a:ext cx="298450" cy="263525"/>
              </a:xfrm>
              <a:custGeom>
                <a:avLst/>
                <a:gdLst>
                  <a:gd name="T0" fmla="*/ 476 w 476"/>
                  <a:gd name="T1" fmla="*/ 412 h 412"/>
                  <a:gd name="T2" fmla="*/ 238 w 476"/>
                  <a:gd name="T3" fmla="*/ 0 h 412"/>
                  <a:gd name="T4" fmla="*/ 0 w 476"/>
                  <a:gd name="T5" fmla="*/ 412 h 412"/>
                  <a:gd name="T6" fmla="*/ 125 w 476"/>
                  <a:gd name="T7" fmla="*/ 412 h 412"/>
                  <a:gd name="T8" fmla="*/ 239 w 476"/>
                  <a:gd name="T9" fmla="*/ 215 h 412"/>
                  <a:gd name="T10" fmla="*/ 352 w 476"/>
                  <a:gd name="T11" fmla="*/ 412 h 412"/>
                  <a:gd name="T12" fmla="*/ 476 w 476"/>
                  <a:gd name="T13" fmla="*/ 4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412">
                    <a:moveTo>
                      <a:pt x="476" y="412"/>
                    </a:moveTo>
                    <a:lnTo>
                      <a:pt x="238" y="0"/>
                    </a:lnTo>
                    <a:lnTo>
                      <a:pt x="0" y="412"/>
                    </a:lnTo>
                    <a:lnTo>
                      <a:pt x="125" y="412"/>
                    </a:lnTo>
                    <a:lnTo>
                      <a:pt x="239" y="215"/>
                    </a:lnTo>
                    <a:lnTo>
                      <a:pt x="352" y="412"/>
                    </a:lnTo>
                    <a:lnTo>
                      <a:pt x="476" y="4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51A88BCA-F2B7-40C9-952F-1BBE05BC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202" y="4220842"/>
                <a:ext cx="312738" cy="277813"/>
              </a:xfrm>
              <a:custGeom>
                <a:avLst/>
                <a:gdLst>
                  <a:gd name="T0" fmla="*/ 437 w 499"/>
                  <a:gd name="T1" fmla="*/ 108 h 434"/>
                  <a:gd name="T2" fmla="*/ 499 w 499"/>
                  <a:gd name="T3" fmla="*/ 0 h 434"/>
                  <a:gd name="T4" fmla="*/ 0 w 499"/>
                  <a:gd name="T5" fmla="*/ 0 h 434"/>
                  <a:gd name="T6" fmla="*/ 249 w 499"/>
                  <a:gd name="T7" fmla="*/ 434 h 434"/>
                  <a:gd name="T8" fmla="*/ 312 w 499"/>
                  <a:gd name="T9" fmla="*/ 325 h 434"/>
                  <a:gd name="T10" fmla="*/ 186 w 499"/>
                  <a:gd name="T11" fmla="*/ 108 h 434"/>
                  <a:gd name="T12" fmla="*/ 437 w 499"/>
                  <a:gd name="T13" fmla="*/ 1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9" h="434">
                    <a:moveTo>
                      <a:pt x="437" y="108"/>
                    </a:moveTo>
                    <a:lnTo>
                      <a:pt x="499" y="0"/>
                    </a:lnTo>
                    <a:lnTo>
                      <a:pt x="0" y="0"/>
                    </a:lnTo>
                    <a:lnTo>
                      <a:pt x="249" y="434"/>
                    </a:lnTo>
                    <a:lnTo>
                      <a:pt x="312" y="325"/>
                    </a:lnTo>
                    <a:lnTo>
                      <a:pt x="186" y="108"/>
                    </a:lnTo>
                    <a:lnTo>
                      <a:pt x="437" y="1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1" name="BUTTON">
            <a:extLst>
              <a:ext uri="{FF2B5EF4-FFF2-40B4-BE49-F238E27FC236}">
                <a16:creationId xmlns:a16="http://schemas.microsoft.com/office/drawing/2014/main" id="{C38F0EE6-E353-43D4-9D06-69FD9F7A41FD}"/>
              </a:ext>
            </a:extLst>
          </p:cNvPr>
          <p:cNvSpPr/>
          <p:nvPr/>
        </p:nvSpPr>
        <p:spPr>
          <a:xfrm>
            <a:off x="11227384" y="6838944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6233C23-393A-4CC7-A785-EC71EC805543}"/>
              </a:ext>
            </a:extLst>
          </p:cNvPr>
          <p:cNvSpPr/>
          <p:nvPr/>
        </p:nvSpPr>
        <p:spPr>
          <a:xfrm>
            <a:off x="12653176" y="6843790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F16503E0-8381-4034-A014-A9ECBA914201}"/>
              </a:ext>
            </a:extLst>
          </p:cNvPr>
          <p:cNvSpPr>
            <a:spLocks/>
          </p:cNvSpPr>
          <p:nvPr/>
        </p:nvSpPr>
        <p:spPr bwMode="auto">
          <a:xfrm>
            <a:off x="14825740" y="1435441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149A1F5E-FEA9-4D88-846B-B3D73ABC6C56}"/>
              </a:ext>
            </a:extLst>
          </p:cNvPr>
          <p:cNvSpPr>
            <a:spLocks/>
          </p:cNvSpPr>
          <p:nvPr/>
        </p:nvSpPr>
        <p:spPr bwMode="auto">
          <a:xfrm>
            <a:off x="14704199" y="682648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00D8245E-7BD1-4432-9C9C-FB7AF121F349}"/>
              </a:ext>
            </a:extLst>
          </p:cNvPr>
          <p:cNvSpPr>
            <a:spLocks/>
          </p:cNvSpPr>
          <p:nvPr/>
        </p:nvSpPr>
        <p:spPr bwMode="auto">
          <a:xfrm>
            <a:off x="8659613" y="326295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18B3C8EF-FD07-462E-B5C3-8ED448211481}"/>
              </a:ext>
            </a:extLst>
          </p:cNvPr>
          <p:cNvSpPr>
            <a:spLocks/>
          </p:cNvSpPr>
          <p:nvPr/>
        </p:nvSpPr>
        <p:spPr bwMode="auto">
          <a:xfrm>
            <a:off x="4908802" y="765536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5505B24A-B08F-4F8E-B7DA-F74E79760264}"/>
              </a:ext>
            </a:extLst>
          </p:cNvPr>
          <p:cNvSpPr/>
          <p:nvPr/>
        </p:nvSpPr>
        <p:spPr>
          <a:xfrm>
            <a:off x="6111241" y="319349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8D932D4E-DEBC-4AA2-B578-F751381F59DA}"/>
              </a:ext>
            </a:extLst>
          </p:cNvPr>
          <p:cNvSpPr/>
          <p:nvPr/>
        </p:nvSpPr>
        <p:spPr>
          <a:xfrm>
            <a:off x="6568441" y="73819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0D513594-0801-4E7D-9A39-6500DAF8C99D}"/>
              </a:ext>
            </a:extLst>
          </p:cNvPr>
          <p:cNvSpPr/>
          <p:nvPr/>
        </p:nvSpPr>
        <p:spPr>
          <a:xfrm>
            <a:off x="15946903" y="445122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LINE">
            <a:extLst>
              <a:ext uri="{FF2B5EF4-FFF2-40B4-BE49-F238E27FC236}">
                <a16:creationId xmlns:a16="http://schemas.microsoft.com/office/drawing/2014/main" id="{DDE802DE-A18E-4FC4-96C6-AB95F065955D}"/>
              </a:ext>
            </a:extLst>
          </p:cNvPr>
          <p:cNvSpPr/>
          <p:nvPr/>
        </p:nvSpPr>
        <p:spPr>
          <a:xfrm>
            <a:off x="2160564" y="327892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6EEC0975-9403-4270-A68E-3E8C1276B16A}"/>
              </a:ext>
            </a:extLst>
          </p:cNvPr>
          <p:cNvSpPr/>
          <p:nvPr/>
        </p:nvSpPr>
        <p:spPr>
          <a:xfrm>
            <a:off x="9288194" y="482636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5A36D248-E8AC-489B-BA14-E4BE9C13EA36}"/>
              </a:ext>
            </a:extLst>
          </p:cNvPr>
          <p:cNvSpPr/>
          <p:nvPr/>
        </p:nvSpPr>
        <p:spPr>
          <a:xfrm>
            <a:off x="7343181" y="533540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">
            <a:extLst>
              <a:ext uri="{FF2B5EF4-FFF2-40B4-BE49-F238E27FC236}">
                <a16:creationId xmlns:a16="http://schemas.microsoft.com/office/drawing/2014/main" id="{E7E6D780-8A76-4141-B69D-9729F95DF747}"/>
              </a:ext>
            </a:extLst>
          </p:cNvPr>
          <p:cNvSpPr/>
          <p:nvPr/>
        </p:nvSpPr>
        <p:spPr>
          <a:xfrm>
            <a:off x="16791981" y="186536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">
            <a:extLst>
              <a:ext uri="{FF2B5EF4-FFF2-40B4-BE49-F238E27FC236}">
                <a16:creationId xmlns:a16="http://schemas.microsoft.com/office/drawing/2014/main" id="{313CFF1A-82A4-49CF-B4B0-AAA2A38E7F2C}"/>
              </a:ext>
            </a:extLst>
          </p:cNvPr>
          <p:cNvSpPr/>
          <p:nvPr/>
        </p:nvSpPr>
        <p:spPr>
          <a:xfrm>
            <a:off x="2044350" y="85944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49C451A9-8BCF-45C0-B3E3-D46E5694F919}"/>
              </a:ext>
            </a:extLst>
          </p:cNvPr>
          <p:cNvSpPr/>
          <p:nvPr/>
        </p:nvSpPr>
        <p:spPr>
          <a:xfrm>
            <a:off x="9288194" y="60605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">
            <a:extLst>
              <a:ext uri="{FF2B5EF4-FFF2-40B4-BE49-F238E27FC236}">
                <a16:creationId xmlns:a16="http://schemas.microsoft.com/office/drawing/2014/main" id="{E8EFC7DB-0303-4C90-8312-154C66733A31}"/>
              </a:ext>
            </a:extLst>
          </p:cNvPr>
          <p:cNvSpPr/>
          <p:nvPr/>
        </p:nvSpPr>
        <p:spPr>
          <a:xfrm>
            <a:off x="16791981" y="723453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288DABB9-6F9B-4AB1-8F12-279D116E9DBA}"/>
              </a:ext>
            </a:extLst>
          </p:cNvPr>
          <p:cNvSpPr/>
          <p:nvPr/>
        </p:nvSpPr>
        <p:spPr>
          <a:xfrm>
            <a:off x="4271735" y="329558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C7CC9B7F-9894-4E8B-B523-BCFC25434704}"/>
              </a:ext>
            </a:extLst>
          </p:cNvPr>
          <p:cNvSpPr/>
          <p:nvPr/>
        </p:nvSpPr>
        <p:spPr>
          <a:xfrm>
            <a:off x="6101596" y="319542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CE110775-4F9E-4649-A10E-FB8429C0FDA6}"/>
              </a:ext>
            </a:extLst>
          </p:cNvPr>
          <p:cNvSpPr/>
          <p:nvPr/>
        </p:nvSpPr>
        <p:spPr>
          <a:xfrm>
            <a:off x="6558796" y="738392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4154AFC8-295F-4F0E-A187-4DA5DFE4F407}"/>
              </a:ext>
            </a:extLst>
          </p:cNvPr>
          <p:cNvSpPr/>
          <p:nvPr/>
        </p:nvSpPr>
        <p:spPr>
          <a:xfrm>
            <a:off x="15937258" y="445315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51AA06-025C-4E7D-A9E9-3E145CB06090}"/>
              </a:ext>
            </a:extLst>
          </p:cNvPr>
          <p:cNvSpPr/>
          <p:nvPr/>
        </p:nvSpPr>
        <p:spPr>
          <a:xfrm>
            <a:off x="2150919" y="328085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2A78B48A-713B-408E-BFA1-1BB806DB883A}"/>
              </a:ext>
            </a:extLst>
          </p:cNvPr>
          <p:cNvSpPr/>
          <p:nvPr/>
        </p:nvSpPr>
        <p:spPr>
          <a:xfrm>
            <a:off x="9278549" y="48282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">
            <a:extLst>
              <a:ext uri="{FF2B5EF4-FFF2-40B4-BE49-F238E27FC236}">
                <a16:creationId xmlns:a16="http://schemas.microsoft.com/office/drawing/2014/main" id="{E52DC5EF-17E1-4418-9584-EA569586AD67}"/>
              </a:ext>
            </a:extLst>
          </p:cNvPr>
          <p:cNvSpPr/>
          <p:nvPr/>
        </p:nvSpPr>
        <p:spPr>
          <a:xfrm>
            <a:off x="7333536" y="533733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">
            <a:extLst>
              <a:ext uri="{FF2B5EF4-FFF2-40B4-BE49-F238E27FC236}">
                <a16:creationId xmlns:a16="http://schemas.microsoft.com/office/drawing/2014/main" id="{AC43A34F-6CB9-4B13-B0D1-76C91BE84909}"/>
              </a:ext>
            </a:extLst>
          </p:cNvPr>
          <p:cNvSpPr/>
          <p:nvPr/>
        </p:nvSpPr>
        <p:spPr>
          <a:xfrm>
            <a:off x="16782336" y="186729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">
            <a:extLst>
              <a:ext uri="{FF2B5EF4-FFF2-40B4-BE49-F238E27FC236}">
                <a16:creationId xmlns:a16="http://schemas.microsoft.com/office/drawing/2014/main" id="{2085EB85-8D15-441D-BD0A-7568A5873A49}"/>
              </a:ext>
            </a:extLst>
          </p:cNvPr>
          <p:cNvSpPr/>
          <p:nvPr/>
        </p:nvSpPr>
        <p:spPr>
          <a:xfrm>
            <a:off x="2034705" y="859634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EA315948-F1E5-4CAF-B153-F7BAAE1AEF9B}"/>
              </a:ext>
            </a:extLst>
          </p:cNvPr>
          <p:cNvSpPr/>
          <p:nvPr/>
        </p:nvSpPr>
        <p:spPr>
          <a:xfrm>
            <a:off x="9278549" y="60798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OVAL">
            <a:extLst>
              <a:ext uri="{FF2B5EF4-FFF2-40B4-BE49-F238E27FC236}">
                <a16:creationId xmlns:a16="http://schemas.microsoft.com/office/drawing/2014/main" id="{6C536F8E-FC09-4DE7-B11C-CF7AB3B5638A}"/>
              </a:ext>
            </a:extLst>
          </p:cNvPr>
          <p:cNvSpPr/>
          <p:nvPr/>
        </p:nvSpPr>
        <p:spPr>
          <a:xfrm>
            <a:off x="16782336" y="723646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">
            <a:extLst>
              <a:ext uri="{FF2B5EF4-FFF2-40B4-BE49-F238E27FC236}">
                <a16:creationId xmlns:a16="http://schemas.microsoft.com/office/drawing/2014/main" id="{B82A7AFA-C2E9-48F0-B781-A024A9F31592}"/>
              </a:ext>
            </a:extLst>
          </p:cNvPr>
          <p:cNvSpPr/>
          <p:nvPr/>
        </p:nvSpPr>
        <p:spPr>
          <a:xfrm>
            <a:off x="4262090" y="32975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ANSISI">
            <a:extLst>
              <a:ext uri="{FF2B5EF4-FFF2-40B4-BE49-F238E27FC236}">
                <a16:creationId xmlns:a16="http://schemas.microsoft.com/office/drawing/2014/main" id="{5FB58138-C774-479F-BE77-7C9928A6910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A66F"/>
            </a:gs>
            <a:gs pos="89000">
              <a:srgbClr val="FC747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IRCLE">
            <a:extLst>
              <a:ext uri="{FF2B5EF4-FFF2-40B4-BE49-F238E27FC236}">
                <a16:creationId xmlns:a16="http://schemas.microsoft.com/office/drawing/2014/main" id="{CF7288D0-3652-4CDF-97A9-8605C1D78049}"/>
              </a:ext>
            </a:extLst>
          </p:cNvPr>
          <p:cNvSpPr/>
          <p:nvPr/>
        </p:nvSpPr>
        <p:spPr>
          <a:xfrm flipV="1">
            <a:off x="15122770" y="7121769"/>
            <a:ext cx="3165230" cy="3165230"/>
          </a:xfrm>
          <a:custGeom>
            <a:avLst/>
            <a:gdLst>
              <a:gd name="connsiteX0" fmla="*/ 0 w 4630615"/>
              <a:gd name="connsiteY0" fmla="*/ 0 h 4630615"/>
              <a:gd name="connsiteX1" fmla="*/ 1170064 w 4630615"/>
              <a:gd name="connsiteY1" fmla="*/ 0 h 4630615"/>
              <a:gd name="connsiteX2" fmla="*/ 4630615 w 4630615"/>
              <a:gd name="connsiteY2" fmla="*/ 3460551 h 4630615"/>
              <a:gd name="connsiteX3" fmla="*/ 4630615 w 4630615"/>
              <a:gd name="connsiteY3" fmla="*/ 4630615 h 4630615"/>
              <a:gd name="connsiteX4" fmla="*/ 0 w 4630615"/>
              <a:gd name="connsiteY4" fmla="*/ 0 h 463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615" h="4630615">
                <a:moveTo>
                  <a:pt x="0" y="0"/>
                </a:moveTo>
                <a:lnTo>
                  <a:pt x="1170064" y="0"/>
                </a:lnTo>
                <a:cubicBezTo>
                  <a:pt x="1170064" y="1911210"/>
                  <a:pt x="2719405" y="3460551"/>
                  <a:pt x="4630615" y="3460551"/>
                </a:cubicBezTo>
                <a:lnTo>
                  <a:pt x="4630615" y="4630615"/>
                </a:lnTo>
                <a:cubicBezTo>
                  <a:pt x="2073197" y="4630615"/>
                  <a:pt x="0" y="2557418"/>
                  <a:pt x="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HAPE BG">
            <a:extLst>
              <a:ext uri="{FF2B5EF4-FFF2-40B4-BE49-F238E27FC236}">
                <a16:creationId xmlns:a16="http://schemas.microsoft.com/office/drawing/2014/main" id="{A2183BD2-7450-40BB-B891-8F08E14201B5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10543165" cy="10286999"/>
          </a:xfrm>
          <a:custGeom>
            <a:avLst/>
            <a:gdLst>
              <a:gd name="T0" fmla="*/ 9482 w 9482"/>
              <a:gd name="T1" fmla="*/ 4271 h 9248"/>
              <a:gd name="T2" fmla="*/ 9482 w 9482"/>
              <a:gd name="T3" fmla="*/ 9248 h 9248"/>
              <a:gd name="T4" fmla="*/ 8042 w 9482"/>
              <a:gd name="T5" fmla="*/ 9248 h 9248"/>
              <a:gd name="T6" fmla="*/ 7836 w 9482"/>
              <a:gd name="T7" fmla="*/ 8291 h 9248"/>
              <a:gd name="T8" fmla="*/ 6698 w 9482"/>
              <a:gd name="T9" fmla="*/ 7457 h 9248"/>
              <a:gd name="T10" fmla="*/ 5165 w 9482"/>
              <a:gd name="T11" fmla="*/ 7190 h 9248"/>
              <a:gd name="T12" fmla="*/ 4712 w 9482"/>
              <a:gd name="T13" fmla="*/ 6726 h 9248"/>
              <a:gd name="T14" fmla="*/ 4731 w 9482"/>
              <a:gd name="T15" fmla="*/ 6109 h 9248"/>
              <a:gd name="T16" fmla="*/ 4558 w 9482"/>
              <a:gd name="T17" fmla="*/ 5541 h 9248"/>
              <a:gd name="T18" fmla="*/ 3939 w 9482"/>
              <a:gd name="T19" fmla="*/ 5519 h 9248"/>
              <a:gd name="T20" fmla="*/ 2645 w 9482"/>
              <a:gd name="T21" fmla="*/ 5510 h 9248"/>
              <a:gd name="T22" fmla="*/ 2948 w 9482"/>
              <a:gd name="T23" fmla="*/ 4538 h 9248"/>
              <a:gd name="T24" fmla="*/ 2580 w 9482"/>
              <a:gd name="T25" fmla="*/ 3547 h 9248"/>
              <a:gd name="T26" fmla="*/ 1524 w 9482"/>
              <a:gd name="T27" fmla="*/ 3193 h 9248"/>
              <a:gd name="T28" fmla="*/ 683 w 9482"/>
              <a:gd name="T29" fmla="*/ 3065 h 9248"/>
              <a:gd name="T30" fmla="*/ 109 w 9482"/>
              <a:gd name="T31" fmla="*/ 2486 h 9248"/>
              <a:gd name="T32" fmla="*/ 822 w 9482"/>
              <a:gd name="T33" fmla="*/ 964 h 9248"/>
              <a:gd name="T34" fmla="*/ 480 w 9482"/>
              <a:gd name="T35" fmla="*/ 0 h 9248"/>
              <a:gd name="T36" fmla="*/ 2178 w 9482"/>
              <a:gd name="T37" fmla="*/ 0 h 9248"/>
              <a:gd name="T38" fmla="*/ 2823 w 9482"/>
              <a:gd name="T39" fmla="*/ 1484 h 9248"/>
              <a:gd name="T40" fmla="*/ 4975 w 9482"/>
              <a:gd name="T41" fmla="*/ 1555 h 9248"/>
              <a:gd name="T42" fmla="*/ 5540 w 9482"/>
              <a:gd name="T43" fmla="*/ 3213 h 9248"/>
              <a:gd name="T44" fmla="*/ 7974 w 9482"/>
              <a:gd name="T45" fmla="*/ 3178 h 9248"/>
              <a:gd name="T46" fmla="*/ 7979 w 9482"/>
              <a:gd name="T47" fmla="*/ 3178 h 9248"/>
              <a:gd name="T48" fmla="*/ 8566 w 9482"/>
              <a:gd name="T49" fmla="*/ 3622 h 9248"/>
              <a:gd name="T50" fmla="*/ 9482 w 9482"/>
              <a:gd name="T51" fmla="*/ 4271 h 9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82" h="9248">
                <a:moveTo>
                  <a:pt x="9482" y="4271"/>
                </a:moveTo>
                <a:lnTo>
                  <a:pt x="9482" y="9248"/>
                </a:lnTo>
                <a:lnTo>
                  <a:pt x="8042" y="9248"/>
                </a:lnTo>
                <a:cubicBezTo>
                  <a:pt x="8063" y="8914"/>
                  <a:pt x="8004" y="8583"/>
                  <a:pt x="7836" y="8291"/>
                </a:cubicBezTo>
                <a:cubicBezTo>
                  <a:pt x="7590" y="7867"/>
                  <a:pt x="7155" y="7605"/>
                  <a:pt x="6698" y="7457"/>
                </a:cubicBezTo>
                <a:cubicBezTo>
                  <a:pt x="6200" y="7296"/>
                  <a:pt x="5640" y="7388"/>
                  <a:pt x="5165" y="7190"/>
                </a:cubicBezTo>
                <a:cubicBezTo>
                  <a:pt x="4958" y="7104"/>
                  <a:pt x="4773" y="6941"/>
                  <a:pt x="4712" y="6726"/>
                </a:cubicBezTo>
                <a:cubicBezTo>
                  <a:pt x="4655" y="6526"/>
                  <a:pt x="4710" y="6315"/>
                  <a:pt x="4731" y="6109"/>
                </a:cubicBezTo>
                <a:cubicBezTo>
                  <a:pt x="4752" y="5903"/>
                  <a:pt x="4724" y="5664"/>
                  <a:pt x="4558" y="5541"/>
                </a:cubicBezTo>
                <a:cubicBezTo>
                  <a:pt x="4386" y="5414"/>
                  <a:pt x="4146" y="5464"/>
                  <a:pt x="3939" y="5519"/>
                </a:cubicBezTo>
                <a:cubicBezTo>
                  <a:pt x="3599" y="5610"/>
                  <a:pt x="2877" y="5968"/>
                  <a:pt x="2645" y="5510"/>
                </a:cubicBezTo>
                <a:cubicBezTo>
                  <a:pt x="2485" y="5195"/>
                  <a:pt x="2838" y="4874"/>
                  <a:pt x="2948" y="4538"/>
                </a:cubicBezTo>
                <a:cubicBezTo>
                  <a:pt x="3065" y="4181"/>
                  <a:pt x="2877" y="3777"/>
                  <a:pt x="2580" y="3547"/>
                </a:cubicBezTo>
                <a:cubicBezTo>
                  <a:pt x="2282" y="3317"/>
                  <a:pt x="1898" y="3231"/>
                  <a:pt x="1524" y="3193"/>
                </a:cubicBezTo>
                <a:cubicBezTo>
                  <a:pt x="1241" y="3165"/>
                  <a:pt x="951" y="3159"/>
                  <a:pt x="683" y="3065"/>
                </a:cubicBezTo>
                <a:cubicBezTo>
                  <a:pt x="414" y="2971"/>
                  <a:pt x="163" y="2765"/>
                  <a:pt x="109" y="2486"/>
                </a:cubicBezTo>
                <a:cubicBezTo>
                  <a:pt x="0" y="1922"/>
                  <a:pt x="691" y="1523"/>
                  <a:pt x="822" y="964"/>
                </a:cubicBezTo>
                <a:cubicBezTo>
                  <a:pt x="904" y="616"/>
                  <a:pt x="744" y="245"/>
                  <a:pt x="480" y="0"/>
                </a:cubicBezTo>
                <a:lnTo>
                  <a:pt x="2178" y="0"/>
                </a:lnTo>
                <a:cubicBezTo>
                  <a:pt x="1994" y="596"/>
                  <a:pt x="2101" y="1390"/>
                  <a:pt x="2823" y="1484"/>
                </a:cubicBezTo>
                <a:cubicBezTo>
                  <a:pt x="3564" y="1590"/>
                  <a:pt x="4411" y="885"/>
                  <a:pt x="4975" y="1555"/>
                </a:cubicBezTo>
                <a:cubicBezTo>
                  <a:pt x="5399" y="2049"/>
                  <a:pt x="4869" y="2860"/>
                  <a:pt x="5540" y="3213"/>
                </a:cubicBezTo>
                <a:cubicBezTo>
                  <a:pt x="6351" y="3601"/>
                  <a:pt x="7162" y="3142"/>
                  <a:pt x="7974" y="3178"/>
                </a:cubicBezTo>
                <a:lnTo>
                  <a:pt x="7979" y="3178"/>
                </a:lnTo>
                <a:cubicBezTo>
                  <a:pt x="8251" y="3179"/>
                  <a:pt x="8488" y="3362"/>
                  <a:pt x="8566" y="3622"/>
                </a:cubicBezTo>
                <a:cubicBezTo>
                  <a:pt x="8770" y="4311"/>
                  <a:pt x="9135" y="4102"/>
                  <a:pt x="9482" y="4271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SHAPE BG">
            <a:extLst>
              <a:ext uri="{FF2B5EF4-FFF2-40B4-BE49-F238E27FC236}">
                <a16:creationId xmlns:a16="http://schemas.microsoft.com/office/drawing/2014/main" id="{481943B9-82AA-436F-8121-3EA8FB46C1B1}"/>
              </a:ext>
            </a:extLst>
          </p:cNvPr>
          <p:cNvSpPr>
            <a:spLocks/>
          </p:cNvSpPr>
          <p:nvPr/>
        </p:nvSpPr>
        <p:spPr bwMode="auto">
          <a:xfrm rot="8100000">
            <a:off x="15514521" y="1206651"/>
            <a:ext cx="4646458" cy="4056224"/>
          </a:xfrm>
          <a:custGeom>
            <a:avLst/>
            <a:gdLst>
              <a:gd name="connsiteX0" fmla="*/ 34315 w 4646458"/>
              <a:gd name="connsiteY0" fmla="*/ 3759771 h 4056224"/>
              <a:gd name="connsiteX1" fmla="*/ 0 w 4646458"/>
              <a:gd name="connsiteY1" fmla="*/ 3714592 h 4056224"/>
              <a:gd name="connsiteX2" fmla="*/ 3714592 w 4646458"/>
              <a:gd name="connsiteY2" fmla="*/ 0 h 4056224"/>
              <a:gd name="connsiteX3" fmla="*/ 3753360 w 4646458"/>
              <a:gd name="connsiteY3" fmla="*/ 125391 h 4056224"/>
              <a:gd name="connsiteX4" fmla="*/ 3816645 w 4646458"/>
              <a:gd name="connsiteY4" fmla="*/ 407180 h 4056224"/>
              <a:gd name="connsiteX5" fmla="*/ 4054819 w 4646458"/>
              <a:gd name="connsiteY5" fmla="*/ 1319359 h 4056224"/>
              <a:gd name="connsiteX6" fmla="*/ 4545881 w 4646458"/>
              <a:gd name="connsiteY6" fmla="*/ 2222602 h 4056224"/>
              <a:gd name="connsiteX7" fmla="*/ 4516890 w 4646458"/>
              <a:gd name="connsiteY7" fmla="*/ 3214295 h 4056224"/>
              <a:gd name="connsiteX8" fmla="*/ 3645376 w 4646458"/>
              <a:gd name="connsiteY8" fmla="*/ 3671278 h 4056224"/>
              <a:gd name="connsiteX9" fmla="*/ 2176648 w 4646458"/>
              <a:gd name="connsiteY9" fmla="*/ 3512696 h 4056224"/>
              <a:gd name="connsiteX10" fmla="*/ 244957 w 4646458"/>
              <a:gd name="connsiteY10" fmla="*/ 3935729 h 4056224"/>
              <a:gd name="connsiteX11" fmla="*/ 34315 w 4646458"/>
              <a:gd name="connsiteY11" fmla="*/ 3759771 h 40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46458" h="4056224">
                <a:moveTo>
                  <a:pt x="34315" y="3759771"/>
                </a:moveTo>
                <a:lnTo>
                  <a:pt x="0" y="3714592"/>
                </a:lnTo>
                <a:lnTo>
                  <a:pt x="3714592" y="0"/>
                </a:lnTo>
                <a:lnTo>
                  <a:pt x="3753360" y="125391"/>
                </a:lnTo>
                <a:cubicBezTo>
                  <a:pt x="3777201" y="218056"/>
                  <a:pt x="3797578" y="312366"/>
                  <a:pt x="3816645" y="407180"/>
                </a:cubicBezTo>
                <a:cubicBezTo>
                  <a:pt x="3857679" y="610879"/>
                  <a:pt x="3812632" y="883371"/>
                  <a:pt x="4054819" y="1319359"/>
                </a:cubicBezTo>
                <a:cubicBezTo>
                  <a:pt x="4221627" y="1619100"/>
                  <a:pt x="4422335" y="1902313"/>
                  <a:pt x="4545881" y="2222602"/>
                </a:cubicBezTo>
                <a:cubicBezTo>
                  <a:pt x="4669427" y="2542446"/>
                  <a:pt x="4700202" y="2924381"/>
                  <a:pt x="4516890" y="3214295"/>
                </a:cubicBezTo>
                <a:cubicBezTo>
                  <a:pt x="4335362" y="3501529"/>
                  <a:pt x="3983456" y="3637328"/>
                  <a:pt x="3645376" y="3671278"/>
                </a:cubicBezTo>
                <a:cubicBezTo>
                  <a:pt x="3307297" y="3704781"/>
                  <a:pt x="2516066" y="3497954"/>
                  <a:pt x="2176648" y="3512696"/>
                </a:cubicBezTo>
                <a:cubicBezTo>
                  <a:pt x="1326098" y="3549326"/>
                  <a:pt x="901045" y="4354741"/>
                  <a:pt x="244957" y="3935729"/>
                </a:cubicBezTo>
                <a:cubicBezTo>
                  <a:pt x="157929" y="3880114"/>
                  <a:pt x="88795" y="3821120"/>
                  <a:pt x="34315" y="3759771"/>
                </a:cubicBezTo>
                <a:close/>
              </a:path>
            </a:pathLst>
          </a:custGeom>
          <a:solidFill>
            <a:srgbClr val="FEFEFE">
              <a:alpha val="1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0" name="PHONE">
            <a:extLst>
              <a:ext uri="{FF2B5EF4-FFF2-40B4-BE49-F238E27FC236}">
                <a16:creationId xmlns:a16="http://schemas.microsoft.com/office/drawing/2014/main" id="{6A27DE6D-BFDC-49C9-861E-F6A6069C3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59577" y="1346321"/>
            <a:ext cx="3654425" cy="7358063"/>
            <a:chOff x="7207" y="592"/>
            <a:chExt cx="2302" cy="4635"/>
          </a:xfrm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529BFA5-EB45-4F1F-B319-1801559C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592"/>
              <a:ext cx="2290" cy="4635"/>
            </a:xfrm>
            <a:custGeom>
              <a:avLst/>
              <a:gdLst>
                <a:gd name="T0" fmla="*/ 4942 w 4942"/>
                <a:gd name="T1" fmla="*/ 9391 h 10011"/>
                <a:gd name="T2" fmla="*/ 4322 w 4942"/>
                <a:gd name="T3" fmla="*/ 10011 h 10011"/>
                <a:gd name="T4" fmla="*/ 620 w 4942"/>
                <a:gd name="T5" fmla="*/ 10011 h 10011"/>
                <a:gd name="T6" fmla="*/ 0 w 4942"/>
                <a:gd name="T7" fmla="*/ 9391 h 10011"/>
                <a:gd name="T8" fmla="*/ 0 w 4942"/>
                <a:gd name="T9" fmla="*/ 620 h 10011"/>
                <a:gd name="T10" fmla="*/ 620 w 4942"/>
                <a:gd name="T11" fmla="*/ 0 h 10011"/>
                <a:gd name="T12" fmla="*/ 4322 w 4942"/>
                <a:gd name="T13" fmla="*/ 0 h 10011"/>
                <a:gd name="T14" fmla="*/ 4942 w 4942"/>
                <a:gd name="T15" fmla="*/ 620 h 10011"/>
                <a:gd name="T16" fmla="*/ 4942 w 4942"/>
                <a:gd name="T17" fmla="*/ 9391 h 10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2" h="10011">
                  <a:moveTo>
                    <a:pt x="4942" y="9391"/>
                  </a:moveTo>
                  <a:cubicBezTo>
                    <a:pt x="4942" y="9732"/>
                    <a:pt x="4663" y="10011"/>
                    <a:pt x="4322" y="10011"/>
                  </a:cubicBezTo>
                  <a:lnTo>
                    <a:pt x="620" y="10011"/>
                  </a:lnTo>
                  <a:cubicBezTo>
                    <a:pt x="279" y="10011"/>
                    <a:pt x="0" y="9732"/>
                    <a:pt x="0" y="9391"/>
                  </a:cubicBezTo>
                  <a:lnTo>
                    <a:pt x="0" y="620"/>
                  </a:lnTo>
                  <a:cubicBezTo>
                    <a:pt x="0" y="279"/>
                    <a:pt x="279" y="0"/>
                    <a:pt x="620" y="0"/>
                  </a:cubicBezTo>
                  <a:lnTo>
                    <a:pt x="4322" y="0"/>
                  </a:lnTo>
                  <a:cubicBezTo>
                    <a:pt x="4663" y="0"/>
                    <a:pt x="4942" y="279"/>
                    <a:pt x="4942" y="620"/>
                  </a:cubicBezTo>
                  <a:lnTo>
                    <a:pt x="4942" y="9391"/>
                  </a:ln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  <a:effectLst>
              <a:outerShdw blurRad="342900" dist="444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A6B99DD-79BD-4ADC-8B10-B44B8921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" y="636"/>
              <a:ext cx="2201" cy="4546"/>
            </a:xfrm>
            <a:custGeom>
              <a:avLst/>
              <a:gdLst>
                <a:gd name="T0" fmla="*/ 620 w 4751"/>
                <a:gd name="T1" fmla="*/ 9820 h 9820"/>
                <a:gd name="T2" fmla="*/ 0 w 4751"/>
                <a:gd name="T3" fmla="*/ 9201 h 9820"/>
                <a:gd name="T4" fmla="*/ 0 w 4751"/>
                <a:gd name="T5" fmla="*/ 620 h 9820"/>
                <a:gd name="T6" fmla="*/ 620 w 4751"/>
                <a:gd name="T7" fmla="*/ 0 h 9820"/>
                <a:gd name="T8" fmla="*/ 4132 w 4751"/>
                <a:gd name="T9" fmla="*/ 0 h 9820"/>
                <a:gd name="T10" fmla="*/ 4751 w 4751"/>
                <a:gd name="T11" fmla="*/ 620 h 9820"/>
                <a:gd name="T12" fmla="*/ 4751 w 4751"/>
                <a:gd name="T13" fmla="*/ 9201 h 9820"/>
                <a:gd name="T14" fmla="*/ 4132 w 4751"/>
                <a:gd name="T15" fmla="*/ 9820 h 9820"/>
                <a:gd name="T16" fmla="*/ 620 w 4751"/>
                <a:gd name="T17" fmla="*/ 9820 h 9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1" h="9820">
                  <a:moveTo>
                    <a:pt x="620" y="9820"/>
                  </a:moveTo>
                  <a:cubicBezTo>
                    <a:pt x="279" y="9820"/>
                    <a:pt x="0" y="9541"/>
                    <a:pt x="0" y="9201"/>
                  </a:cubicBezTo>
                  <a:lnTo>
                    <a:pt x="0" y="620"/>
                  </a:lnTo>
                  <a:cubicBezTo>
                    <a:pt x="0" y="280"/>
                    <a:pt x="279" y="0"/>
                    <a:pt x="620" y="0"/>
                  </a:cubicBezTo>
                  <a:lnTo>
                    <a:pt x="4132" y="0"/>
                  </a:lnTo>
                  <a:cubicBezTo>
                    <a:pt x="4472" y="0"/>
                    <a:pt x="4751" y="280"/>
                    <a:pt x="4751" y="620"/>
                  </a:cubicBezTo>
                  <a:lnTo>
                    <a:pt x="4751" y="9201"/>
                  </a:lnTo>
                  <a:cubicBezTo>
                    <a:pt x="4751" y="9541"/>
                    <a:pt x="4472" y="9820"/>
                    <a:pt x="4132" y="9820"/>
                  </a:cubicBezTo>
                  <a:lnTo>
                    <a:pt x="620" y="98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3ECFD"/>
                </a:gs>
              </a:gsLst>
              <a:path path="circle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9B7731E2-0643-42D6-AEE7-C22F5D25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1" y="853"/>
              <a:ext cx="302" cy="37"/>
            </a:xfrm>
            <a:custGeom>
              <a:avLst/>
              <a:gdLst>
                <a:gd name="T0" fmla="*/ 651 w 651"/>
                <a:gd name="T1" fmla="*/ 40 h 80"/>
                <a:gd name="T2" fmla="*/ 612 w 651"/>
                <a:gd name="T3" fmla="*/ 80 h 80"/>
                <a:gd name="T4" fmla="*/ 40 w 651"/>
                <a:gd name="T5" fmla="*/ 80 h 80"/>
                <a:gd name="T6" fmla="*/ 0 w 651"/>
                <a:gd name="T7" fmla="*/ 40 h 80"/>
                <a:gd name="T8" fmla="*/ 40 w 651"/>
                <a:gd name="T9" fmla="*/ 0 h 80"/>
                <a:gd name="T10" fmla="*/ 612 w 651"/>
                <a:gd name="T11" fmla="*/ 0 h 80"/>
                <a:gd name="T12" fmla="*/ 651 w 651"/>
                <a:gd name="T1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1" h="80">
                  <a:moveTo>
                    <a:pt x="651" y="40"/>
                  </a:moveTo>
                  <a:cubicBezTo>
                    <a:pt x="651" y="62"/>
                    <a:pt x="634" y="80"/>
                    <a:pt x="612" y="80"/>
                  </a:cubicBezTo>
                  <a:lnTo>
                    <a:pt x="40" y="80"/>
                  </a:ln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lnTo>
                    <a:pt x="612" y="0"/>
                  </a:lnTo>
                  <a:cubicBezTo>
                    <a:pt x="634" y="0"/>
                    <a:pt x="651" y="18"/>
                    <a:pt x="651" y="40"/>
                  </a:cubicBez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AC209D6-AACB-4914-AB3C-84510650F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" y="4881"/>
              <a:ext cx="309" cy="132"/>
            </a:xfrm>
            <a:custGeom>
              <a:avLst/>
              <a:gdLst>
                <a:gd name="T0" fmla="*/ 667 w 667"/>
                <a:gd name="T1" fmla="*/ 214 h 286"/>
                <a:gd name="T2" fmla="*/ 596 w 667"/>
                <a:gd name="T3" fmla="*/ 286 h 286"/>
                <a:gd name="T4" fmla="*/ 72 w 667"/>
                <a:gd name="T5" fmla="*/ 286 h 286"/>
                <a:gd name="T6" fmla="*/ 0 w 667"/>
                <a:gd name="T7" fmla="*/ 214 h 286"/>
                <a:gd name="T8" fmla="*/ 0 w 667"/>
                <a:gd name="T9" fmla="*/ 71 h 286"/>
                <a:gd name="T10" fmla="*/ 72 w 667"/>
                <a:gd name="T11" fmla="*/ 0 h 286"/>
                <a:gd name="T12" fmla="*/ 596 w 667"/>
                <a:gd name="T13" fmla="*/ 0 h 286"/>
                <a:gd name="T14" fmla="*/ 667 w 667"/>
                <a:gd name="T15" fmla="*/ 71 h 286"/>
                <a:gd name="T16" fmla="*/ 667 w 667"/>
                <a:gd name="T17" fmla="*/ 21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286">
                  <a:moveTo>
                    <a:pt x="667" y="214"/>
                  </a:moveTo>
                  <a:cubicBezTo>
                    <a:pt x="667" y="254"/>
                    <a:pt x="635" y="286"/>
                    <a:pt x="596" y="286"/>
                  </a:cubicBezTo>
                  <a:lnTo>
                    <a:pt x="72" y="286"/>
                  </a:lnTo>
                  <a:cubicBezTo>
                    <a:pt x="32" y="286"/>
                    <a:pt x="0" y="254"/>
                    <a:pt x="0" y="214"/>
                  </a:cubicBezTo>
                  <a:lnTo>
                    <a:pt x="0" y="71"/>
                  </a:lnTo>
                  <a:cubicBezTo>
                    <a:pt x="0" y="32"/>
                    <a:pt x="32" y="0"/>
                    <a:pt x="72" y="0"/>
                  </a:cubicBezTo>
                  <a:lnTo>
                    <a:pt x="596" y="0"/>
                  </a:lnTo>
                  <a:cubicBezTo>
                    <a:pt x="635" y="0"/>
                    <a:pt x="667" y="32"/>
                    <a:pt x="667" y="71"/>
                  </a:cubicBezTo>
                  <a:lnTo>
                    <a:pt x="667" y="214"/>
                  </a:ln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83B9C8F4-3998-4286-8B24-C88F9475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137"/>
              <a:ext cx="53" cy="176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150A6FB7-3780-4595-9F3C-06F1E1AA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479"/>
              <a:ext cx="53" cy="298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5B7A12D3-192F-430D-98BA-9846D5A0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846"/>
              <a:ext cx="53" cy="284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373EEF5D-506A-46F9-91FF-D62ACACB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" y="1118"/>
              <a:ext cx="2010" cy="3564"/>
            </a:xfrm>
            <a:prstGeom prst="rect">
              <a:avLst/>
            </a:prstGeom>
            <a:gradFill>
              <a:gsLst>
                <a:gs pos="0">
                  <a:srgbClr val="FFA66F"/>
                </a:gs>
                <a:gs pos="89000">
                  <a:srgbClr val="FC747F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LINE">
            <a:extLst>
              <a:ext uri="{FF2B5EF4-FFF2-40B4-BE49-F238E27FC236}">
                <a16:creationId xmlns:a16="http://schemas.microsoft.com/office/drawing/2014/main" id="{2C9C1726-0CB5-4A8F-ACF5-8821EB0E9B38}"/>
              </a:ext>
            </a:extLst>
          </p:cNvPr>
          <p:cNvSpPr>
            <a:spLocks/>
          </p:cNvSpPr>
          <p:nvPr/>
        </p:nvSpPr>
        <p:spPr bwMode="auto">
          <a:xfrm>
            <a:off x="1139190" y="1346321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">
            <a:extLst>
              <a:ext uri="{FF2B5EF4-FFF2-40B4-BE49-F238E27FC236}">
                <a16:creationId xmlns:a16="http://schemas.microsoft.com/office/drawing/2014/main" id="{F1151FB3-537F-4B20-B555-AE4473E09951}"/>
              </a:ext>
            </a:extLst>
          </p:cNvPr>
          <p:cNvSpPr>
            <a:spLocks/>
          </p:cNvSpPr>
          <p:nvPr/>
        </p:nvSpPr>
        <p:spPr bwMode="auto">
          <a:xfrm>
            <a:off x="15107531" y="9159234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4149BED7-9CF9-49D4-A5D2-71D55F1ECCE3}"/>
              </a:ext>
            </a:extLst>
          </p:cNvPr>
          <p:cNvGrpSpPr/>
          <p:nvPr/>
        </p:nvGrpSpPr>
        <p:grpSpPr>
          <a:xfrm>
            <a:off x="11630346" y="3238694"/>
            <a:ext cx="1543050" cy="1543050"/>
            <a:chOff x="5124450" y="2457450"/>
            <a:chExt cx="1943100" cy="19431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2E235B-42B9-454A-B2A7-B2A74A7842F9}"/>
                </a:ext>
              </a:extLst>
            </p:cNvPr>
            <p:cNvSpPr/>
            <p:nvPr/>
          </p:nvSpPr>
          <p:spPr>
            <a:xfrm>
              <a:off x="5124450" y="2457450"/>
              <a:ext cx="1943100" cy="19431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7EC03D-8935-406B-BF2E-8F4E169FA112}"/>
                </a:ext>
              </a:extLst>
            </p:cNvPr>
            <p:cNvGrpSpPr/>
            <p:nvPr/>
          </p:nvGrpSpPr>
          <p:grpSpPr>
            <a:xfrm>
              <a:off x="5439240" y="2693839"/>
              <a:ext cx="1313519" cy="1156928"/>
              <a:chOff x="2748939" y="3625529"/>
              <a:chExt cx="1131888" cy="996950"/>
            </a:xfrm>
            <a:effectLst>
              <a:outerShdw blurRad="330200" dist="38100" dir="2700000" algn="tl" rotWithShape="0">
                <a:prstClr val="black">
                  <a:alpha val="26000"/>
                </a:prstClr>
              </a:outerShdw>
            </a:effectLst>
          </p:grpSpPr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3AF6E890-1A1A-4B3A-8EC8-D6B1D3867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939" y="3625529"/>
                <a:ext cx="1131888" cy="996950"/>
              </a:xfrm>
              <a:custGeom>
                <a:avLst/>
                <a:gdLst>
                  <a:gd name="T0" fmla="*/ 188 w 1804"/>
                  <a:gd name="T1" fmla="*/ 1454 h 1563"/>
                  <a:gd name="T2" fmla="*/ 902 w 1804"/>
                  <a:gd name="T3" fmla="*/ 217 h 1563"/>
                  <a:gd name="T4" fmla="*/ 1617 w 1804"/>
                  <a:gd name="T5" fmla="*/ 1454 h 1563"/>
                  <a:gd name="T6" fmla="*/ 891 w 1804"/>
                  <a:gd name="T7" fmla="*/ 1454 h 1563"/>
                  <a:gd name="T8" fmla="*/ 716 w 1804"/>
                  <a:gd name="T9" fmla="*/ 1152 h 1563"/>
                  <a:gd name="T10" fmla="*/ 652 w 1804"/>
                  <a:gd name="T11" fmla="*/ 1258 h 1563"/>
                  <a:gd name="T12" fmla="*/ 828 w 1804"/>
                  <a:gd name="T13" fmla="*/ 1563 h 1563"/>
                  <a:gd name="T14" fmla="*/ 1804 w 1804"/>
                  <a:gd name="T15" fmla="*/ 1563 h 1563"/>
                  <a:gd name="T16" fmla="*/ 902 w 1804"/>
                  <a:gd name="T17" fmla="*/ 0 h 1563"/>
                  <a:gd name="T18" fmla="*/ 0 w 1804"/>
                  <a:gd name="T19" fmla="*/ 1563 h 1563"/>
                  <a:gd name="T20" fmla="*/ 703 w 1804"/>
                  <a:gd name="T21" fmla="*/ 1563 h 1563"/>
                  <a:gd name="T22" fmla="*/ 640 w 1804"/>
                  <a:gd name="T23" fmla="*/ 1454 h 1563"/>
                  <a:gd name="T24" fmla="*/ 188 w 1804"/>
                  <a:gd name="T25" fmla="*/ 1454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1563">
                    <a:moveTo>
                      <a:pt x="188" y="1454"/>
                    </a:moveTo>
                    <a:lnTo>
                      <a:pt x="902" y="217"/>
                    </a:lnTo>
                    <a:lnTo>
                      <a:pt x="1617" y="1454"/>
                    </a:lnTo>
                    <a:lnTo>
                      <a:pt x="891" y="1454"/>
                    </a:lnTo>
                    <a:lnTo>
                      <a:pt x="716" y="1152"/>
                    </a:lnTo>
                    <a:lnTo>
                      <a:pt x="652" y="1258"/>
                    </a:lnTo>
                    <a:lnTo>
                      <a:pt x="828" y="1563"/>
                    </a:lnTo>
                    <a:lnTo>
                      <a:pt x="1804" y="1563"/>
                    </a:lnTo>
                    <a:lnTo>
                      <a:pt x="902" y="0"/>
                    </a:lnTo>
                    <a:lnTo>
                      <a:pt x="0" y="1563"/>
                    </a:lnTo>
                    <a:lnTo>
                      <a:pt x="703" y="1563"/>
                    </a:lnTo>
                    <a:lnTo>
                      <a:pt x="640" y="1454"/>
                    </a:lnTo>
                    <a:lnTo>
                      <a:pt x="188" y="14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D7D65F4C-4AE1-4A73-A8FB-295819BD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664" y="3876354"/>
                <a:ext cx="542925" cy="622300"/>
              </a:xfrm>
              <a:custGeom>
                <a:avLst/>
                <a:gdLst>
                  <a:gd name="T0" fmla="*/ 125 w 865"/>
                  <a:gd name="T1" fmla="*/ 976 h 976"/>
                  <a:gd name="T2" fmla="*/ 0 w 865"/>
                  <a:gd name="T3" fmla="*/ 976 h 976"/>
                  <a:gd name="T4" fmla="*/ 563 w 865"/>
                  <a:gd name="T5" fmla="*/ 0 h 976"/>
                  <a:gd name="T6" fmla="*/ 865 w 865"/>
                  <a:gd name="T7" fmla="*/ 520 h 976"/>
                  <a:gd name="T8" fmla="*/ 740 w 865"/>
                  <a:gd name="T9" fmla="*/ 522 h 976"/>
                  <a:gd name="T10" fmla="*/ 564 w 865"/>
                  <a:gd name="T11" fmla="*/ 215 h 976"/>
                  <a:gd name="T12" fmla="*/ 125 w 865"/>
                  <a:gd name="T13" fmla="*/ 97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5" h="976">
                    <a:moveTo>
                      <a:pt x="125" y="976"/>
                    </a:moveTo>
                    <a:lnTo>
                      <a:pt x="0" y="976"/>
                    </a:lnTo>
                    <a:lnTo>
                      <a:pt x="563" y="0"/>
                    </a:lnTo>
                    <a:lnTo>
                      <a:pt x="865" y="520"/>
                    </a:lnTo>
                    <a:lnTo>
                      <a:pt x="740" y="522"/>
                    </a:lnTo>
                    <a:lnTo>
                      <a:pt x="564" y="215"/>
                    </a:lnTo>
                    <a:lnTo>
                      <a:pt x="125" y="9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D1551461-9DAB-4A55-A197-F3F229BA6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652" y="4235129"/>
                <a:ext cx="298450" cy="263525"/>
              </a:xfrm>
              <a:custGeom>
                <a:avLst/>
                <a:gdLst>
                  <a:gd name="T0" fmla="*/ 476 w 476"/>
                  <a:gd name="T1" fmla="*/ 412 h 412"/>
                  <a:gd name="T2" fmla="*/ 238 w 476"/>
                  <a:gd name="T3" fmla="*/ 0 h 412"/>
                  <a:gd name="T4" fmla="*/ 0 w 476"/>
                  <a:gd name="T5" fmla="*/ 412 h 412"/>
                  <a:gd name="T6" fmla="*/ 125 w 476"/>
                  <a:gd name="T7" fmla="*/ 412 h 412"/>
                  <a:gd name="T8" fmla="*/ 239 w 476"/>
                  <a:gd name="T9" fmla="*/ 215 h 412"/>
                  <a:gd name="T10" fmla="*/ 352 w 476"/>
                  <a:gd name="T11" fmla="*/ 412 h 412"/>
                  <a:gd name="T12" fmla="*/ 476 w 476"/>
                  <a:gd name="T13" fmla="*/ 4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412">
                    <a:moveTo>
                      <a:pt x="476" y="412"/>
                    </a:moveTo>
                    <a:lnTo>
                      <a:pt x="238" y="0"/>
                    </a:lnTo>
                    <a:lnTo>
                      <a:pt x="0" y="412"/>
                    </a:lnTo>
                    <a:lnTo>
                      <a:pt x="125" y="412"/>
                    </a:lnTo>
                    <a:lnTo>
                      <a:pt x="239" y="215"/>
                    </a:lnTo>
                    <a:lnTo>
                      <a:pt x="352" y="412"/>
                    </a:lnTo>
                    <a:lnTo>
                      <a:pt x="476" y="4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51A88BCA-F2B7-40C9-952F-1BBE05BC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202" y="4220842"/>
                <a:ext cx="312738" cy="277813"/>
              </a:xfrm>
              <a:custGeom>
                <a:avLst/>
                <a:gdLst>
                  <a:gd name="T0" fmla="*/ 437 w 499"/>
                  <a:gd name="T1" fmla="*/ 108 h 434"/>
                  <a:gd name="T2" fmla="*/ 499 w 499"/>
                  <a:gd name="T3" fmla="*/ 0 h 434"/>
                  <a:gd name="T4" fmla="*/ 0 w 499"/>
                  <a:gd name="T5" fmla="*/ 0 h 434"/>
                  <a:gd name="T6" fmla="*/ 249 w 499"/>
                  <a:gd name="T7" fmla="*/ 434 h 434"/>
                  <a:gd name="T8" fmla="*/ 312 w 499"/>
                  <a:gd name="T9" fmla="*/ 325 h 434"/>
                  <a:gd name="T10" fmla="*/ 186 w 499"/>
                  <a:gd name="T11" fmla="*/ 108 h 434"/>
                  <a:gd name="T12" fmla="*/ 437 w 499"/>
                  <a:gd name="T13" fmla="*/ 1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9" h="434">
                    <a:moveTo>
                      <a:pt x="437" y="108"/>
                    </a:moveTo>
                    <a:lnTo>
                      <a:pt x="499" y="0"/>
                    </a:lnTo>
                    <a:lnTo>
                      <a:pt x="0" y="0"/>
                    </a:lnTo>
                    <a:lnTo>
                      <a:pt x="249" y="434"/>
                    </a:lnTo>
                    <a:lnTo>
                      <a:pt x="312" y="325"/>
                    </a:lnTo>
                    <a:lnTo>
                      <a:pt x="186" y="108"/>
                    </a:lnTo>
                    <a:lnTo>
                      <a:pt x="437" y="1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1" name="BUTTON">
            <a:extLst>
              <a:ext uri="{FF2B5EF4-FFF2-40B4-BE49-F238E27FC236}">
                <a16:creationId xmlns:a16="http://schemas.microsoft.com/office/drawing/2014/main" id="{C38F0EE6-E353-43D4-9D06-69FD9F7A41FD}"/>
              </a:ext>
            </a:extLst>
          </p:cNvPr>
          <p:cNvSpPr/>
          <p:nvPr/>
        </p:nvSpPr>
        <p:spPr>
          <a:xfrm>
            <a:off x="11227384" y="6838944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6233C23-393A-4CC7-A785-EC71EC805543}"/>
              </a:ext>
            </a:extLst>
          </p:cNvPr>
          <p:cNvSpPr/>
          <p:nvPr/>
        </p:nvSpPr>
        <p:spPr>
          <a:xfrm>
            <a:off x="12653176" y="6843790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F16503E0-8381-4034-A014-A9ECBA914201}"/>
              </a:ext>
            </a:extLst>
          </p:cNvPr>
          <p:cNvSpPr>
            <a:spLocks/>
          </p:cNvSpPr>
          <p:nvPr/>
        </p:nvSpPr>
        <p:spPr bwMode="auto">
          <a:xfrm>
            <a:off x="14825740" y="1435441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149A1F5E-FEA9-4D88-846B-B3D73ABC6C56}"/>
              </a:ext>
            </a:extLst>
          </p:cNvPr>
          <p:cNvSpPr>
            <a:spLocks/>
          </p:cNvSpPr>
          <p:nvPr/>
        </p:nvSpPr>
        <p:spPr bwMode="auto">
          <a:xfrm>
            <a:off x="14704199" y="682648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00D8245E-7BD1-4432-9C9C-FB7AF121F349}"/>
              </a:ext>
            </a:extLst>
          </p:cNvPr>
          <p:cNvSpPr>
            <a:spLocks/>
          </p:cNvSpPr>
          <p:nvPr/>
        </p:nvSpPr>
        <p:spPr bwMode="auto">
          <a:xfrm>
            <a:off x="8659613" y="326295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18B3C8EF-FD07-462E-B5C3-8ED448211481}"/>
              </a:ext>
            </a:extLst>
          </p:cNvPr>
          <p:cNvSpPr>
            <a:spLocks/>
          </p:cNvSpPr>
          <p:nvPr/>
        </p:nvSpPr>
        <p:spPr bwMode="auto">
          <a:xfrm>
            <a:off x="4908802" y="765536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5505B24A-B08F-4F8E-B7DA-F74E79760264}"/>
              </a:ext>
            </a:extLst>
          </p:cNvPr>
          <p:cNvSpPr/>
          <p:nvPr/>
        </p:nvSpPr>
        <p:spPr>
          <a:xfrm>
            <a:off x="6111241" y="319349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8D932D4E-DEBC-4AA2-B578-F751381F59DA}"/>
              </a:ext>
            </a:extLst>
          </p:cNvPr>
          <p:cNvSpPr/>
          <p:nvPr/>
        </p:nvSpPr>
        <p:spPr>
          <a:xfrm>
            <a:off x="6568441" y="73819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0D513594-0801-4E7D-9A39-6500DAF8C99D}"/>
              </a:ext>
            </a:extLst>
          </p:cNvPr>
          <p:cNvSpPr/>
          <p:nvPr/>
        </p:nvSpPr>
        <p:spPr>
          <a:xfrm>
            <a:off x="15946903" y="445122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LINE">
            <a:extLst>
              <a:ext uri="{FF2B5EF4-FFF2-40B4-BE49-F238E27FC236}">
                <a16:creationId xmlns:a16="http://schemas.microsoft.com/office/drawing/2014/main" id="{DDE802DE-A18E-4FC4-96C6-AB95F065955D}"/>
              </a:ext>
            </a:extLst>
          </p:cNvPr>
          <p:cNvSpPr/>
          <p:nvPr/>
        </p:nvSpPr>
        <p:spPr>
          <a:xfrm>
            <a:off x="2160564" y="327892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6EEC0975-9403-4270-A68E-3E8C1276B16A}"/>
              </a:ext>
            </a:extLst>
          </p:cNvPr>
          <p:cNvSpPr/>
          <p:nvPr/>
        </p:nvSpPr>
        <p:spPr>
          <a:xfrm>
            <a:off x="9288194" y="482636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5A36D248-E8AC-489B-BA14-E4BE9C13EA36}"/>
              </a:ext>
            </a:extLst>
          </p:cNvPr>
          <p:cNvSpPr/>
          <p:nvPr/>
        </p:nvSpPr>
        <p:spPr>
          <a:xfrm>
            <a:off x="7343181" y="533540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">
            <a:extLst>
              <a:ext uri="{FF2B5EF4-FFF2-40B4-BE49-F238E27FC236}">
                <a16:creationId xmlns:a16="http://schemas.microsoft.com/office/drawing/2014/main" id="{E7E6D780-8A76-4141-B69D-9729F95DF747}"/>
              </a:ext>
            </a:extLst>
          </p:cNvPr>
          <p:cNvSpPr/>
          <p:nvPr/>
        </p:nvSpPr>
        <p:spPr>
          <a:xfrm>
            <a:off x="16791981" y="186536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">
            <a:extLst>
              <a:ext uri="{FF2B5EF4-FFF2-40B4-BE49-F238E27FC236}">
                <a16:creationId xmlns:a16="http://schemas.microsoft.com/office/drawing/2014/main" id="{313CFF1A-82A4-49CF-B4B0-AAA2A38E7F2C}"/>
              </a:ext>
            </a:extLst>
          </p:cNvPr>
          <p:cNvSpPr/>
          <p:nvPr/>
        </p:nvSpPr>
        <p:spPr>
          <a:xfrm>
            <a:off x="2044350" y="85944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49C451A9-8BCF-45C0-B3E3-D46E5694F919}"/>
              </a:ext>
            </a:extLst>
          </p:cNvPr>
          <p:cNvSpPr/>
          <p:nvPr/>
        </p:nvSpPr>
        <p:spPr>
          <a:xfrm>
            <a:off x="9288194" y="60605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">
            <a:extLst>
              <a:ext uri="{FF2B5EF4-FFF2-40B4-BE49-F238E27FC236}">
                <a16:creationId xmlns:a16="http://schemas.microsoft.com/office/drawing/2014/main" id="{E8EFC7DB-0303-4C90-8312-154C66733A31}"/>
              </a:ext>
            </a:extLst>
          </p:cNvPr>
          <p:cNvSpPr/>
          <p:nvPr/>
        </p:nvSpPr>
        <p:spPr>
          <a:xfrm>
            <a:off x="16791981" y="723453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288DABB9-6F9B-4AB1-8F12-279D116E9DBA}"/>
              </a:ext>
            </a:extLst>
          </p:cNvPr>
          <p:cNvSpPr/>
          <p:nvPr/>
        </p:nvSpPr>
        <p:spPr>
          <a:xfrm>
            <a:off x="4271735" y="329558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C7CC9B7F-9894-4E8B-B523-BCFC25434704}"/>
              </a:ext>
            </a:extLst>
          </p:cNvPr>
          <p:cNvSpPr/>
          <p:nvPr/>
        </p:nvSpPr>
        <p:spPr>
          <a:xfrm>
            <a:off x="6101596" y="319542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CE110775-4F9E-4649-A10E-FB8429C0FDA6}"/>
              </a:ext>
            </a:extLst>
          </p:cNvPr>
          <p:cNvSpPr/>
          <p:nvPr/>
        </p:nvSpPr>
        <p:spPr>
          <a:xfrm>
            <a:off x="6558796" y="738392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4154AFC8-295F-4F0E-A187-4DA5DFE4F407}"/>
              </a:ext>
            </a:extLst>
          </p:cNvPr>
          <p:cNvSpPr/>
          <p:nvPr/>
        </p:nvSpPr>
        <p:spPr>
          <a:xfrm>
            <a:off x="15937258" y="445315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51AA06-025C-4E7D-A9E9-3E145CB06090}"/>
              </a:ext>
            </a:extLst>
          </p:cNvPr>
          <p:cNvSpPr/>
          <p:nvPr/>
        </p:nvSpPr>
        <p:spPr>
          <a:xfrm>
            <a:off x="2150919" y="328085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2A78B48A-713B-408E-BFA1-1BB806DB883A}"/>
              </a:ext>
            </a:extLst>
          </p:cNvPr>
          <p:cNvSpPr/>
          <p:nvPr/>
        </p:nvSpPr>
        <p:spPr>
          <a:xfrm>
            <a:off x="9278549" y="48282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">
            <a:extLst>
              <a:ext uri="{FF2B5EF4-FFF2-40B4-BE49-F238E27FC236}">
                <a16:creationId xmlns:a16="http://schemas.microsoft.com/office/drawing/2014/main" id="{E52DC5EF-17E1-4418-9584-EA569586AD67}"/>
              </a:ext>
            </a:extLst>
          </p:cNvPr>
          <p:cNvSpPr/>
          <p:nvPr/>
        </p:nvSpPr>
        <p:spPr>
          <a:xfrm>
            <a:off x="7333536" y="533733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">
            <a:extLst>
              <a:ext uri="{FF2B5EF4-FFF2-40B4-BE49-F238E27FC236}">
                <a16:creationId xmlns:a16="http://schemas.microsoft.com/office/drawing/2014/main" id="{AC43A34F-6CB9-4B13-B0D1-76C91BE84909}"/>
              </a:ext>
            </a:extLst>
          </p:cNvPr>
          <p:cNvSpPr/>
          <p:nvPr/>
        </p:nvSpPr>
        <p:spPr>
          <a:xfrm>
            <a:off x="16782336" y="186729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">
            <a:extLst>
              <a:ext uri="{FF2B5EF4-FFF2-40B4-BE49-F238E27FC236}">
                <a16:creationId xmlns:a16="http://schemas.microsoft.com/office/drawing/2014/main" id="{2085EB85-8D15-441D-BD0A-7568A5873A49}"/>
              </a:ext>
            </a:extLst>
          </p:cNvPr>
          <p:cNvSpPr/>
          <p:nvPr/>
        </p:nvSpPr>
        <p:spPr>
          <a:xfrm>
            <a:off x="2034705" y="859634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EA315948-F1E5-4CAF-B153-F7BAAE1AEF9B}"/>
              </a:ext>
            </a:extLst>
          </p:cNvPr>
          <p:cNvSpPr/>
          <p:nvPr/>
        </p:nvSpPr>
        <p:spPr>
          <a:xfrm>
            <a:off x="9278549" y="60798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OVAL">
            <a:extLst>
              <a:ext uri="{FF2B5EF4-FFF2-40B4-BE49-F238E27FC236}">
                <a16:creationId xmlns:a16="http://schemas.microsoft.com/office/drawing/2014/main" id="{6C536F8E-FC09-4DE7-B11C-CF7AB3B5638A}"/>
              </a:ext>
            </a:extLst>
          </p:cNvPr>
          <p:cNvSpPr/>
          <p:nvPr/>
        </p:nvSpPr>
        <p:spPr>
          <a:xfrm>
            <a:off x="16782336" y="723646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">
            <a:extLst>
              <a:ext uri="{FF2B5EF4-FFF2-40B4-BE49-F238E27FC236}">
                <a16:creationId xmlns:a16="http://schemas.microsoft.com/office/drawing/2014/main" id="{B82A7AFA-C2E9-48F0-B781-A024A9F31592}"/>
              </a:ext>
            </a:extLst>
          </p:cNvPr>
          <p:cNvSpPr/>
          <p:nvPr/>
        </p:nvSpPr>
        <p:spPr>
          <a:xfrm>
            <a:off x="4262090" y="32975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ANSISI">
            <a:extLst>
              <a:ext uri="{FF2B5EF4-FFF2-40B4-BE49-F238E27FC236}">
                <a16:creationId xmlns:a16="http://schemas.microsoft.com/office/drawing/2014/main" id="{2A9AED64-F395-4159-B50A-97335431244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5B8250"/>
            </a:gs>
            <a:gs pos="100000">
              <a:srgbClr val="D2D9AE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IRCLE">
            <a:extLst>
              <a:ext uri="{FF2B5EF4-FFF2-40B4-BE49-F238E27FC236}">
                <a16:creationId xmlns:a16="http://schemas.microsoft.com/office/drawing/2014/main" id="{CF7288D0-3652-4CDF-97A9-8605C1D78049}"/>
              </a:ext>
            </a:extLst>
          </p:cNvPr>
          <p:cNvSpPr/>
          <p:nvPr/>
        </p:nvSpPr>
        <p:spPr>
          <a:xfrm flipV="1">
            <a:off x="15122770" y="7121769"/>
            <a:ext cx="3165230" cy="3165230"/>
          </a:xfrm>
          <a:custGeom>
            <a:avLst/>
            <a:gdLst>
              <a:gd name="connsiteX0" fmla="*/ 0 w 4630615"/>
              <a:gd name="connsiteY0" fmla="*/ 0 h 4630615"/>
              <a:gd name="connsiteX1" fmla="*/ 1170064 w 4630615"/>
              <a:gd name="connsiteY1" fmla="*/ 0 h 4630615"/>
              <a:gd name="connsiteX2" fmla="*/ 4630615 w 4630615"/>
              <a:gd name="connsiteY2" fmla="*/ 3460551 h 4630615"/>
              <a:gd name="connsiteX3" fmla="*/ 4630615 w 4630615"/>
              <a:gd name="connsiteY3" fmla="*/ 4630615 h 4630615"/>
              <a:gd name="connsiteX4" fmla="*/ 0 w 4630615"/>
              <a:gd name="connsiteY4" fmla="*/ 0 h 463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615" h="4630615">
                <a:moveTo>
                  <a:pt x="0" y="0"/>
                </a:moveTo>
                <a:lnTo>
                  <a:pt x="1170064" y="0"/>
                </a:lnTo>
                <a:cubicBezTo>
                  <a:pt x="1170064" y="1911210"/>
                  <a:pt x="2719405" y="3460551"/>
                  <a:pt x="4630615" y="3460551"/>
                </a:cubicBezTo>
                <a:lnTo>
                  <a:pt x="4630615" y="4630615"/>
                </a:lnTo>
                <a:cubicBezTo>
                  <a:pt x="2073197" y="4630615"/>
                  <a:pt x="0" y="2557418"/>
                  <a:pt x="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HAPE BG">
            <a:extLst>
              <a:ext uri="{FF2B5EF4-FFF2-40B4-BE49-F238E27FC236}">
                <a16:creationId xmlns:a16="http://schemas.microsoft.com/office/drawing/2014/main" id="{A2183BD2-7450-40BB-B891-8F08E14201B5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10543165" cy="10286999"/>
          </a:xfrm>
          <a:custGeom>
            <a:avLst/>
            <a:gdLst>
              <a:gd name="T0" fmla="*/ 9482 w 9482"/>
              <a:gd name="T1" fmla="*/ 4271 h 9248"/>
              <a:gd name="T2" fmla="*/ 9482 w 9482"/>
              <a:gd name="T3" fmla="*/ 9248 h 9248"/>
              <a:gd name="T4" fmla="*/ 8042 w 9482"/>
              <a:gd name="T5" fmla="*/ 9248 h 9248"/>
              <a:gd name="T6" fmla="*/ 7836 w 9482"/>
              <a:gd name="T7" fmla="*/ 8291 h 9248"/>
              <a:gd name="T8" fmla="*/ 6698 w 9482"/>
              <a:gd name="T9" fmla="*/ 7457 h 9248"/>
              <a:gd name="T10" fmla="*/ 5165 w 9482"/>
              <a:gd name="T11" fmla="*/ 7190 h 9248"/>
              <a:gd name="T12" fmla="*/ 4712 w 9482"/>
              <a:gd name="T13" fmla="*/ 6726 h 9248"/>
              <a:gd name="T14" fmla="*/ 4731 w 9482"/>
              <a:gd name="T15" fmla="*/ 6109 h 9248"/>
              <a:gd name="T16" fmla="*/ 4558 w 9482"/>
              <a:gd name="T17" fmla="*/ 5541 h 9248"/>
              <a:gd name="T18" fmla="*/ 3939 w 9482"/>
              <a:gd name="T19" fmla="*/ 5519 h 9248"/>
              <a:gd name="T20" fmla="*/ 2645 w 9482"/>
              <a:gd name="T21" fmla="*/ 5510 h 9248"/>
              <a:gd name="T22" fmla="*/ 2948 w 9482"/>
              <a:gd name="T23" fmla="*/ 4538 h 9248"/>
              <a:gd name="T24" fmla="*/ 2580 w 9482"/>
              <a:gd name="T25" fmla="*/ 3547 h 9248"/>
              <a:gd name="T26" fmla="*/ 1524 w 9482"/>
              <a:gd name="T27" fmla="*/ 3193 h 9248"/>
              <a:gd name="T28" fmla="*/ 683 w 9482"/>
              <a:gd name="T29" fmla="*/ 3065 h 9248"/>
              <a:gd name="T30" fmla="*/ 109 w 9482"/>
              <a:gd name="T31" fmla="*/ 2486 h 9248"/>
              <a:gd name="T32" fmla="*/ 822 w 9482"/>
              <a:gd name="T33" fmla="*/ 964 h 9248"/>
              <a:gd name="T34" fmla="*/ 480 w 9482"/>
              <a:gd name="T35" fmla="*/ 0 h 9248"/>
              <a:gd name="T36" fmla="*/ 2178 w 9482"/>
              <a:gd name="T37" fmla="*/ 0 h 9248"/>
              <a:gd name="T38" fmla="*/ 2823 w 9482"/>
              <a:gd name="T39" fmla="*/ 1484 h 9248"/>
              <a:gd name="T40" fmla="*/ 4975 w 9482"/>
              <a:gd name="T41" fmla="*/ 1555 h 9248"/>
              <a:gd name="T42" fmla="*/ 5540 w 9482"/>
              <a:gd name="T43" fmla="*/ 3213 h 9248"/>
              <a:gd name="T44" fmla="*/ 7974 w 9482"/>
              <a:gd name="T45" fmla="*/ 3178 h 9248"/>
              <a:gd name="T46" fmla="*/ 7979 w 9482"/>
              <a:gd name="T47" fmla="*/ 3178 h 9248"/>
              <a:gd name="T48" fmla="*/ 8566 w 9482"/>
              <a:gd name="T49" fmla="*/ 3622 h 9248"/>
              <a:gd name="T50" fmla="*/ 9482 w 9482"/>
              <a:gd name="T51" fmla="*/ 4271 h 9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82" h="9248">
                <a:moveTo>
                  <a:pt x="9482" y="4271"/>
                </a:moveTo>
                <a:lnTo>
                  <a:pt x="9482" y="9248"/>
                </a:lnTo>
                <a:lnTo>
                  <a:pt x="8042" y="9248"/>
                </a:lnTo>
                <a:cubicBezTo>
                  <a:pt x="8063" y="8914"/>
                  <a:pt x="8004" y="8583"/>
                  <a:pt x="7836" y="8291"/>
                </a:cubicBezTo>
                <a:cubicBezTo>
                  <a:pt x="7590" y="7867"/>
                  <a:pt x="7155" y="7605"/>
                  <a:pt x="6698" y="7457"/>
                </a:cubicBezTo>
                <a:cubicBezTo>
                  <a:pt x="6200" y="7296"/>
                  <a:pt x="5640" y="7388"/>
                  <a:pt x="5165" y="7190"/>
                </a:cubicBezTo>
                <a:cubicBezTo>
                  <a:pt x="4958" y="7104"/>
                  <a:pt x="4773" y="6941"/>
                  <a:pt x="4712" y="6726"/>
                </a:cubicBezTo>
                <a:cubicBezTo>
                  <a:pt x="4655" y="6526"/>
                  <a:pt x="4710" y="6315"/>
                  <a:pt x="4731" y="6109"/>
                </a:cubicBezTo>
                <a:cubicBezTo>
                  <a:pt x="4752" y="5903"/>
                  <a:pt x="4724" y="5664"/>
                  <a:pt x="4558" y="5541"/>
                </a:cubicBezTo>
                <a:cubicBezTo>
                  <a:pt x="4386" y="5414"/>
                  <a:pt x="4146" y="5464"/>
                  <a:pt x="3939" y="5519"/>
                </a:cubicBezTo>
                <a:cubicBezTo>
                  <a:pt x="3599" y="5610"/>
                  <a:pt x="2877" y="5968"/>
                  <a:pt x="2645" y="5510"/>
                </a:cubicBezTo>
                <a:cubicBezTo>
                  <a:pt x="2485" y="5195"/>
                  <a:pt x="2838" y="4874"/>
                  <a:pt x="2948" y="4538"/>
                </a:cubicBezTo>
                <a:cubicBezTo>
                  <a:pt x="3065" y="4181"/>
                  <a:pt x="2877" y="3777"/>
                  <a:pt x="2580" y="3547"/>
                </a:cubicBezTo>
                <a:cubicBezTo>
                  <a:pt x="2282" y="3317"/>
                  <a:pt x="1898" y="3231"/>
                  <a:pt x="1524" y="3193"/>
                </a:cubicBezTo>
                <a:cubicBezTo>
                  <a:pt x="1241" y="3165"/>
                  <a:pt x="951" y="3159"/>
                  <a:pt x="683" y="3065"/>
                </a:cubicBezTo>
                <a:cubicBezTo>
                  <a:pt x="414" y="2971"/>
                  <a:pt x="163" y="2765"/>
                  <a:pt x="109" y="2486"/>
                </a:cubicBezTo>
                <a:cubicBezTo>
                  <a:pt x="0" y="1922"/>
                  <a:pt x="691" y="1523"/>
                  <a:pt x="822" y="964"/>
                </a:cubicBezTo>
                <a:cubicBezTo>
                  <a:pt x="904" y="616"/>
                  <a:pt x="744" y="245"/>
                  <a:pt x="480" y="0"/>
                </a:cubicBezTo>
                <a:lnTo>
                  <a:pt x="2178" y="0"/>
                </a:lnTo>
                <a:cubicBezTo>
                  <a:pt x="1994" y="596"/>
                  <a:pt x="2101" y="1390"/>
                  <a:pt x="2823" y="1484"/>
                </a:cubicBezTo>
                <a:cubicBezTo>
                  <a:pt x="3564" y="1590"/>
                  <a:pt x="4411" y="885"/>
                  <a:pt x="4975" y="1555"/>
                </a:cubicBezTo>
                <a:cubicBezTo>
                  <a:pt x="5399" y="2049"/>
                  <a:pt x="4869" y="2860"/>
                  <a:pt x="5540" y="3213"/>
                </a:cubicBezTo>
                <a:cubicBezTo>
                  <a:pt x="6351" y="3601"/>
                  <a:pt x="7162" y="3142"/>
                  <a:pt x="7974" y="3178"/>
                </a:cubicBezTo>
                <a:lnTo>
                  <a:pt x="7979" y="3178"/>
                </a:lnTo>
                <a:cubicBezTo>
                  <a:pt x="8251" y="3179"/>
                  <a:pt x="8488" y="3362"/>
                  <a:pt x="8566" y="3622"/>
                </a:cubicBezTo>
                <a:cubicBezTo>
                  <a:pt x="8770" y="4311"/>
                  <a:pt x="9135" y="4102"/>
                  <a:pt x="9482" y="4271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SHAPE BG">
            <a:extLst>
              <a:ext uri="{FF2B5EF4-FFF2-40B4-BE49-F238E27FC236}">
                <a16:creationId xmlns:a16="http://schemas.microsoft.com/office/drawing/2014/main" id="{481943B9-82AA-436F-8121-3EA8FB46C1B1}"/>
              </a:ext>
            </a:extLst>
          </p:cNvPr>
          <p:cNvSpPr>
            <a:spLocks/>
          </p:cNvSpPr>
          <p:nvPr/>
        </p:nvSpPr>
        <p:spPr bwMode="auto">
          <a:xfrm rot="8100000">
            <a:off x="15514521" y="1206651"/>
            <a:ext cx="4646458" cy="4056224"/>
          </a:xfrm>
          <a:custGeom>
            <a:avLst/>
            <a:gdLst>
              <a:gd name="connsiteX0" fmla="*/ 34315 w 4646458"/>
              <a:gd name="connsiteY0" fmla="*/ 3759771 h 4056224"/>
              <a:gd name="connsiteX1" fmla="*/ 0 w 4646458"/>
              <a:gd name="connsiteY1" fmla="*/ 3714592 h 4056224"/>
              <a:gd name="connsiteX2" fmla="*/ 3714592 w 4646458"/>
              <a:gd name="connsiteY2" fmla="*/ 0 h 4056224"/>
              <a:gd name="connsiteX3" fmla="*/ 3753360 w 4646458"/>
              <a:gd name="connsiteY3" fmla="*/ 125391 h 4056224"/>
              <a:gd name="connsiteX4" fmla="*/ 3816645 w 4646458"/>
              <a:gd name="connsiteY4" fmla="*/ 407180 h 4056224"/>
              <a:gd name="connsiteX5" fmla="*/ 4054819 w 4646458"/>
              <a:gd name="connsiteY5" fmla="*/ 1319359 h 4056224"/>
              <a:gd name="connsiteX6" fmla="*/ 4545881 w 4646458"/>
              <a:gd name="connsiteY6" fmla="*/ 2222602 h 4056224"/>
              <a:gd name="connsiteX7" fmla="*/ 4516890 w 4646458"/>
              <a:gd name="connsiteY7" fmla="*/ 3214295 h 4056224"/>
              <a:gd name="connsiteX8" fmla="*/ 3645376 w 4646458"/>
              <a:gd name="connsiteY8" fmla="*/ 3671278 h 4056224"/>
              <a:gd name="connsiteX9" fmla="*/ 2176648 w 4646458"/>
              <a:gd name="connsiteY9" fmla="*/ 3512696 h 4056224"/>
              <a:gd name="connsiteX10" fmla="*/ 244957 w 4646458"/>
              <a:gd name="connsiteY10" fmla="*/ 3935729 h 4056224"/>
              <a:gd name="connsiteX11" fmla="*/ 34315 w 4646458"/>
              <a:gd name="connsiteY11" fmla="*/ 3759771 h 40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46458" h="4056224">
                <a:moveTo>
                  <a:pt x="34315" y="3759771"/>
                </a:moveTo>
                <a:lnTo>
                  <a:pt x="0" y="3714592"/>
                </a:lnTo>
                <a:lnTo>
                  <a:pt x="3714592" y="0"/>
                </a:lnTo>
                <a:lnTo>
                  <a:pt x="3753360" y="125391"/>
                </a:lnTo>
                <a:cubicBezTo>
                  <a:pt x="3777201" y="218056"/>
                  <a:pt x="3797578" y="312366"/>
                  <a:pt x="3816645" y="407180"/>
                </a:cubicBezTo>
                <a:cubicBezTo>
                  <a:pt x="3857679" y="610879"/>
                  <a:pt x="3812632" y="883371"/>
                  <a:pt x="4054819" y="1319359"/>
                </a:cubicBezTo>
                <a:cubicBezTo>
                  <a:pt x="4221627" y="1619100"/>
                  <a:pt x="4422335" y="1902313"/>
                  <a:pt x="4545881" y="2222602"/>
                </a:cubicBezTo>
                <a:cubicBezTo>
                  <a:pt x="4669427" y="2542446"/>
                  <a:pt x="4700202" y="2924381"/>
                  <a:pt x="4516890" y="3214295"/>
                </a:cubicBezTo>
                <a:cubicBezTo>
                  <a:pt x="4335362" y="3501529"/>
                  <a:pt x="3983456" y="3637328"/>
                  <a:pt x="3645376" y="3671278"/>
                </a:cubicBezTo>
                <a:cubicBezTo>
                  <a:pt x="3307297" y="3704781"/>
                  <a:pt x="2516066" y="3497954"/>
                  <a:pt x="2176648" y="3512696"/>
                </a:cubicBezTo>
                <a:cubicBezTo>
                  <a:pt x="1326098" y="3549326"/>
                  <a:pt x="901045" y="4354741"/>
                  <a:pt x="244957" y="3935729"/>
                </a:cubicBezTo>
                <a:cubicBezTo>
                  <a:pt x="157929" y="3880114"/>
                  <a:pt x="88795" y="3821120"/>
                  <a:pt x="34315" y="3759771"/>
                </a:cubicBezTo>
                <a:close/>
              </a:path>
            </a:pathLst>
          </a:custGeom>
          <a:solidFill>
            <a:srgbClr val="FEFEFE">
              <a:alpha val="1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0" name="PHONE">
            <a:extLst>
              <a:ext uri="{FF2B5EF4-FFF2-40B4-BE49-F238E27FC236}">
                <a16:creationId xmlns:a16="http://schemas.microsoft.com/office/drawing/2014/main" id="{6A27DE6D-BFDC-49C9-861E-F6A6069C3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59577" y="1346321"/>
            <a:ext cx="3654425" cy="7358063"/>
            <a:chOff x="7207" y="592"/>
            <a:chExt cx="2302" cy="4635"/>
          </a:xfrm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529BFA5-EB45-4F1F-B319-1801559C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592"/>
              <a:ext cx="2290" cy="4635"/>
            </a:xfrm>
            <a:custGeom>
              <a:avLst/>
              <a:gdLst>
                <a:gd name="T0" fmla="*/ 4942 w 4942"/>
                <a:gd name="T1" fmla="*/ 9391 h 10011"/>
                <a:gd name="T2" fmla="*/ 4322 w 4942"/>
                <a:gd name="T3" fmla="*/ 10011 h 10011"/>
                <a:gd name="T4" fmla="*/ 620 w 4942"/>
                <a:gd name="T5" fmla="*/ 10011 h 10011"/>
                <a:gd name="T6" fmla="*/ 0 w 4942"/>
                <a:gd name="T7" fmla="*/ 9391 h 10011"/>
                <a:gd name="T8" fmla="*/ 0 w 4942"/>
                <a:gd name="T9" fmla="*/ 620 h 10011"/>
                <a:gd name="T10" fmla="*/ 620 w 4942"/>
                <a:gd name="T11" fmla="*/ 0 h 10011"/>
                <a:gd name="T12" fmla="*/ 4322 w 4942"/>
                <a:gd name="T13" fmla="*/ 0 h 10011"/>
                <a:gd name="T14" fmla="*/ 4942 w 4942"/>
                <a:gd name="T15" fmla="*/ 620 h 10011"/>
                <a:gd name="T16" fmla="*/ 4942 w 4942"/>
                <a:gd name="T17" fmla="*/ 9391 h 10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2" h="10011">
                  <a:moveTo>
                    <a:pt x="4942" y="9391"/>
                  </a:moveTo>
                  <a:cubicBezTo>
                    <a:pt x="4942" y="9732"/>
                    <a:pt x="4663" y="10011"/>
                    <a:pt x="4322" y="10011"/>
                  </a:cubicBezTo>
                  <a:lnTo>
                    <a:pt x="620" y="10011"/>
                  </a:lnTo>
                  <a:cubicBezTo>
                    <a:pt x="279" y="10011"/>
                    <a:pt x="0" y="9732"/>
                    <a:pt x="0" y="9391"/>
                  </a:cubicBezTo>
                  <a:lnTo>
                    <a:pt x="0" y="620"/>
                  </a:lnTo>
                  <a:cubicBezTo>
                    <a:pt x="0" y="279"/>
                    <a:pt x="279" y="0"/>
                    <a:pt x="620" y="0"/>
                  </a:cubicBezTo>
                  <a:lnTo>
                    <a:pt x="4322" y="0"/>
                  </a:lnTo>
                  <a:cubicBezTo>
                    <a:pt x="4663" y="0"/>
                    <a:pt x="4942" y="279"/>
                    <a:pt x="4942" y="620"/>
                  </a:cubicBezTo>
                  <a:lnTo>
                    <a:pt x="4942" y="9391"/>
                  </a:ln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  <a:effectLst>
              <a:outerShdw blurRad="342900" dist="444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A6B99DD-79BD-4ADC-8B10-B44B8921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" y="636"/>
              <a:ext cx="2201" cy="4546"/>
            </a:xfrm>
            <a:custGeom>
              <a:avLst/>
              <a:gdLst>
                <a:gd name="T0" fmla="*/ 620 w 4751"/>
                <a:gd name="T1" fmla="*/ 9820 h 9820"/>
                <a:gd name="T2" fmla="*/ 0 w 4751"/>
                <a:gd name="T3" fmla="*/ 9201 h 9820"/>
                <a:gd name="T4" fmla="*/ 0 w 4751"/>
                <a:gd name="T5" fmla="*/ 620 h 9820"/>
                <a:gd name="T6" fmla="*/ 620 w 4751"/>
                <a:gd name="T7" fmla="*/ 0 h 9820"/>
                <a:gd name="T8" fmla="*/ 4132 w 4751"/>
                <a:gd name="T9" fmla="*/ 0 h 9820"/>
                <a:gd name="T10" fmla="*/ 4751 w 4751"/>
                <a:gd name="T11" fmla="*/ 620 h 9820"/>
                <a:gd name="T12" fmla="*/ 4751 w 4751"/>
                <a:gd name="T13" fmla="*/ 9201 h 9820"/>
                <a:gd name="T14" fmla="*/ 4132 w 4751"/>
                <a:gd name="T15" fmla="*/ 9820 h 9820"/>
                <a:gd name="T16" fmla="*/ 620 w 4751"/>
                <a:gd name="T17" fmla="*/ 9820 h 9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1" h="9820">
                  <a:moveTo>
                    <a:pt x="620" y="9820"/>
                  </a:moveTo>
                  <a:cubicBezTo>
                    <a:pt x="279" y="9820"/>
                    <a:pt x="0" y="9541"/>
                    <a:pt x="0" y="9201"/>
                  </a:cubicBezTo>
                  <a:lnTo>
                    <a:pt x="0" y="620"/>
                  </a:lnTo>
                  <a:cubicBezTo>
                    <a:pt x="0" y="280"/>
                    <a:pt x="279" y="0"/>
                    <a:pt x="620" y="0"/>
                  </a:cubicBezTo>
                  <a:lnTo>
                    <a:pt x="4132" y="0"/>
                  </a:lnTo>
                  <a:cubicBezTo>
                    <a:pt x="4472" y="0"/>
                    <a:pt x="4751" y="280"/>
                    <a:pt x="4751" y="620"/>
                  </a:cubicBezTo>
                  <a:lnTo>
                    <a:pt x="4751" y="9201"/>
                  </a:lnTo>
                  <a:cubicBezTo>
                    <a:pt x="4751" y="9541"/>
                    <a:pt x="4472" y="9820"/>
                    <a:pt x="4132" y="9820"/>
                  </a:cubicBezTo>
                  <a:lnTo>
                    <a:pt x="620" y="98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3ECFD"/>
                </a:gs>
              </a:gsLst>
              <a:path path="circle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9B7731E2-0643-42D6-AEE7-C22F5D25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1" y="853"/>
              <a:ext cx="302" cy="37"/>
            </a:xfrm>
            <a:custGeom>
              <a:avLst/>
              <a:gdLst>
                <a:gd name="T0" fmla="*/ 651 w 651"/>
                <a:gd name="T1" fmla="*/ 40 h 80"/>
                <a:gd name="T2" fmla="*/ 612 w 651"/>
                <a:gd name="T3" fmla="*/ 80 h 80"/>
                <a:gd name="T4" fmla="*/ 40 w 651"/>
                <a:gd name="T5" fmla="*/ 80 h 80"/>
                <a:gd name="T6" fmla="*/ 0 w 651"/>
                <a:gd name="T7" fmla="*/ 40 h 80"/>
                <a:gd name="T8" fmla="*/ 40 w 651"/>
                <a:gd name="T9" fmla="*/ 0 h 80"/>
                <a:gd name="T10" fmla="*/ 612 w 651"/>
                <a:gd name="T11" fmla="*/ 0 h 80"/>
                <a:gd name="T12" fmla="*/ 651 w 651"/>
                <a:gd name="T1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1" h="80">
                  <a:moveTo>
                    <a:pt x="651" y="40"/>
                  </a:moveTo>
                  <a:cubicBezTo>
                    <a:pt x="651" y="62"/>
                    <a:pt x="634" y="80"/>
                    <a:pt x="612" y="80"/>
                  </a:cubicBezTo>
                  <a:lnTo>
                    <a:pt x="40" y="80"/>
                  </a:ln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lnTo>
                    <a:pt x="612" y="0"/>
                  </a:lnTo>
                  <a:cubicBezTo>
                    <a:pt x="634" y="0"/>
                    <a:pt x="651" y="18"/>
                    <a:pt x="651" y="40"/>
                  </a:cubicBez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AC209D6-AACB-4914-AB3C-84510650F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" y="4881"/>
              <a:ext cx="309" cy="132"/>
            </a:xfrm>
            <a:custGeom>
              <a:avLst/>
              <a:gdLst>
                <a:gd name="T0" fmla="*/ 667 w 667"/>
                <a:gd name="T1" fmla="*/ 214 h 286"/>
                <a:gd name="T2" fmla="*/ 596 w 667"/>
                <a:gd name="T3" fmla="*/ 286 h 286"/>
                <a:gd name="T4" fmla="*/ 72 w 667"/>
                <a:gd name="T5" fmla="*/ 286 h 286"/>
                <a:gd name="T6" fmla="*/ 0 w 667"/>
                <a:gd name="T7" fmla="*/ 214 h 286"/>
                <a:gd name="T8" fmla="*/ 0 w 667"/>
                <a:gd name="T9" fmla="*/ 71 h 286"/>
                <a:gd name="T10" fmla="*/ 72 w 667"/>
                <a:gd name="T11" fmla="*/ 0 h 286"/>
                <a:gd name="T12" fmla="*/ 596 w 667"/>
                <a:gd name="T13" fmla="*/ 0 h 286"/>
                <a:gd name="T14" fmla="*/ 667 w 667"/>
                <a:gd name="T15" fmla="*/ 71 h 286"/>
                <a:gd name="T16" fmla="*/ 667 w 667"/>
                <a:gd name="T17" fmla="*/ 21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286">
                  <a:moveTo>
                    <a:pt x="667" y="214"/>
                  </a:moveTo>
                  <a:cubicBezTo>
                    <a:pt x="667" y="254"/>
                    <a:pt x="635" y="286"/>
                    <a:pt x="596" y="286"/>
                  </a:cubicBezTo>
                  <a:lnTo>
                    <a:pt x="72" y="286"/>
                  </a:lnTo>
                  <a:cubicBezTo>
                    <a:pt x="32" y="286"/>
                    <a:pt x="0" y="254"/>
                    <a:pt x="0" y="214"/>
                  </a:cubicBezTo>
                  <a:lnTo>
                    <a:pt x="0" y="71"/>
                  </a:lnTo>
                  <a:cubicBezTo>
                    <a:pt x="0" y="32"/>
                    <a:pt x="32" y="0"/>
                    <a:pt x="72" y="0"/>
                  </a:cubicBezTo>
                  <a:lnTo>
                    <a:pt x="596" y="0"/>
                  </a:lnTo>
                  <a:cubicBezTo>
                    <a:pt x="635" y="0"/>
                    <a:pt x="667" y="32"/>
                    <a:pt x="667" y="71"/>
                  </a:cubicBezTo>
                  <a:lnTo>
                    <a:pt x="667" y="214"/>
                  </a:ln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83B9C8F4-3998-4286-8B24-C88F9475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137"/>
              <a:ext cx="53" cy="176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150A6FB7-3780-4595-9F3C-06F1E1AA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479"/>
              <a:ext cx="53" cy="298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5B7A12D3-192F-430D-98BA-9846D5A0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846"/>
              <a:ext cx="53" cy="284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373EEF5D-506A-46F9-91FF-D62ACACB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" y="1118"/>
              <a:ext cx="2010" cy="3564"/>
            </a:xfrm>
            <a:prstGeom prst="rect">
              <a:avLst/>
            </a:prstGeom>
            <a:gradFill>
              <a:gsLst>
                <a:gs pos="7000">
                  <a:srgbClr val="5B8250"/>
                </a:gs>
                <a:gs pos="100000">
                  <a:srgbClr val="D2D9AE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LINE">
            <a:extLst>
              <a:ext uri="{FF2B5EF4-FFF2-40B4-BE49-F238E27FC236}">
                <a16:creationId xmlns:a16="http://schemas.microsoft.com/office/drawing/2014/main" id="{2C9C1726-0CB5-4A8F-ACF5-8821EB0E9B38}"/>
              </a:ext>
            </a:extLst>
          </p:cNvPr>
          <p:cNvSpPr>
            <a:spLocks/>
          </p:cNvSpPr>
          <p:nvPr/>
        </p:nvSpPr>
        <p:spPr bwMode="auto">
          <a:xfrm>
            <a:off x="1139190" y="1346321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">
            <a:extLst>
              <a:ext uri="{FF2B5EF4-FFF2-40B4-BE49-F238E27FC236}">
                <a16:creationId xmlns:a16="http://schemas.microsoft.com/office/drawing/2014/main" id="{F1151FB3-537F-4B20-B555-AE4473E09951}"/>
              </a:ext>
            </a:extLst>
          </p:cNvPr>
          <p:cNvSpPr>
            <a:spLocks/>
          </p:cNvSpPr>
          <p:nvPr/>
        </p:nvSpPr>
        <p:spPr bwMode="auto">
          <a:xfrm>
            <a:off x="15107531" y="9159234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4149BED7-9CF9-49D4-A5D2-71D55F1ECCE3}"/>
              </a:ext>
            </a:extLst>
          </p:cNvPr>
          <p:cNvGrpSpPr/>
          <p:nvPr/>
        </p:nvGrpSpPr>
        <p:grpSpPr>
          <a:xfrm>
            <a:off x="11630346" y="3238694"/>
            <a:ext cx="1543050" cy="1543050"/>
            <a:chOff x="5124450" y="2457450"/>
            <a:chExt cx="1943100" cy="19431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2E235B-42B9-454A-B2A7-B2A74A7842F9}"/>
                </a:ext>
              </a:extLst>
            </p:cNvPr>
            <p:cNvSpPr/>
            <p:nvPr/>
          </p:nvSpPr>
          <p:spPr>
            <a:xfrm>
              <a:off x="5124450" y="2457450"/>
              <a:ext cx="1943100" cy="19431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7EC03D-8935-406B-BF2E-8F4E169FA112}"/>
                </a:ext>
              </a:extLst>
            </p:cNvPr>
            <p:cNvGrpSpPr/>
            <p:nvPr/>
          </p:nvGrpSpPr>
          <p:grpSpPr>
            <a:xfrm>
              <a:off x="5439240" y="2693839"/>
              <a:ext cx="1313519" cy="1156928"/>
              <a:chOff x="2748939" y="3625529"/>
              <a:chExt cx="1131888" cy="996950"/>
            </a:xfrm>
            <a:effectLst>
              <a:outerShdw blurRad="330200" dist="38100" dir="2700000" algn="tl" rotWithShape="0">
                <a:prstClr val="black">
                  <a:alpha val="26000"/>
                </a:prstClr>
              </a:outerShdw>
            </a:effectLst>
          </p:grpSpPr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3AF6E890-1A1A-4B3A-8EC8-D6B1D3867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939" y="3625529"/>
                <a:ext cx="1131888" cy="996950"/>
              </a:xfrm>
              <a:custGeom>
                <a:avLst/>
                <a:gdLst>
                  <a:gd name="T0" fmla="*/ 188 w 1804"/>
                  <a:gd name="T1" fmla="*/ 1454 h 1563"/>
                  <a:gd name="T2" fmla="*/ 902 w 1804"/>
                  <a:gd name="T3" fmla="*/ 217 h 1563"/>
                  <a:gd name="T4" fmla="*/ 1617 w 1804"/>
                  <a:gd name="T5" fmla="*/ 1454 h 1563"/>
                  <a:gd name="T6" fmla="*/ 891 w 1804"/>
                  <a:gd name="T7" fmla="*/ 1454 h 1563"/>
                  <a:gd name="T8" fmla="*/ 716 w 1804"/>
                  <a:gd name="T9" fmla="*/ 1152 h 1563"/>
                  <a:gd name="T10" fmla="*/ 652 w 1804"/>
                  <a:gd name="T11" fmla="*/ 1258 h 1563"/>
                  <a:gd name="T12" fmla="*/ 828 w 1804"/>
                  <a:gd name="T13" fmla="*/ 1563 h 1563"/>
                  <a:gd name="T14" fmla="*/ 1804 w 1804"/>
                  <a:gd name="T15" fmla="*/ 1563 h 1563"/>
                  <a:gd name="T16" fmla="*/ 902 w 1804"/>
                  <a:gd name="T17" fmla="*/ 0 h 1563"/>
                  <a:gd name="T18" fmla="*/ 0 w 1804"/>
                  <a:gd name="T19" fmla="*/ 1563 h 1563"/>
                  <a:gd name="T20" fmla="*/ 703 w 1804"/>
                  <a:gd name="T21" fmla="*/ 1563 h 1563"/>
                  <a:gd name="T22" fmla="*/ 640 w 1804"/>
                  <a:gd name="T23" fmla="*/ 1454 h 1563"/>
                  <a:gd name="T24" fmla="*/ 188 w 1804"/>
                  <a:gd name="T25" fmla="*/ 1454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1563">
                    <a:moveTo>
                      <a:pt x="188" y="1454"/>
                    </a:moveTo>
                    <a:lnTo>
                      <a:pt x="902" y="217"/>
                    </a:lnTo>
                    <a:lnTo>
                      <a:pt x="1617" y="1454"/>
                    </a:lnTo>
                    <a:lnTo>
                      <a:pt x="891" y="1454"/>
                    </a:lnTo>
                    <a:lnTo>
                      <a:pt x="716" y="1152"/>
                    </a:lnTo>
                    <a:lnTo>
                      <a:pt x="652" y="1258"/>
                    </a:lnTo>
                    <a:lnTo>
                      <a:pt x="828" y="1563"/>
                    </a:lnTo>
                    <a:lnTo>
                      <a:pt x="1804" y="1563"/>
                    </a:lnTo>
                    <a:lnTo>
                      <a:pt x="902" y="0"/>
                    </a:lnTo>
                    <a:lnTo>
                      <a:pt x="0" y="1563"/>
                    </a:lnTo>
                    <a:lnTo>
                      <a:pt x="703" y="1563"/>
                    </a:lnTo>
                    <a:lnTo>
                      <a:pt x="640" y="1454"/>
                    </a:lnTo>
                    <a:lnTo>
                      <a:pt x="188" y="14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D7D65F4C-4AE1-4A73-A8FB-295819BD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664" y="3876354"/>
                <a:ext cx="542925" cy="622300"/>
              </a:xfrm>
              <a:custGeom>
                <a:avLst/>
                <a:gdLst>
                  <a:gd name="T0" fmla="*/ 125 w 865"/>
                  <a:gd name="T1" fmla="*/ 976 h 976"/>
                  <a:gd name="T2" fmla="*/ 0 w 865"/>
                  <a:gd name="T3" fmla="*/ 976 h 976"/>
                  <a:gd name="T4" fmla="*/ 563 w 865"/>
                  <a:gd name="T5" fmla="*/ 0 h 976"/>
                  <a:gd name="T6" fmla="*/ 865 w 865"/>
                  <a:gd name="T7" fmla="*/ 520 h 976"/>
                  <a:gd name="T8" fmla="*/ 740 w 865"/>
                  <a:gd name="T9" fmla="*/ 522 h 976"/>
                  <a:gd name="T10" fmla="*/ 564 w 865"/>
                  <a:gd name="T11" fmla="*/ 215 h 976"/>
                  <a:gd name="T12" fmla="*/ 125 w 865"/>
                  <a:gd name="T13" fmla="*/ 97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5" h="976">
                    <a:moveTo>
                      <a:pt x="125" y="976"/>
                    </a:moveTo>
                    <a:lnTo>
                      <a:pt x="0" y="976"/>
                    </a:lnTo>
                    <a:lnTo>
                      <a:pt x="563" y="0"/>
                    </a:lnTo>
                    <a:lnTo>
                      <a:pt x="865" y="520"/>
                    </a:lnTo>
                    <a:lnTo>
                      <a:pt x="740" y="522"/>
                    </a:lnTo>
                    <a:lnTo>
                      <a:pt x="564" y="215"/>
                    </a:lnTo>
                    <a:lnTo>
                      <a:pt x="125" y="9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D1551461-9DAB-4A55-A197-F3F229BA6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652" y="4235129"/>
                <a:ext cx="298450" cy="263525"/>
              </a:xfrm>
              <a:custGeom>
                <a:avLst/>
                <a:gdLst>
                  <a:gd name="T0" fmla="*/ 476 w 476"/>
                  <a:gd name="T1" fmla="*/ 412 h 412"/>
                  <a:gd name="T2" fmla="*/ 238 w 476"/>
                  <a:gd name="T3" fmla="*/ 0 h 412"/>
                  <a:gd name="T4" fmla="*/ 0 w 476"/>
                  <a:gd name="T5" fmla="*/ 412 h 412"/>
                  <a:gd name="T6" fmla="*/ 125 w 476"/>
                  <a:gd name="T7" fmla="*/ 412 h 412"/>
                  <a:gd name="T8" fmla="*/ 239 w 476"/>
                  <a:gd name="T9" fmla="*/ 215 h 412"/>
                  <a:gd name="T10" fmla="*/ 352 w 476"/>
                  <a:gd name="T11" fmla="*/ 412 h 412"/>
                  <a:gd name="T12" fmla="*/ 476 w 476"/>
                  <a:gd name="T13" fmla="*/ 4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412">
                    <a:moveTo>
                      <a:pt x="476" y="412"/>
                    </a:moveTo>
                    <a:lnTo>
                      <a:pt x="238" y="0"/>
                    </a:lnTo>
                    <a:lnTo>
                      <a:pt x="0" y="412"/>
                    </a:lnTo>
                    <a:lnTo>
                      <a:pt x="125" y="412"/>
                    </a:lnTo>
                    <a:lnTo>
                      <a:pt x="239" y="215"/>
                    </a:lnTo>
                    <a:lnTo>
                      <a:pt x="352" y="412"/>
                    </a:lnTo>
                    <a:lnTo>
                      <a:pt x="476" y="4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51A88BCA-F2B7-40C9-952F-1BBE05BC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202" y="4220842"/>
                <a:ext cx="312738" cy="277813"/>
              </a:xfrm>
              <a:custGeom>
                <a:avLst/>
                <a:gdLst>
                  <a:gd name="T0" fmla="*/ 437 w 499"/>
                  <a:gd name="T1" fmla="*/ 108 h 434"/>
                  <a:gd name="T2" fmla="*/ 499 w 499"/>
                  <a:gd name="T3" fmla="*/ 0 h 434"/>
                  <a:gd name="T4" fmla="*/ 0 w 499"/>
                  <a:gd name="T5" fmla="*/ 0 h 434"/>
                  <a:gd name="T6" fmla="*/ 249 w 499"/>
                  <a:gd name="T7" fmla="*/ 434 h 434"/>
                  <a:gd name="T8" fmla="*/ 312 w 499"/>
                  <a:gd name="T9" fmla="*/ 325 h 434"/>
                  <a:gd name="T10" fmla="*/ 186 w 499"/>
                  <a:gd name="T11" fmla="*/ 108 h 434"/>
                  <a:gd name="T12" fmla="*/ 437 w 499"/>
                  <a:gd name="T13" fmla="*/ 1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9" h="434">
                    <a:moveTo>
                      <a:pt x="437" y="108"/>
                    </a:moveTo>
                    <a:lnTo>
                      <a:pt x="499" y="0"/>
                    </a:lnTo>
                    <a:lnTo>
                      <a:pt x="0" y="0"/>
                    </a:lnTo>
                    <a:lnTo>
                      <a:pt x="249" y="434"/>
                    </a:lnTo>
                    <a:lnTo>
                      <a:pt x="312" y="325"/>
                    </a:lnTo>
                    <a:lnTo>
                      <a:pt x="186" y="108"/>
                    </a:lnTo>
                    <a:lnTo>
                      <a:pt x="437" y="1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1" name="BUTTON">
            <a:extLst>
              <a:ext uri="{FF2B5EF4-FFF2-40B4-BE49-F238E27FC236}">
                <a16:creationId xmlns:a16="http://schemas.microsoft.com/office/drawing/2014/main" id="{C38F0EE6-E353-43D4-9D06-69FD9F7A41FD}"/>
              </a:ext>
            </a:extLst>
          </p:cNvPr>
          <p:cNvSpPr/>
          <p:nvPr/>
        </p:nvSpPr>
        <p:spPr>
          <a:xfrm>
            <a:off x="11227384" y="6838944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6233C23-393A-4CC7-A785-EC71EC805543}"/>
              </a:ext>
            </a:extLst>
          </p:cNvPr>
          <p:cNvSpPr/>
          <p:nvPr/>
        </p:nvSpPr>
        <p:spPr>
          <a:xfrm>
            <a:off x="12653176" y="6843790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F16503E0-8381-4034-A014-A9ECBA914201}"/>
              </a:ext>
            </a:extLst>
          </p:cNvPr>
          <p:cNvSpPr>
            <a:spLocks/>
          </p:cNvSpPr>
          <p:nvPr/>
        </p:nvSpPr>
        <p:spPr bwMode="auto">
          <a:xfrm>
            <a:off x="14825740" y="1435441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149A1F5E-FEA9-4D88-846B-B3D73ABC6C56}"/>
              </a:ext>
            </a:extLst>
          </p:cNvPr>
          <p:cNvSpPr>
            <a:spLocks/>
          </p:cNvSpPr>
          <p:nvPr/>
        </p:nvSpPr>
        <p:spPr bwMode="auto">
          <a:xfrm>
            <a:off x="14704199" y="682648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00D8245E-7BD1-4432-9C9C-FB7AF121F349}"/>
              </a:ext>
            </a:extLst>
          </p:cNvPr>
          <p:cNvSpPr>
            <a:spLocks/>
          </p:cNvSpPr>
          <p:nvPr/>
        </p:nvSpPr>
        <p:spPr bwMode="auto">
          <a:xfrm>
            <a:off x="8659613" y="326295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18B3C8EF-FD07-462E-B5C3-8ED448211481}"/>
              </a:ext>
            </a:extLst>
          </p:cNvPr>
          <p:cNvSpPr>
            <a:spLocks/>
          </p:cNvSpPr>
          <p:nvPr/>
        </p:nvSpPr>
        <p:spPr bwMode="auto">
          <a:xfrm>
            <a:off x="4908802" y="765536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5505B24A-B08F-4F8E-B7DA-F74E79760264}"/>
              </a:ext>
            </a:extLst>
          </p:cNvPr>
          <p:cNvSpPr/>
          <p:nvPr/>
        </p:nvSpPr>
        <p:spPr>
          <a:xfrm>
            <a:off x="6111241" y="319349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8D932D4E-DEBC-4AA2-B578-F751381F59DA}"/>
              </a:ext>
            </a:extLst>
          </p:cNvPr>
          <p:cNvSpPr/>
          <p:nvPr/>
        </p:nvSpPr>
        <p:spPr>
          <a:xfrm>
            <a:off x="6568441" y="73819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0D513594-0801-4E7D-9A39-6500DAF8C99D}"/>
              </a:ext>
            </a:extLst>
          </p:cNvPr>
          <p:cNvSpPr/>
          <p:nvPr/>
        </p:nvSpPr>
        <p:spPr>
          <a:xfrm>
            <a:off x="15946903" y="445122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LINE">
            <a:extLst>
              <a:ext uri="{FF2B5EF4-FFF2-40B4-BE49-F238E27FC236}">
                <a16:creationId xmlns:a16="http://schemas.microsoft.com/office/drawing/2014/main" id="{DDE802DE-A18E-4FC4-96C6-AB95F065955D}"/>
              </a:ext>
            </a:extLst>
          </p:cNvPr>
          <p:cNvSpPr/>
          <p:nvPr/>
        </p:nvSpPr>
        <p:spPr>
          <a:xfrm>
            <a:off x="2160564" y="327892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6EEC0975-9403-4270-A68E-3E8C1276B16A}"/>
              </a:ext>
            </a:extLst>
          </p:cNvPr>
          <p:cNvSpPr/>
          <p:nvPr/>
        </p:nvSpPr>
        <p:spPr>
          <a:xfrm>
            <a:off x="9288194" y="482636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5A36D248-E8AC-489B-BA14-E4BE9C13EA36}"/>
              </a:ext>
            </a:extLst>
          </p:cNvPr>
          <p:cNvSpPr/>
          <p:nvPr/>
        </p:nvSpPr>
        <p:spPr>
          <a:xfrm>
            <a:off x="7343181" y="533540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">
            <a:extLst>
              <a:ext uri="{FF2B5EF4-FFF2-40B4-BE49-F238E27FC236}">
                <a16:creationId xmlns:a16="http://schemas.microsoft.com/office/drawing/2014/main" id="{E7E6D780-8A76-4141-B69D-9729F95DF747}"/>
              </a:ext>
            </a:extLst>
          </p:cNvPr>
          <p:cNvSpPr/>
          <p:nvPr/>
        </p:nvSpPr>
        <p:spPr>
          <a:xfrm>
            <a:off x="16791981" y="186536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">
            <a:extLst>
              <a:ext uri="{FF2B5EF4-FFF2-40B4-BE49-F238E27FC236}">
                <a16:creationId xmlns:a16="http://schemas.microsoft.com/office/drawing/2014/main" id="{313CFF1A-82A4-49CF-B4B0-AAA2A38E7F2C}"/>
              </a:ext>
            </a:extLst>
          </p:cNvPr>
          <p:cNvSpPr/>
          <p:nvPr/>
        </p:nvSpPr>
        <p:spPr>
          <a:xfrm>
            <a:off x="2044350" y="85944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49C451A9-8BCF-45C0-B3E3-D46E5694F919}"/>
              </a:ext>
            </a:extLst>
          </p:cNvPr>
          <p:cNvSpPr/>
          <p:nvPr/>
        </p:nvSpPr>
        <p:spPr>
          <a:xfrm>
            <a:off x="9288194" y="60605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">
            <a:extLst>
              <a:ext uri="{FF2B5EF4-FFF2-40B4-BE49-F238E27FC236}">
                <a16:creationId xmlns:a16="http://schemas.microsoft.com/office/drawing/2014/main" id="{E8EFC7DB-0303-4C90-8312-154C66733A31}"/>
              </a:ext>
            </a:extLst>
          </p:cNvPr>
          <p:cNvSpPr/>
          <p:nvPr/>
        </p:nvSpPr>
        <p:spPr>
          <a:xfrm>
            <a:off x="16791981" y="723453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288DABB9-6F9B-4AB1-8F12-279D116E9DBA}"/>
              </a:ext>
            </a:extLst>
          </p:cNvPr>
          <p:cNvSpPr/>
          <p:nvPr/>
        </p:nvSpPr>
        <p:spPr>
          <a:xfrm>
            <a:off x="4271735" y="329558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C7CC9B7F-9894-4E8B-B523-BCFC25434704}"/>
              </a:ext>
            </a:extLst>
          </p:cNvPr>
          <p:cNvSpPr/>
          <p:nvPr/>
        </p:nvSpPr>
        <p:spPr>
          <a:xfrm>
            <a:off x="6101596" y="319542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CE110775-4F9E-4649-A10E-FB8429C0FDA6}"/>
              </a:ext>
            </a:extLst>
          </p:cNvPr>
          <p:cNvSpPr/>
          <p:nvPr/>
        </p:nvSpPr>
        <p:spPr>
          <a:xfrm>
            <a:off x="6558796" y="738392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4154AFC8-295F-4F0E-A187-4DA5DFE4F407}"/>
              </a:ext>
            </a:extLst>
          </p:cNvPr>
          <p:cNvSpPr/>
          <p:nvPr/>
        </p:nvSpPr>
        <p:spPr>
          <a:xfrm>
            <a:off x="15937258" y="445315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51AA06-025C-4E7D-A9E9-3E145CB06090}"/>
              </a:ext>
            </a:extLst>
          </p:cNvPr>
          <p:cNvSpPr/>
          <p:nvPr/>
        </p:nvSpPr>
        <p:spPr>
          <a:xfrm>
            <a:off x="2150919" y="328085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2A78B48A-713B-408E-BFA1-1BB806DB883A}"/>
              </a:ext>
            </a:extLst>
          </p:cNvPr>
          <p:cNvSpPr/>
          <p:nvPr/>
        </p:nvSpPr>
        <p:spPr>
          <a:xfrm>
            <a:off x="9278549" y="48282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">
            <a:extLst>
              <a:ext uri="{FF2B5EF4-FFF2-40B4-BE49-F238E27FC236}">
                <a16:creationId xmlns:a16="http://schemas.microsoft.com/office/drawing/2014/main" id="{E52DC5EF-17E1-4418-9584-EA569586AD67}"/>
              </a:ext>
            </a:extLst>
          </p:cNvPr>
          <p:cNvSpPr/>
          <p:nvPr/>
        </p:nvSpPr>
        <p:spPr>
          <a:xfrm>
            <a:off x="7333536" y="533733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">
            <a:extLst>
              <a:ext uri="{FF2B5EF4-FFF2-40B4-BE49-F238E27FC236}">
                <a16:creationId xmlns:a16="http://schemas.microsoft.com/office/drawing/2014/main" id="{AC43A34F-6CB9-4B13-B0D1-76C91BE84909}"/>
              </a:ext>
            </a:extLst>
          </p:cNvPr>
          <p:cNvSpPr/>
          <p:nvPr/>
        </p:nvSpPr>
        <p:spPr>
          <a:xfrm>
            <a:off x="16782336" y="186729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">
            <a:extLst>
              <a:ext uri="{FF2B5EF4-FFF2-40B4-BE49-F238E27FC236}">
                <a16:creationId xmlns:a16="http://schemas.microsoft.com/office/drawing/2014/main" id="{2085EB85-8D15-441D-BD0A-7568A5873A49}"/>
              </a:ext>
            </a:extLst>
          </p:cNvPr>
          <p:cNvSpPr/>
          <p:nvPr/>
        </p:nvSpPr>
        <p:spPr>
          <a:xfrm>
            <a:off x="2034705" y="859634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EA315948-F1E5-4CAF-B153-F7BAAE1AEF9B}"/>
              </a:ext>
            </a:extLst>
          </p:cNvPr>
          <p:cNvSpPr/>
          <p:nvPr/>
        </p:nvSpPr>
        <p:spPr>
          <a:xfrm>
            <a:off x="9278549" y="60798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OVAL">
            <a:extLst>
              <a:ext uri="{FF2B5EF4-FFF2-40B4-BE49-F238E27FC236}">
                <a16:creationId xmlns:a16="http://schemas.microsoft.com/office/drawing/2014/main" id="{6C536F8E-FC09-4DE7-B11C-CF7AB3B5638A}"/>
              </a:ext>
            </a:extLst>
          </p:cNvPr>
          <p:cNvSpPr/>
          <p:nvPr/>
        </p:nvSpPr>
        <p:spPr>
          <a:xfrm>
            <a:off x="16782336" y="723646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">
            <a:extLst>
              <a:ext uri="{FF2B5EF4-FFF2-40B4-BE49-F238E27FC236}">
                <a16:creationId xmlns:a16="http://schemas.microsoft.com/office/drawing/2014/main" id="{B82A7AFA-C2E9-48F0-B781-A024A9F31592}"/>
              </a:ext>
            </a:extLst>
          </p:cNvPr>
          <p:cNvSpPr/>
          <p:nvPr/>
        </p:nvSpPr>
        <p:spPr>
          <a:xfrm>
            <a:off x="4262090" y="32975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ANSISI">
            <a:extLst>
              <a:ext uri="{FF2B5EF4-FFF2-40B4-BE49-F238E27FC236}">
                <a16:creationId xmlns:a16="http://schemas.microsoft.com/office/drawing/2014/main" id="{8A7B6757-6945-4EF5-B975-E37E1867CDB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FF85B1"/>
            </a:gs>
            <a:gs pos="100000">
              <a:srgbClr val="761FBB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IRCLE">
            <a:extLst>
              <a:ext uri="{FF2B5EF4-FFF2-40B4-BE49-F238E27FC236}">
                <a16:creationId xmlns:a16="http://schemas.microsoft.com/office/drawing/2014/main" id="{CF7288D0-3652-4CDF-97A9-8605C1D78049}"/>
              </a:ext>
            </a:extLst>
          </p:cNvPr>
          <p:cNvSpPr/>
          <p:nvPr/>
        </p:nvSpPr>
        <p:spPr>
          <a:xfrm flipV="1">
            <a:off x="15122770" y="7121769"/>
            <a:ext cx="3165230" cy="3165230"/>
          </a:xfrm>
          <a:custGeom>
            <a:avLst/>
            <a:gdLst>
              <a:gd name="connsiteX0" fmla="*/ 0 w 4630615"/>
              <a:gd name="connsiteY0" fmla="*/ 0 h 4630615"/>
              <a:gd name="connsiteX1" fmla="*/ 1170064 w 4630615"/>
              <a:gd name="connsiteY1" fmla="*/ 0 h 4630615"/>
              <a:gd name="connsiteX2" fmla="*/ 4630615 w 4630615"/>
              <a:gd name="connsiteY2" fmla="*/ 3460551 h 4630615"/>
              <a:gd name="connsiteX3" fmla="*/ 4630615 w 4630615"/>
              <a:gd name="connsiteY3" fmla="*/ 4630615 h 4630615"/>
              <a:gd name="connsiteX4" fmla="*/ 0 w 4630615"/>
              <a:gd name="connsiteY4" fmla="*/ 0 h 463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615" h="4630615">
                <a:moveTo>
                  <a:pt x="0" y="0"/>
                </a:moveTo>
                <a:lnTo>
                  <a:pt x="1170064" y="0"/>
                </a:lnTo>
                <a:cubicBezTo>
                  <a:pt x="1170064" y="1911210"/>
                  <a:pt x="2719405" y="3460551"/>
                  <a:pt x="4630615" y="3460551"/>
                </a:cubicBezTo>
                <a:lnTo>
                  <a:pt x="4630615" y="4630615"/>
                </a:lnTo>
                <a:cubicBezTo>
                  <a:pt x="2073197" y="4630615"/>
                  <a:pt x="0" y="2557418"/>
                  <a:pt x="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HAPE BG">
            <a:extLst>
              <a:ext uri="{FF2B5EF4-FFF2-40B4-BE49-F238E27FC236}">
                <a16:creationId xmlns:a16="http://schemas.microsoft.com/office/drawing/2014/main" id="{A2183BD2-7450-40BB-B891-8F08E14201B5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10543165" cy="10286999"/>
          </a:xfrm>
          <a:custGeom>
            <a:avLst/>
            <a:gdLst>
              <a:gd name="T0" fmla="*/ 9482 w 9482"/>
              <a:gd name="T1" fmla="*/ 4271 h 9248"/>
              <a:gd name="T2" fmla="*/ 9482 w 9482"/>
              <a:gd name="T3" fmla="*/ 9248 h 9248"/>
              <a:gd name="T4" fmla="*/ 8042 w 9482"/>
              <a:gd name="T5" fmla="*/ 9248 h 9248"/>
              <a:gd name="T6" fmla="*/ 7836 w 9482"/>
              <a:gd name="T7" fmla="*/ 8291 h 9248"/>
              <a:gd name="T8" fmla="*/ 6698 w 9482"/>
              <a:gd name="T9" fmla="*/ 7457 h 9248"/>
              <a:gd name="T10" fmla="*/ 5165 w 9482"/>
              <a:gd name="T11" fmla="*/ 7190 h 9248"/>
              <a:gd name="T12" fmla="*/ 4712 w 9482"/>
              <a:gd name="T13" fmla="*/ 6726 h 9248"/>
              <a:gd name="T14" fmla="*/ 4731 w 9482"/>
              <a:gd name="T15" fmla="*/ 6109 h 9248"/>
              <a:gd name="T16" fmla="*/ 4558 w 9482"/>
              <a:gd name="T17" fmla="*/ 5541 h 9248"/>
              <a:gd name="T18" fmla="*/ 3939 w 9482"/>
              <a:gd name="T19" fmla="*/ 5519 h 9248"/>
              <a:gd name="T20" fmla="*/ 2645 w 9482"/>
              <a:gd name="T21" fmla="*/ 5510 h 9248"/>
              <a:gd name="T22" fmla="*/ 2948 w 9482"/>
              <a:gd name="T23" fmla="*/ 4538 h 9248"/>
              <a:gd name="T24" fmla="*/ 2580 w 9482"/>
              <a:gd name="T25" fmla="*/ 3547 h 9248"/>
              <a:gd name="T26" fmla="*/ 1524 w 9482"/>
              <a:gd name="T27" fmla="*/ 3193 h 9248"/>
              <a:gd name="T28" fmla="*/ 683 w 9482"/>
              <a:gd name="T29" fmla="*/ 3065 h 9248"/>
              <a:gd name="T30" fmla="*/ 109 w 9482"/>
              <a:gd name="T31" fmla="*/ 2486 h 9248"/>
              <a:gd name="T32" fmla="*/ 822 w 9482"/>
              <a:gd name="T33" fmla="*/ 964 h 9248"/>
              <a:gd name="T34" fmla="*/ 480 w 9482"/>
              <a:gd name="T35" fmla="*/ 0 h 9248"/>
              <a:gd name="T36" fmla="*/ 2178 w 9482"/>
              <a:gd name="T37" fmla="*/ 0 h 9248"/>
              <a:gd name="T38" fmla="*/ 2823 w 9482"/>
              <a:gd name="T39" fmla="*/ 1484 h 9248"/>
              <a:gd name="T40" fmla="*/ 4975 w 9482"/>
              <a:gd name="T41" fmla="*/ 1555 h 9248"/>
              <a:gd name="T42" fmla="*/ 5540 w 9482"/>
              <a:gd name="T43" fmla="*/ 3213 h 9248"/>
              <a:gd name="T44" fmla="*/ 7974 w 9482"/>
              <a:gd name="T45" fmla="*/ 3178 h 9248"/>
              <a:gd name="T46" fmla="*/ 7979 w 9482"/>
              <a:gd name="T47" fmla="*/ 3178 h 9248"/>
              <a:gd name="T48" fmla="*/ 8566 w 9482"/>
              <a:gd name="T49" fmla="*/ 3622 h 9248"/>
              <a:gd name="T50" fmla="*/ 9482 w 9482"/>
              <a:gd name="T51" fmla="*/ 4271 h 9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82" h="9248">
                <a:moveTo>
                  <a:pt x="9482" y="4271"/>
                </a:moveTo>
                <a:lnTo>
                  <a:pt x="9482" y="9248"/>
                </a:lnTo>
                <a:lnTo>
                  <a:pt x="8042" y="9248"/>
                </a:lnTo>
                <a:cubicBezTo>
                  <a:pt x="8063" y="8914"/>
                  <a:pt x="8004" y="8583"/>
                  <a:pt x="7836" y="8291"/>
                </a:cubicBezTo>
                <a:cubicBezTo>
                  <a:pt x="7590" y="7867"/>
                  <a:pt x="7155" y="7605"/>
                  <a:pt x="6698" y="7457"/>
                </a:cubicBezTo>
                <a:cubicBezTo>
                  <a:pt x="6200" y="7296"/>
                  <a:pt x="5640" y="7388"/>
                  <a:pt x="5165" y="7190"/>
                </a:cubicBezTo>
                <a:cubicBezTo>
                  <a:pt x="4958" y="7104"/>
                  <a:pt x="4773" y="6941"/>
                  <a:pt x="4712" y="6726"/>
                </a:cubicBezTo>
                <a:cubicBezTo>
                  <a:pt x="4655" y="6526"/>
                  <a:pt x="4710" y="6315"/>
                  <a:pt x="4731" y="6109"/>
                </a:cubicBezTo>
                <a:cubicBezTo>
                  <a:pt x="4752" y="5903"/>
                  <a:pt x="4724" y="5664"/>
                  <a:pt x="4558" y="5541"/>
                </a:cubicBezTo>
                <a:cubicBezTo>
                  <a:pt x="4386" y="5414"/>
                  <a:pt x="4146" y="5464"/>
                  <a:pt x="3939" y="5519"/>
                </a:cubicBezTo>
                <a:cubicBezTo>
                  <a:pt x="3599" y="5610"/>
                  <a:pt x="2877" y="5968"/>
                  <a:pt x="2645" y="5510"/>
                </a:cubicBezTo>
                <a:cubicBezTo>
                  <a:pt x="2485" y="5195"/>
                  <a:pt x="2838" y="4874"/>
                  <a:pt x="2948" y="4538"/>
                </a:cubicBezTo>
                <a:cubicBezTo>
                  <a:pt x="3065" y="4181"/>
                  <a:pt x="2877" y="3777"/>
                  <a:pt x="2580" y="3547"/>
                </a:cubicBezTo>
                <a:cubicBezTo>
                  <a:pt x="2282" y="3317"/>
                  <a:pt x="1898" y="3231"/>
                  <a:pt x="1524" y="3193"/>
                </a:cubicBezTo>
                <a:cubicBezTo>
                  <a:pt x="1241" y="3165"/>
                  <a:pt x="951" y="3159"/>
                  <a:pt x="683" y="3065"/>
                </a:cubicBezTo>
                <a:cubicBezTo>
                  <a:pt x="414" y="2971"/>
                  <a:pt x="163" y="2765"/>
                  <a:pt x="109" y="2486"/>
                </a:cubicBezTo>
                <a:cubicBezTo>
                  <a:pt x="0" y="1922"/>
                  <a:pt x="691" y="1523"/>
                  <a:pt x="822" y="964"/>
                </a:cubicBezTo>
                <a:cubicBezTo>
                  <a:pt x="904" y="616"/>
                  <a:pt x="744" y="245"/>
                  <a:pt x="480" y="0"/>
                </a:cubicBezTo>
                <a:lnTo>
                  <a:pt x="2178" y="0"/>
                </a:lnTo>
                <a:cubicBezTo>
                  <a:pt x="1994" y="596"/>
                  <a:pt x="2101" y="1390"/>
                  <a:pt x="2823" y="1484"/>
                </a:cubicBezTo>
                <a:cubicBezTo>
                  <a:pt x="3564" y="1590"/>
                  <a:pt x="4411" y="885"/>
                  <a:pt x="4975" y="1555"/>
                </a:cubicBezTo>
                <a:cubicBezTo>
                  <a:pt x="5399" y="2049"/>
                  <a:pt x="4869" y="2860"/>
                  <a:pt x="5540" y="3213"/>
                </a:cubicBezTo>
                <a:cubicBezTo>
                  <a:pt x="6351" y="3601"/>
                  <a:pt x="7162" y="3142"/>
                  <a:pt x="7974" y="3178"/>
                </a:cubicBezTo>
                <a:lnTo>
                  <a:pt x="7979" y="3178"/>
                </a:lnTo>
                <a:cubicBezTo>
                  <a:pt x="8251" y="3179"/>
                  <a:pt x="8488" y="3362"/>
                  <a:pt x="8566" y="3622"/>
                </a:cubicBezTo>
                <a:cubicBezTo>
                  <a:pt x="8770" y="4311"/>
                  <a:pt x="9135" y="4102"/>
                  <a:pt x="9482" y="4271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SHAPE BG">
            <a:extLst>
              <a:ext uri="{FF2B5EF4-FFF2-40B4-BE49-F238E27FC236}">
                <a16:creationId xmlns:a16="http://schemas.microsoft.com/office/drawing/2014/main" id="{481943B9-82AA-436F-8121-3EA8FB46C1B1}"/>
              </a:ext>
            </a:extLst>
          </p:cNvPr>
          <p:cNvSpPr>
            <a:spLocks/>
          </p:cNvSpPr>
          <p:nvPr/>
        </p:nvSpPr>
        <p:spPr bwMode="auto">
          <a:xfrm rot="8100000">
            <a:off x="15514521" y="1206651"/>
            <a:ext cx="4646458" cy="4056224"/>
          </a:xfrm>
          <a:custGeom>
            <a:avLst/>
            <a:gdLst>
              <a:gd name="connsiteX0" fmla="*/ 34315 w 4646458"/>
              <a:gd name="connsiteY0" fmla="*/ 3759771 h 4056224"/>
              <a:gd name="connsiteX1" fmla="*/ 0 w 4646458"/>
              <a:gd name="connsiteY1" fmla="*/ 3714592 h 4056224"/>
              <a:gd name="connsiteX2" fmla="*/ 3714592 w 4646458"/>
              <a:gd name="connsiteY2" fmla="*/ 0 h 4056224"/>
              <a:gd name="connsiteX3" fmla="*/ 3753360 w 4646458"/>
              <a:gd name="connsiteY3" fmla="*/ 125391 h 4056224"/>
              <a:gd name="connsiteX4" fmla="*/ 3816645 w 4646458"/>
              <a:gd name="connsiteY4" fmla="*/ 407180 h 4056224"/>
              <a:gd name="connsiteX5" fmla="*/ 4054819 w 4646458"/>
              <a:gd name="connsiteY5" fmla="*/ 1319359 h 4056224"/>
              <a:gd name="connsiteX6" fmla="*/ 4545881 w 4646458"/>
              <a:gd name="connsiteY6" fmla="*/ 2222602 h 4056224"/>
              <a:gd name="connsiteX7" fmla="*/ 4516890 w 4646458"/>
              <a:gd name="connsiteY7" fmla="*/ 3214295 h 4056224"/>
              <a:gd name="connsiteX8" fmla="*/ 3645376 w 4646458"/>
              <a:gd name="connsiteY8" fmla="*/ 3671278 h 4056224"/>
              <a:gd name="connsiteX9" fmla="*/ 2176648 w 4646458"/>
              <a:gd name="connsiteY9" fmla="*/ 3512696 h 4056224"/>
              <a:gd name="connsiteX10" fmla="*/ 244957 w 4646458"/>
              <a:gd name="connsiteY10" fmla="*/ 3935729 h 4056224"/>
              <a:gd name="connsiteX11" fmla="*/ 34315 w 4646458"/>
              <a:gd name="connsiteY11" fmla="*/ 3759771 h 40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46458" h="4056224">
                <a:moveTo>
                  <a:pt x="34315" y="3759771"/>
                </a:moveTo>
                <a:lnTo>
                  <a:pt x="0" y="3714592"/>
                </a:lnTo>
                <a:lnTo>
                  <a:pt x="3714592" y="0"/>
                </a:lnTo>
                <a:lnTo>
                  <a:pt x="3753360" y="125391"/>
                </a:lnTo>
                <a:cubicBezTo>
                  <a:pt x="3777201" y="218056"/>
                  <a:pt x="3797578" y="312366"/>
                  <a:pt x="3816645" y="407180"/>
                </a:cubicBezTo>
                <a:cubicBezTo>
                  <a:pt x="3857679" y="610879"/>
                  <a:pt x="3812632" y="883371"/>
                  <a:pt x="4054819" y="1319359"/>
                </a:cubicBezTo>
                <a:cubicBezTo>
                  <a:pt x="4221627" y="1619100"/>
                  <a:pt x="4422335" y="1902313"/>
                  <a:pt x="4545881" y="2222602"/>
                </a:cubicBezTo>
                <a:cubicBezTo>
                  <a:pt x="4669427" y="2542446"/>
                  <a:pt x="4700202" y="2924381"/>
                  <a:pt x="4516890" y="3214295"/>
                </a:cubicBezTo>
                <a:cubicBezTo>
                  <a:pt x="4335362" y="3501529"/>
                  <a:pt x="3983456" y="3637328"/>
                  <a:pt x="3645376" y="3671278"/>
                </a:cubicBezTo>
                <a:cubicBezTo>
                  <a:pt x="3307297" y="3704781"/>
                  <a:pt x="2516066" y="3497954"/>
                  <a:pt x="2176648" y="3512696"/>
                </a:cubicBezTo>
                <a:cubicBezTo>
                  <a:pt x="1326098" y="3549326"/>
                  <a:pt x="901045" y="4354741"/>
                  <a:pt x="244957" y="3935729"/>
                </a:cubicBezTo>
                <a:cubicBezTo>
                  <a:pt x="157929" y="3880114"/>
                  <a:pt x="88795" y="3821120"/>
                  <a:pt x="34315" y="3759771"/>
                </a:cubicBezTo>
                <a:close/>
              </a:path>
            </a:pathLst>
          </a:custGeom>
          <a:solidFill>
            <a:srgbClr val="FEFEFE">
              <a:alpha val="1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0" name="PHONE">
            <a:extLst>
              <a:ext uri="{FF2B5EF4-FFF2-40B4-BE49-F238E27FC236}">
                <a16:creationId xmlns:a16="http://schemas.microsoft.com/office/drawing/2014/main" id="{6A27DE6D-BFDC-49C9-861E-F6A6069C3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59577" y="1346321"/>
            <a:ext cx="3654425" cy="7358063"/>
            <a:chOff x="7207" y="592"/>
            <a:chExt cx="2302" cy="4635"/>
          </a:xfrm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529BFA5-EB45-4F1F-B319-1801559C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" y="592"/>
              <a:ext cx="2290" cy="4635"/>
            </a:xfrm>
            <a:custGeom>
              <a:avLst/>
              <a:gdLst>
                <a:gd name="T0" fmla="*/ 4942 w 4942"/>
                <a:gd name="T1" fmla="*/ 9391 h 10011"/>
                <a:gd name="T2" fmla="*/ 4322 w 4942"/>
                <a:gd name="T3" fmla="*/ 10011 h 10011"/>
                <a:gd name="T4" fmla="*/ 620 w 4942"/>
                <a:gd name="T5" fmla="*/ 10011 h 10011"/>
                <a:gd name="T6" fmla="*/ 0 w 4942"/>
                <a:gd name="T7" fmla="*/ 9391 h 10011"/>
                <a:gd name="T8" fmla="*/ 0 w 4942"/>
                <a:gd name="T9" fmla="*/ 620 h 10011"/>
                <a:gd name="T10" fmla="*/ 620 w 4942"/>
                <a:gd name="T11" fmla="*/ 0 h 10011"/>
                <a:gd name="T12" fmla="*/ 4322 w 4942"/>
                <a:gd name="T13" fmla="*/ 0 h 10011"/>
                <a:gd name="T14" fmla="*/ 4942 w 4942"/>
                <a:gd name="T15" fmla="*/ 620 h 10011"/>
                <a:gd name="T16" fmla="*/ 4942 w 4942"/>
                <a:gd name="T17" fmla="*/ 9391 h 10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2" h="10011">
                  <a:moveTo>
                    <a:pt x="4942" y="9391"/>
                  </a:moveTo>
                  <a:cubicBezTo>
                    <a:pt x="4942" y="9732"/>
                    <a:pt x="4663" y="10011"/>
                    <a:pt x="4322" y="10011"/>
                  </a:cubicBezTo>
                  <a:lnTo>
                    <a:pt x="620" y="10011"/>
                  </a:lnTo>
                  <a:cubicBezTo>
                    <a:pt x="279" y="10011"/>
                    <a:pt x="0" y="9732"/>
                    <a:pt x="0" y="9391"/>
                  </a:cubicBezTo>
                  <a:lnTo>
                    <a:pt x="0" y="620"/>
                  </a:lnTo>
                  <a:cubicBezTo>
                    <a:pt x="0" y="279"/>
                    <a:pt x="279" y="0"/>
                    <a:pt x="620" y="0"/>
                  </a:cubicBezTo>
                  <a:lnTo>
                    <a:pt x="4322" y="0"/>
                  </a:lnTo>
                  <a:cubicBezTo>
                    <a:pt x="4663" y="0"/>
                    <a:pt x="4942" y="279"/>
                    <a:pt x="4942" y="620"/>
                  </a:cubicBezTo>
                  <a:lnTo>
                    <a:pt x="4942" y="9391"/>
                  </a:lnTo>
                  <a:close/>
                </a:path>
              </a:pathLst>
            </a:custGeom>
            <a:solidFill>
              <a:schemeClr val="bg1">
                <a:lumMod val="95000"/>
                <a:alpha val="64000"/>
              </a:schemeClr>
            </a:solidFill>
            <a:ln>
              <a:noFill/>
            </a:ln>
            <a:effectLst>
              <a:outerShdw blurRad="342900" dist="4445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A6B99DD-79BD-4ADC-8B10-B44B8921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" y="636"/>
              <a:ext cx="2201" cy="4546"/>
            </a:xfrm>
            <a:custGeom>
              <a:avLst/>
              <a:gdLst>
                <a:gd name="T0" fmla="*/ 620 w 4751"/>
                <a:gd name="T1" fmla="*/ 9820 h 9820"/>
                <a:gd name="T2" fmla="*/ 0 w 4751"/>
                <a:gd name="T3" fmla="*/ 9201 h 9820"/>
                <a:gd name="T4" fmla="*/ 0 w 4751"/>
                <a:gd name="T5" fmla="*/ 620 h 9820"/>
                <a:gd name="T6" fmla="*/ 620 w 4751"/>
                <a:gd name="T7" fmla="*/ 0 h 9820"/>
                <a:gd name="T8" fmla="*/ 4132 w 4751"/>
                <a:gd name="T9" fmla="*/ 0 h 9820"/>
                <a:gd name="T10" fmla="*/ 4751 w 4751"/>
                <a:gd name="T11" fmla="*/ 620 h 9820"/>
                <a:gd name="T12" fmla="*/ 4751 w 4751"/>
                <a:gd name="T13" fmla="*/ 9201 h 9820"/>
                <a:gd name="T14" fmla="*/ 4132 w 4751"/>
                <a:gd name="T15" fmla="*/ 9820 h 9820"/>
                <a:gd name="T16" fmla="*/ 620 w 4751"/>
                <a:gd name="T17" fmla="*/ 9820 h 9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1" h="9820">
                  <a:moveTo>
                    <a:pt x="620" y="9820"/>
                  </a:moveTo>
                  <a:cubicBezTo>
                    <a:pt x="279" y="9820"/>
                    <a:pt x="0" y="9541"/>
                    <a:pt x="0" y="9201"/>
                  </a:cubicBezTo>
                  <a:lnTo>
                    <a:pt x="0" y="620"/>
                  </a:lnTo>
                  <a:cubicBezTo>
                    <a:pt x="0" y="280"/>
                    <a:pt x="279" y="0"/>
                    <a:pt x="620" y="0"/>
                  </a:cubicBezTo>
                  <a:lnTo>
                    <a:pt x="4132" y="0"/>
                  </a:lnTo>
                  <a:cubicBezTo>
                    <a:pt x="4472" y="0"/>
                    <a:pt x="4751" y="280"/>
                    <a:pt x="4751" y="620"/>
                  </a:cubicBezTo>
                  <a:lnTo>
                    <a:pt x="4751" y="9201"/>
                  </a:lnTo>
                  <a:cubicBezTo>
                    <a:pt x="4751" y="9541"/>
                    <a:pt x="4472" y="9820"/>
                    <a:pt x="4132" y="9820"/>
                  </a:cubicBezTo>
                  <a:lnTo>
                    <a:pt x="620" y="98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3ECFD"/>
                </a:gs>
              </a:gsLst>
              <a:path path="circle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9B7731E2-0643-42D6-AEE7-C22F5D25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1" y="853"/>
              <a:ext cx="302" cy="37"/>
            </a:xfrm>
            <a:custGeom>
              <a:avLst/>
              <a:gdLst>
                <a:gd name="T0" fmla="*/ 651 w 651"/>
                <a:gd name="T1" fmla="*/ 40 h 80"/>
                <a:gd name="T2" fmla="*/ 612 w 651"/>
                <a:gd name="T3" fmla="*/ 80 h 80"/>
                <a:gd name="T4" fmla="*/ 40 w 651"/>
                <a:gd name="T5" fmla="*/ 80 h 80"/>
                <a:gd name="T6" fmla="*/ 0 w 651"/>
                <a:gd name="T7" fmla="*/ 40 h 80"/>
                <a:gd name="T8" fmla="*/ 40 w 651"/>
                <a:gd name="T9" fmla="*/ 0 h 80"/>
                <a:gd name="T10" fmla="*/ 612 w 651"/>
                <a:gd name="T11" fmla="*/ 0 h 80"/>
                <a:gd name="T12" fmla="*/ 651 w 651"/>
                <a:gd name="T1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1" h="80">
                  <a:moveTo>
                    <a:pt x="651" y="40"/>
                  </a:moveTo>
                  <a:cubicBezTo>
                    <a:pt x="651" y="62"/>
                    <a:pt x="634" y="80"/>
                    <a:pt x="612" y="80"/>
                  </a:cubicBezTo>
                  <a:lnTo>
                    <a:pt x="40" y="80"/>
                  </a:ln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lnTo>
                    <a:pt x="612" y="0"/>
                  </a:lnTo>
                  <a:cubicBezTo>
                    <a:pt x="634" y="0"/>
                    <a:pt x="651" y="18"/>
                    <a:pt x="651" y="40"/>
                  </a:cubicBez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AC209D6-AACB-4914-AB3C-84510650F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" y="4881"/>
              <a:ext cx="309" cy="132"/>
            </a:xfrm>
            <a:custGeom>
              <a:avLst/>
              <a:gdLst>
                <a:gd name="T0" fmla="*/ 667 w 667"/>
                <a:gd name="T1" fmla="*/ 214 h 286"/>
                <a:gd name="T2" fmla="*/ 596 w 667"/>
                <a:gd name="T3" fmla="*/ 286 h 286"/>
                <a:gd name="T4" fmla="*/ 72 w 667"/>
                <a:gd name="T5" fmla="*/ 286 h 286"/>
                <a:gd name="T6" fmla="*/ 0 w 667"/>
                <a:gd name="T7" fmla="*/ 214 h 286"/>
                <a:gd name="T8" fmla="*/ 0 w 667"/>
                <a:gd name="T9" fmla="*/ 71 h 286"/>
                <a:gd name="T10" fmla="*/ 72 w 667"/>
                <a:gd name="T11" fmla="*/ 0 h 286"/>
                <a:gd name="T12" fmla="*/ 596 w 667"/>
                <a:gd name="T13" fmla="*/ 0 h 286"/>
                <a:gd name="T14" fmla="*/ 667 w 667"/>
                <a:gd name="T15" fmla="*/ 71 h 286"/>
                <a:gd name="T16" fmla="*/ 667 w 667"/>
                <a:gd name="T17" fmla="*/ 21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286">
                  <a:moveTo>
                    <a:pt x="667" y="214"/>
                  </a:moveTo>
                  <a:cubicBezTo>
                    <a:pt x="667" y="254"/>
                    <a:pt x="635" y="286"/>
                    <a:pt x="596" y="286"/>
                  </a:cubicBezTo>
                  <a:lnTo>
                    <a:pt x="72" y="286"/>
                  </a:lnTo>
                  <a:cubicBezTo>
                    <a:pt x="32" y="286"/>
                    <a:pt x="0" y="254"/>
                    <a:pt x="0" y="214"/>
                  </a:cubicBezTo>
                  <a:lnTo>
                    <a:pt x="0" y="71"/>
                  </a:lnTo>
                  <a:cubicBezTo>
                    <a:pt x="0" y="32"/>
                    <a:pt x="32" y="0"/>
                    <a:pt x="72" y="0"/>
                  </a:cubicBezTo>
                  <a:lnTo>
                    <a:pt x="596" y="0"/>
                  </a:lnTo>
                  <a:cubicBezTo>
                    <a:pt x="635" y="0"/>
                    <a:pt x="667" y="32"/>
                    <a:pt x="667" y="71"/>
                  </a:cubicBezTo>
                  <a:lnTo>
                    <a:pt x="667" y="214"/>
                  </a:lnTo>
                  <a:close/>
                </a:path>
              </a:pathLst>
            </a:cu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83B9C8F4-3998-4286-8B24-C88F9475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137"/>
              <a:ext cx="53" cy="176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150A6FB7-3780-4595-9F3C-06F1E1AA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479"/>
              <a:ext cx="53" cy="298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5B7A12D3-192F-430D-98BA-9846D5A0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" y="1846"/>
              <a:ext cx="53" cy="284"/>
            </a:xfrm>
            <a:prstGeom prst="rect">
              <a:avLst/>
            </a:prstGeom>
            <a:solidFill>
              <a:srgbClr val="CD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373EEF5D-506A-46F9-91FF-D62ACACB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" y="1118"/>
              <a:ext cx="2010" cy="3564"/>
            </a:xfrm>
            <a:prstGeom prst="rect">
              <a:avLst/>
            </a:prstGeom>
            <a:gradFill>
              <a:gsLst>
                <a:gs pos="7000">
                  <a:srgbClr val="FF85B1"/>
                </a:gs>
                <a:gs pos="100000">
                  <a:srgbClr val="761FBB"/>
                </a:gs>
              </a:gsLst>
              <a:path path="circle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LINE">
            <a:extLst>
              <a:ext uri="{FF2B5EF4-FFF2-40B4-BE49-F238E27FC236}">
                <a16:creationId xmlns:a16="http://schemas.microsoft.com/office/drawing/2014/main" id="{2C9C1726-0CB5-4A8F-ACF5-8821EB0E9B38}"/>
              </a:ext>
            </a:extLst>
          </p:cNvPr>
          <p:cNvSpPr>
            <a:spLocks/>
          </p:cNvSpPr>
          <p:nvPr/>
        </p:nvSpPr>
        <p:spPr bwMode="auto">
          <a:xfrm>
            <a:off x="1139190" y="1346321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">
            <a:extLst>
              <a:ext uri="{FF2B5EF4-FFF2-40B4-BE49-F238E27FC236}">
                <a16:creationId xmlns:a16="http://schemas.microsoft.com/office/drawing/2014/main" id="{F1151FB3-537F-4B20-B555-AE4473E09951}"/>
              </a:ext>
            </a:extLst>
          </p:cNvPr>
          <p:cNvSpPr>
            <a:spLocks/>
          </p:cNvSpPr>
          <p:nvPr/>
        </p:nvSpPr>
        <p:spPr bwMode="auto">
          <a:xfrm>
            <a:off x="15107531" y="9159234"/>
            <a:ext cx="2198370" cy="215599"/>
          </a:xfrm>
          <a:custGeom>
            <a:avLst/>
            <a:gdLst>
              <a:gd name="T0" fmla="*/ 1557 w 1558"/>
              <a:gd name="T1" fmla="*/ 118 h 145"/>
              <a:gd name="T2" fmla="*/ 1442 w 1558"/>
              <a:gd name="T3" fmla="*/ 90 h 145"/>
              <a:gd name="T4" fmla="*/ 1322 w 1558"/>
              <a:gd name="T5" fmla="*/ 90 h 145"/>
              <a:gd name="T6" fmla="*/ 1141 w 1558"/>
              <a:gd name="T7" fmla="*/ 90 h 145"/>
              <a:gd name="T8" fmla="*/ 1020 w 1558"/>
              <a:gd name="T9" fmla="*/ 90 h 145"/>
              <a:gd name="T10" fmla="*/ 839 w 1558"/>
              <a:gd name="T11" fmla="*/ 90 h 145"/>
              <a:gd name="T12" fmla="*/ 718 w 1558"/>
              <a:gd name="T13" fmla="*/ 90 h 145"/>
              <a:gd name="T14" fmla="*/ 537 w 1558"/>
              <a:gd name="T15" fmla="*/ 90 h 145"/>
              <a:gd name="T16" fmla="*/ 417 w 1558"/>
              <a:gd name="T17" fmla="*/ 90 h 145"/>
              <a:gd name="T18" fmla="*/ 236 w 1558"/>
              <a:gd name="T19" fmla="*/ 90 h 145"/>
              <a:gd name="T20" fmla="*/ 115 w 1558"/>
              <a:gd name="T21" fmla="*/ 90 h 145"/>
              <a:gd name="T22" fmla="*/ 0 w 1558"/>
              <a:gd name="T23" fmla="*/ 118 h 145"/>
              <a:gd name="T24" fmla="*/ 78 w 1558"/>
              <a:gd name="T25" fmla="*/ 58 h 145"/>
              <a:gd name="T26" fmla="*/ 273 w 1558"/>
              <a:gd name="T27" fmla="*/ 58 h 145"/>
              <a:gd name="T28" fmla="*/ 325 w 1558"/>
              <a:gd name="T29" fmla="*/ 94 h 145"/>
              <a:gd name="T30" fmla="*/ 326 w 1558"/>
              <a:gd name="T31" fmla="*/ 94 h 145"/>
              <a:gd name="T32" fmla="*/ 327 w 1558"/>
              <a:gd name="T33" fmla="*/ 94 h 145"/>
              <a:gd name="T34" fmla="*/ 327 w 1558"/>
              <a:gd name="T35" fmla="*/ 94 h 145"/>
              <a:gd name="T36" fmla="*/ 477 w 1558"/>
              <a:gd name="T37" fmla="*/ 0 h 145"/>
              <a:gd name="T38" fmla="*/ 627 w 1558"/>
              <a:gd name="T39" fmla="*/ 94 h 145"/>
              <a:gd name="T40" fmla="*/ 628 w 1558"/>
              <a:gd name="T41" fmla="*/ 94 h 145"/>
              <a:gd name="T42" fmla="*/ 628 w 1558"/>
              <a:gd name="T43" fmla="*/ 94 h 145"/>
              <a:gd name="T44" fmla="*/ 629 w 1558"/>
              <a:gd name="T45" fmla="*/ 94 h 145"/>
              <a:gd name="T46" fmla="*/ 681 w 1558"/>
              <a:gd name="T47" fmla="*/ 58 h 145"/>
              <a:gd name="T48" fmla="*/ 876 w 1558"/>
              <a:gd name="T49" fmla="*/ 58 h 145"/>
              <a:gd name="T50" fmla="*/ 929 w 1558"/>
              <a:gd name="T51" fmla="*/ 94 h 145"/>
              <a:gd name="T52" fmla="*/ 929 w 1558"/>
              <a:gd name="T53" fmla="*/ 94 h 145"/>
              <a:gd name="T54" fmla="*/ 930 w 1558"/>
              <a:gd name="T55" fmla="*/ 94 h 145"/>
              <a:gd name="T56" fmla="*/ 931 w 1558"/>
              <a:gd name="T57" fmla="*/ 94 h 145"/>
              <a:gd name="T58" fmla="*/ 1080 w 1558"/>
              <a:gd name="T59" fmla="*/ 0 h 145"/>
              <a:gd name="T60" fmla="*/ 1230 w 1558"/>
              <a:gd name="T61" fmla="*/ 94 h 145"/>
              <a:gd name="T62" fmla="*/ 1231 w 1558"/>
              <a:gd name="T63" fmla="*/ 94 h 145"/>
              <a:gd name="T64" fmla="*/ 1231 w 1558"/>
              <a:gd name="T65" fmla="*/ 94 h 145"/>
              <a:gd name="T66" fmla="*/ 1232 w 1558"/>
              <a:gd name="T67" fmla="*/ 94 h 145"/>
              <a:gd name="T68" fmla="*/ 1284 w 1558"/>
              <a:gd name="T69" fmla="*/ 58 h 145"/>
              <a:gd name="T70" fmla="*/ 1480 w 1558"/>
              <a:gd name="T71" fmla="*/ 5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45">
                <a:moveTo>
                  <a:pt x="1532" y="94"/>
                </a:moveTo>
                <a:cubicBezTo>
                  <a:pt x="1546" y="94"/>
                  <a:pt x="1557" y="104"/>
                  <a:pt x="1557" y="118"/>
                </a:cubicBezTo>
                <a:cubicBezTo>
                  <a:pt x="1558" y="132"/>
                  <a:pt x="1547" y="143"/>
                  <a:pt x="1534" y="143"/>
                </a:cubicBezTo>
                <a:cubicBezTo>
                  <a:pt x="1489" y="145"/>
                  <a:pt x="1466" y="118"/>
                  <a:pt x="1442" y="90"/>
                </a:cubicBezTo>
                <a:cubicBezTo>
                  <a:pt x="1425" y="70"/>
                  <a:pt x="1408" y="49"/>
                  <a:pt x="1382" y="49"/>
                </a:cubicBezTo>
                <a:cubicBezTo>
                  <a:pt x="1356" y="49"/>
                  <a:pt x="1339" y="70"/>
                  <a:pt x="1322" y="90"/>
                </a:cubicBezTo>
                <a:cubicBezTo>
                  <a:pt x="1298" y="118"/>
                  <a:pt x="1275" y="145"/>
                  <a:pt x="1231" y="143"/>
                </a:cubicBezTo>
                <a:cubicBezTo>
                  <a:pt x="1187" y="145"/>
                  <a:pt x="1164" y="118"/>
                  <a:pt x="1141" y="90"/>
                </a:cubicBezTo>
                <a:cubicBezTo>
                  <a:pt x="1124" y="70"/>
                  <a:pt x="1106" y="49"/>
                  <a:pt x="1080" y="49"/>
                </a:cubicBezTo>
                <a:cubicBezTo>
                  <a:pt x="1054" y="49"/>
                  <a:pt x="1037" y="70"/>
                  <a:pt x="1020" y="90"/>
                </a:cubicBezTo>
                <a:cubicBezTo>
                  <a:pt x="996" y="118"/>
                  <a:pt x="973" y="145"/>
                  <a:pt x="930" y="143"/>
                </a:cubicBezTo>
                <a:cubicBezTo>
                  <a:pt x="886" y="145"/>
                  <a:pt x="863" y="118"/>
                  <a:pt x="839" y="90"/>
                </a:cubicBezTo>
                <a:cubicBezTo>
                  <a:pt x="822" y="70"/>
                  <a:pt x="805" y="49"/>
                  <a:pt x="779" y="49"/>
                </a:cubicBezTo>
                <a:cubicBezTo>
                  <a:pt x="753" y="49"/>
                  <a:pt x="735" y="70"/>
                  <a:pt x="718" y="90"/>
                </a:cubicBezTo>
                <a:cubicBezTo>
                  <a:pt x="695" y="118"/>
                  <a:pt x="672" y="145"/>
                  <a:pt x="628" y="143"/>
                </a:cubicBezTo>
                <a:cubicBezTo>
                  <a:pt x="584" y="145"/>
                  <a:pt x="561" y="118"/>
                  <a:pt x="537" y="90"/>
                </a:cubicBezTo>
                <a:cubicBezTo>
                  <a:pt x="521" y="70"/>
                  <a:pt x="503" y="49"/>
                  <a:pt x="477" y="49"/>
                </a:cubicBezTo>
                <a:cubicBezTo>
                  <a:pt x="451" y="49"/>
                  <a:pt x="434" y="70"/>
                  <a:pt x="417" y="90"/>
                </a:cubicBezTo>
                <a:cubicBezTo>
                  <a:pt x="393" y="118"/>
                  <a:pt x="370" y="145"/>
                  <a:pt x="326" y="143"/>
                </a:cubicBezTo>
                <a:cubicBezTo>
                  <a:pt x="283" y="145"/>
                  <a:pt x="259" y="118"/>
                  <a:pt x="236" y="90"/>
                </a:cubicBezTo>
                <a:cubicBezTo>
                  <a:pt x="219" y="70"/>
                  <a:pt x="201" y="49"/>
                  <a:pt x="175" y="49"/>
                </a:cubicBezTo>
                <a:cubicBezTo>
                  <a:pt x="150" y="49"/>
                  <a:pt x="132" y="70"/>
                  <a:pt x="115" y="90"/>
                </a:cubicBezTo>
                <a:cubicBezTo>
                  <a:pt x="91" y="118"/>
                  <a:pt x="68" y="145"/>
                  <a:pt x="24" y="143"/>
                </a:cubicBezTo>
                <a:cubicBezTo>
                  <a:pt x="10" y="143"/>
                  <a:pt x="0" y="132"/>
                  <a:pt x="0" y="118"/>
                </a:cubicBezTo>
                <a:cubicBezTo>
                  <a:pt x="1" y="104"/>
                  <a:pt x="12" y="94"/>
                  <a:pt x="25" y="94"/>
                </a:cubicBezTo>
                <a:cubicBezTo>
                  <a:pt x="46" y="95"/>
                  <a:pt x="62" y="77"/>
                  <a:pt x="78" y="58"/>
                </a:cubicBezTo>
                <a:cubicBezTo>
                  <a:pt x="102" y="29"/>
                  <a:pt x="127" y="0"/>
                  <a:pt x="175" y="0"/>
                </a:cubicBezTo>
                <a:cubicBezTo>
                  <a:pt x="224" y="0"/>
                  <a:pt x="249" y="29"/>
                  <a:pt x="273" y="58"/>
                </a:cubicBezTo>
                <a:cubicBezTo>
                  <a:pt x="289" y="77"/>
                  <a:pt x="305" y="95"/>
                  <a:pt x="325" y="94"/>
                </a:cubicBezTo>
                <a:lnTo>
                  <a:pt x="325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7" y="94"/>
                </a:lnTo>
                <a:lnTo>
                  <a:pt x="327" y="94"/>
                </a:lnTo>
                <a:lnTo>
                  <a:pt x="327" y="94"/>
                </a:lnTo>
                <a:cubicBezTo>
                  <a:pt x="348" y="95"/>
                  <a:pt x="363" y="77"/>
                  <a:pt x="379" y="58"/>
                </a:cubicBezTo>
                <a:cubicBezTo>
                  <a:pt x="404" y="29"/>
                  <a:pt x="429" y="0"/>
                  <a:pt x="477" y="0"/>
                </a:cubicBezTo>
                <a:cubicBezTo>
                  <a:pt x="525" y="0"/>
                  <a:pt x="550" y="29"/>
                  <a:pt x="575" y="58"/>
                </a:cubicBezTo>
                <a:cubicBezTo>
                  <a:pt x="591" y="77"/>
                  <a:pt x="606" y="95"/>
                  <a:pt x="627" y="94"/>
                </a:cubicBezTo>
                <a:lnTo>
                  <a:pt x="627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8" y="94"/>
                </a:lnTo>
                <a:lnTo>
                  <a:pt x="629" y="94"/>
                </a:lnTo>
                <a:lnTo>
                  <a:pt x="629" y="94"/>
                </a:lnTo>
                <a:cubicBezTo>
                  <a:pt x="650" y="95"/>
                  <a:pt x="665" y="77"/>
                  <a:pt x="681" y="58"/>
                </a:cubicBezTo>
                <a:cubicBezTo>
                  <a:pt x="705" y="29"/>
                  <a:pt x="730" y="0"/>
                  <a:pt x="779" y="0"/>
                </a:cubicBezTo>
                <a:cubicBezTo>
                  <a:pt x="827" y="0"/>
                  <a:pt x="852" y="29"/>
                  <a:pt x="876" y="58"/>
                </a:cubicBezTo>
                <a:cubicBezTo>
                  <a:pt x="892" y="77"/>
                  <a:pt x="908" y="95"/>
                  <a:pt x="929" y="94"/>
                </a:cubicBezTo>
                <a:lnTo>
                  <a:pt x="929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4"/>
                </a:lnTo>
                <a:lnTo>
                  <a:pt x="931" y="94"/>
                </a:lnTo>
                <a:cubicBezTo>
                  <a:pt x="951" y="95"/>
                  <a:pt x="967" y="77"/>
                  <a:pt x="983" y="58"/>
                </a:cubicBezTo>
                <a:cubicBezTo>
                  <a:pt x="1007" y="29"/>
                  <a:pt x="1032" y="0"/>
                  <a:pt x="1080" y="0"/>
                </a:cubicBezTo>
                <a:cubicBezTo>
                  <a:pt x="1129" y="0"/>
                  <a:pt x="1154" y="29"/>
                  <a:pt x="1178" y="58"/>
                </a:cubicBezTo>
                <a:cubicBezTo>
                  <a:pt x="1194" y="77"/>
                  <a:pt x="1210" y="95"/>
                  <a:pt x="1230" y="94"/>
                </a:cubicBezTo>
                <a:lnTo>
                  <a:pt x="1230" y="94"/>
                </a:lnTo>
                <a:lnTo>
                  <a:pt x="1231" y="94"/>
                </a:lnTo>
                <a:lnTo>
                  <a:pt x="1231" y="94"/>
                </a:lnTo>
                <a:lnTo>
                  <a:pt x="1231" y="94"/>
                </a:lnTo>
                <a:lnTo>
                  <a:pt x="1232" y="94"/>
                </a:lnTo>
                <a:lnTo>
                  <a:pt x="1232" y="94"/>
                </a:lnTo>
                <a:lnTo>
                  <a:pt x="1232" y="94"/>
                </a:lnTo>
                <a:cubicBezTo>
                  <a:pt x="1253" y="95"/>
                  <a:pt x="1268" y="77"/>
                  <a:pt x="1284" y="58"/>
                </a:cubicBezTo>
                <a:cubicBezTo>
                  <a:pt x="1309" y="29"/>
                  <a:pt x="1334" y="0"/>
                  <a:pt x="1382" y="0"/>
                </a:cubicBezTo>
                <a:cubicBezTo>
                  <a:pt x="1430" y="0"/>
                  <a:pt x="1455" y="29"/>
                  <a:pt x="1480" y="58"/>
                </a:cubicBezTo>
                <a:cubicBezTo>
                  <a:pt x="1496" y="77"/>
                  <a:pt x="1511" y="95"/>
                  <a:pt x="1532" y="94"/>
                </a:cubicBezTo>
                <a:close/>
              </a:path>
            </a:pathLst>
          </a:custGeom>
          <a:solidFill>
            <a:srgbClr val="FFFFFF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4149BED7-9CF9-49D4-A5D2-71D55F1ECCE3}"/>
              </a:ext>
            </a:extLst>
          </p:cNvPr>
          <p:cNvGrpSpPr/>
          <p:nvPr/>
        </p:nvGrpSpPr>
        <p:grpSpPr>
          <a:xfrm>
            <a:off x="11630346" y="3238694"/>
            <a:ext cx="1543050" cy="1543050"/>
            <a:chOff x="5124450" y="2457450"/>
            <a:chExt cx="1943100" cy="19431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2E235B-42B9-454A-B2A7-B2A74A7842F9}"/>
                </a:ext>
              </a:extLst>
            </p:cNvPr>
            <p:cNvSpPr/>
            <p:nvPr/>
          </p:nvSpPr>
          <p:spPr>
            <a:xfrm>
              <a:off x="5124450" y="2457450"/>
              <a:ext cx="1943100" cy="19431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97EC03D-8935-406B-BF2E-8F4E169FA112}"/>
                </a:ext>
              </a:extLst>
            </p:cNvPr>
            <p:cNvGrpSpPr/>
            <p:nvPr/>
          </p:nvGrpSpPr>
          <p:grpSpPr>
            <a:xfrm>
              <a:off x="5439240" y="2693839"/>
              <a:ext cx="1313519" cy="1156928"/>
              <a:chOff x="2748939" y="3625529"/>
              <a:chExt cx="1131888" cy="996950"/>
            </a:xfrm>
            <a:effectLst>
              <a:outerShdw blurRad="330200" dist="38100" dir="2700000" algn="tl" rotWithShape="0">
                <a:prstClr val="black">
                  <a:alpha val="26000"/>
                </a:prstClr>
              </a:outerShdw>
            </a:effectLst>
          </p:grpSpPr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3AF6E890-1A1A-4B3A-8EC8-D6B1D3867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939" y="3625529"/>
                <a:ext cx="1131888" cy="996950"/>
              </a:xfrm>
              <a:custGeom>
                <a:avLst/>
                <a:gdLst>
                  <a:gd name="T0" fmla="*/ 188 w 1804"/>
                  <a:gd name="T1" fmla="*/ 1454 h 1563"/>
                  <a:gd name="T2" fmla="*/ 902 w 1804"/>
                  <a:gd name="T3" fmla="*/ 217 h 1563"/>
                  <a:gd name="T4" fmla="*/ 1617 w 1804"/>
                  <a:gd name="T5" fmla="*/ 1454 h 1563"/>
                  <a:gd name="T6" fmla="*/ 891 w 1804"/>
                  <a:gd name="T7" fmla="*/ 1454 h 1563"/>
                  <a:gd name="T8" fmla="*/ 716 w 1804"/>
                  <a:gd name="T9" fmla="*/ 1152 h 1563"/>
                  <a:gd name="T10" fmla="*/ 652 w 1804"/>
                  <a:gd name="T11" fmla="*/ 1258 h 1563"/>
                  <a:gd name="T12" fmla="*/ 828 w 1804"/>
                  <a:gd name="T13" fmla="*/ 1563 h 1563"/>
                  <a:gd name="T14" fmla="*/ 1804 w 1804"/>
                  <a:gd name="T15" fmla="*/ 1563 h 1563"/>
                  <a:gd name="T16" fmla="*/ 902 w 1804"/>
                  <a:gd name="T17" fmla="*/ 0 h 1563"/>
                  <a:gd name="T18" fmla="*/ 0 w 1804"/>
                  <a:gd name="T19" fmla="*/ 1563 h 1563"/>
                  <a:gd name="T20" fmla="*/ 703 w 1804"/>
                  <a:gd name="T21" fmla="*/ 1563 h 1563"/>
                  <a:gd name="T22" fmla="*/ 640 w 1804"/>
                  <a:gd name="T23" fmla="*/ 1454 h 1563"/>
                  <a:gd name="T24" fmla="*/ 188 w 1804"/>
                  <a:gd name="T25" fmla="*/ 1454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4" h="1563">
                    <a:moveTo>
                      <a:pt x="188" y="1454"/>
                    </a:moveTo>
                    <a:lnTo>
                      <a:pt x="902" y="217"/>
                    </a:lnTo>
                    <a:lnTo>
                      <a:pt x="1617" y="1454"/>
                    </a:lnTo>
                    <a:lnTo>
                      <a:pt x="891" y="1454"/>
                    </a:lnTo>
                    <a:lnTo>
                      <a:pt x="716" y="1152"/>
                    </a:lnTo>
                    <a:lnTo>
                      <a:pt x="652" y="1258"/>
                    </a:lnTo>
                    <a:lnTo>
                      <a:pt x="828" y="1563"/>
                    </a:lnTo>
                    <a:lnTo>
                      <a:pt x="1804" y="1563"/>
                    </a:lnTo>
                    <a:lnTo>
                      <a:pt x="902" y="0"/>
                    </a:lnTo>
                    <a:lnTo>
                      <a:pt x="0" y="1563"/>
                    </a:lnTo>
                    <a:lnTo>
                      <a:pt x="703" y="1563"/>
                    </a:lnTo>
                    <a:lnTo>
                      <a:pt x="640" y="1454"/>
                    </a:lnTo>
                    <a:lnTo>
                      <a:pt x="188" y="14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D7D65F4C-4AE1-4A73-A8FB-295819BD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664" y="3876354"/>
                <a:ext cx="542925" cy="622300"/>
              </a:xfrm>
              <a:custGeom>
                <a:avLst/>
                <a:gdLst>
                  <a:gd name="T0" fmla="*/ 125 w 865"/>
                  <a:gd name="T1" fmla="*/ 976 h 976"/>
                  <a:gd name="T2" fmla="*/ 0 w 865"/>
                  <a:gd name="T3" fmla="*/ 976 h 976"/>
                  <a:gd name="T4" fmla="*/ 563 w 865"/>
                  <a:gd name="T5" fmla="*/ 0 h 976"/>
                  <a:gd name="T6" fmla="*/ 865 w 865"/>
                  <a:gd name="T7" fmla="*/ 520 h 976"/>
                  <a:gd name="T8" fmla="*/ 740 w 865"/>
                  <a:gd name="T9" fmla="*/ 522 h 976"/>
                  <a:gd name="T10" fmla="*/ 564 w 865"/>
                  <a:gd name="T11" fmla="*/ 215 h 976"/>
                  <a:gd name="T12" fmla="*/ 125 w 865"/>
                  <a:gd name="T13" fmla="*/ 97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5" h="976">
                    <a:moveTo>
                      <a:pt x="125" y="976"/>
                    </a:moveTo>
                    <a:lnTo>
                      <a:pt x="0" y="976"/>
                    </a:lnTo>
                    <a:lnTo>
                      <a:pt x="563" y="0"/>
                    </a:lnTo>
                    <a:lnTo>
                      <a:pt x="865" y="520"/>
                    </a:lnTo>
                    <a:lnTo>
                      <a:pt x="740" y="522"/>
                    </a:lnTo>
                    <a:lnTo>
                      <a:pt x="564" y="215"/>
                    </a:lnTo>
                    <a:lnTo>
                      <a:pt x="125" y="9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D1551461-9DAB-4A55-A197-F3F229BA6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9652" y="4235129"/>
                <a:ext cx="298450" cy="263525"/>
              </a:xfrm>
              <a:custGeom>
                <a:avLst/>
                <a:gdLst>
                  <a:gd name="T0" fmla="*/ 476 w 476"/>
                  <a:gd name="T1" fmla="*/ 412 h 412"/>
                  <a:gd name="T2" fmla="*/ 238 w 476"/>
                  <a:gd name="T3" fmla="*/ 0 h 412"/>
                  <a:gd name="T4" fmla="*/ 0 w 476"/>
                  <a:gd name="T5" fmla="*/ 412 h 412"/>
                  <a:gd name="T6" fmla="*/ 125 w 476"/>
                  <a:gd name="T7" fmla="*/ 412 h 412"/>
                  <a:gd name="T8" fmla="*/ 239 w 476"/>
                  <a:gd name="T9" fmla="*/ 215 h 412"/>
                  <a:gd name="T10" fmla="*/ 352 w 476"/>
                  <a:gd name="T11" fmla="*/ 412 h 412"/>
                  <a:gd name="T12" fmla="*/ 476 w 476"/>
                  <a:gd name="T13" fmla="*/ 4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412">
                    <a:moveTo>
                      <a:pt x="476" y="412"/>
                    </a:moveTo>
                    <a:lnTo>
                      <a:pt x="238" y="0"/>
                    </a:lnTo>
                    <a:lnTo>
                      <a:pt x="0" y="412"/>
                    </a:lnTo>
                    <a:lnTo>
                      <a:pt x="125" y="412"/>
                    </a:lnTo>
                    <a:lnTo>
                      <a:pt x="239" y="215"/>
                    </a:lnTo>
                    <a:lnTo>
                      <a:pt x="352" y="412"/>
                    </a:lnTo>
                    <a:lnTo>
                      <a:pt x="476" y="4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51A88BCA-F2B7-40C9-952F-1BBE05BC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202" y="4220842"/>
                <a:ext cx="312738" cy="277813"/>
              </a:xfrm>
              <a:custGeom>
                <a:avLst/>
                <a:gdLst>
                  <a:gd name="T0" fmla="*/ 437 w 499"/>
                  <a:gd name="T1" fmla="*/ 108 h 434"/>
                  <a:gd name="T2" fmla="*/ 499 w 499"/>
                  <a:gd name="T3" fmla="*/ 0 h 434"/>
                  <a:gd name="T4" fmla="*/ 0 w 499"/>
                  <a:gd name="T5" fmla="*/ 0 h 434"/>
                  <a:gd name="T6" fmla="*/ 249 w 499"/>
                  <a:gd name="T7" fmla="*/ 434 h 434"/>
                  <a:gd name="T8" fmla="*/ 312 w 499"/>
                  <a:gd name="T9" fmla="*/ 325 h 434"/>
                  <a:gd name="T10" fmla="*/ 186 w 499"/>
                  <a:gd name="T11" fmla="*/ 108 h 434"/>
                  <a:gd name="T12" fmla="*/ 437 w 499"/>
                  <a:gd name="T13" fmla="*/ 10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9" h="434">
                    <a:moveTo>
                      <a:pt x="437" y="108"/>
                    </a:moveTo>
                    <a:lnTo>
                      <a:pt x="499" y="0"/>
                    </a:lnTo>
                    <a:lnTo>
                      <a:pt x="0" y="0"/>
                    </a:lnTo>
                    <a:lnTo>
                      <a:pt x="249" y="434"/>
                    </a:lnTo>
                    <a:lnTo>
                      <a:pt x="312" y="325"/>
                    </a:lnTo>
                    <a:lnTo>
                      <a:pt x="186" y="108"/>
                    </a:lnTo>
                    <a:lnTo>
                      <a:pt x="437" y="1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1" name="BUTTON">
            <a:extLst>
              <a:ext uri="{FF2B5EF4-FFF2-40B4-BE49-F238E27FC236}">
                <a16:creationId xmlns:a16="http://schemas.microsoft.com/office/drawing/2014/main" id="{C38F0EE6-E353-43D4-9D06-69FD9F7A41FD}"/>
              </a:ext>
            </a:extLst>
          </p:cNvPr>
          <p:cNvSpPr/>
          <p:nvPr/>
        </p:nvSpPr>
        <p:spPr>
          <a:xfrm>
            <a:off x="11227384" y="6838944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B6233C23-393A-4CC7-A785-EC71EC805543}"/>
              </a:ext>
            </a:extLst>
          </p:cNvPr>
          <p:cNvSpPr/>
          <p:nvPr/>
        </p:nvSpPr>
        <p:spPr>
          <a:xfrm>
            <a:off x="12653176" y="6843790"/>
            <a:ext cx="996111" cy="277979"/>
          </a:xfrm>
          <a:prstGeom prst="roundRect">
            <a:avLst>
              <a:gd name="adj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F16503E0-8381-4034-A014-A9ECBA914201}"/>
              </a:ext>
            </a:extLst>
          </p:cNvPr>
          <p:cNvSpPr>
            <a:spLocks/>
          </p:cNvSpPr>
          <p:nvPr/>
        </p:nvSpPr>
        <p:spPr bwMode="auto">
          <a:xfrm>
            <a:off x="14825740" y="1435441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149A1F5E-FEA9-4D88-846B-B3D73ABC6C56}"/>
              </a:ext>
            </a:extLst>
          </p:cNvPr>
          <p:cNvSpPr>
            <a:spLocks/>
          </p:cNvSpPr>
          <p:nvPr/>
        </p:nvSpPr>
        <p:spPr bwMode="auto">
          <a:xfrm>
            <a:off x="14704199" y="682648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00D8245E-7BD1-4432-9C9C-FB7AF121F349}"/>
              </a:ext>
            </a:extLst>
          </p:cNvPr>
          <p:cNvSpPr>
            <a:spLocks/>
          </p:cNvSpPr>
          <p:nvPr/>
        </p:nvSpPr>
        <p:spPr bwMode="auto">
          <a:xfrm>
            <a:off x="8659613" y="326295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18B3C8EF-FD07-462E-B5C3-8ED448211481}"/>
              </a:ext>
            </a:extLst>
          </p:cNvPr>
          <p:cNvSpPr>
            <a:spLocks/>
          </p:cNvSpPr>
          <p:nvPr/>
        </p:nvSpPr>
        <p:spPr bwMode="auto">
          <a:xfrm>
            <a:off x="4908802" y="7655368"/>
            <a:ext cx="463406" cy="463408"/>
          </a:xfrm>
          <a:custGeom>
            <a:avLst/>
            <a:gdLst>
              <a:gd name="T0" fmla="*/ 15 w 449"/>
              <a:gd name="T1" fmla="*/ 94 h 449"/>
              <a:gd name="T2" fmla="*/ 88 w 449"/>
              <a:gd name="T3" fmla="*/ 77 h 449"/>
              <a:gd name="T4" fmla="*/ 208 w 449"/>
              <a:gd name="T5" fmla="*/ 152 h 449"/>
              <a:gd name="T6" fmla="*/ 282 w 449"/>
              <a:gd name="T7" fmla="*/ 32 h 449"/>
              <a:gd name="T8" fmla="*/ 355 w 449"/>
              <a:gd name="T9" fmla="*/ 15 h 449"/>
              <a:gd name="T10" fmla="*/ 372 w 449"/>
              <a:gd name="T11" fmla="*/ 88 h 449"/>
              <a:gd name="T12" fmla="*/ 297 w 449"/>
              <a:gd name="T13" fmla="*/ 208 h 449"/>
              <a:gd name="T14" fmla="*/ 417 w 449"/>
              <a:gd name="T15" fmla="*/ 282 h 449"/>
              <a:gd name="T16" fmla="*/ 434 w 449"/>
              <a:gd name="T17" fmla="*/ 355 h 449"/>
              <a:gd name="T18" fmla="*/ 361 w 449"/>
              <a:gd name="T19" fmla="*/ 372 h 449"/>
              <a:gd name="T20" fmla="*/ 242 w 449"/>
              <a:gd name="T21" fmla="*/ 297 h 449"/>
              <a:gd name="T22" fmla="*/ 167 w 449"/>
              <a:gd name="T23" fmla="*/ 417 h 449"/>
              <a:gd name="T24" fmla="*/ 94 w 449"/>
              <a:gd name="T25" fmla="*/ 434 h 449"/>
              <a:gd name="T26" fmla="*/ 77 w 449"/>
              <a:gd name="T27" fmla="*/ 361 h 449"/>
              <a:gd name="T28" fmla="*/ 152 w 449"/>
              <a:gd name="T29" fmla="*/ 242 h 449"/>
              <a:gd name="T30" fmla="*/ 32 w 449"/>
              <a:gd name="T31" fmla="*/ 167 h 449"/>
              <a:gd name="T32" fmla="*/ 15 w 449"/>
              <a:gd name="T33" fmla="*/ 9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9" h="449">
                <a:moveTo>
                  <a:pt x="15" y="94"/>
                </a:moveTo>
                <a:cubicBezTo>
                  <a:pt x="30" y="70"/>
                  <a:pt x="63" y="62"/>
                  <a:pt x="88" y="77"/>
                </a:cubicBezTo>
                <a:lnTo>
                  <a:pt x="208" y="152"/>
                </a:lnTo>
                <a:lnTo>
                  <a:pt x="282" y="32"/>
                </a:lnTo>
                <a:cubicBezTo>
                  <a:pt x="297" y="7"/>
                  <a:pt x="330" y="0"/>
                  <a:pt x="355" y="15"/>
                </a:cubicBezTo>
                <a:cubicBezTo>
                  <a:pt x="380" y="30"/>
                  <a:pt x="387" y="63"/>
                  <a:pt x="372" y="88"/>
                </a:cubicBezTo>
                <a:lnTo>
                  <a:pt x="297" y="208"/>
                </a:lnTo>
                <a:lnTo>
                  <a:pt x="417" y="282"/>
                </a:lnTo>
                <a:cubicBezTo>
                  <a:pt x="442" y="297"/>
                  <a:pt x="449" y="330"/>
                  <a:pt x="434" y="355"/>
                </a:cubicBezTo>
                <a:cubicBezTo>
                  <a:pt x="419" y="380"/>
                  <a:pt x="386" y="387"/>
                  <a:pt x="361" y="372"/>
                </a:cubicBezTo>
                <a:lnTo>
                  <a:pt x="242" y="297"/>
                </a:lnTo>
                <a:lnTo>
                  <a:pt x="167" y="417"/>
                </a:lnTo>
                <a:cubicBezTo>
                  <a:pt x="152" y="442"/>
                  <a:pt x="119" y="449"/>
                  <a:pt x="94" y="434"/>
                </a:cubicBezTo>
                <a:cubicBezTo>
                  <a:pt x="70" y="419"/>
                  <a:pt x="62" y="386"/>
                  <a:pt x="77" y="361"/>
                </a:cubicBezTo>
                <a:lnTo>
                  <a:pt x="152" y="242"/>
                </a:lnTo>
                <a:lnTo>
                  <a:pt x="32" y="167"/>
                </a:lnTo>
                <a:cubicBezTo>
                  <a:pt x="7" y="152"/>
                  <a:pt x="0" y="119"/>
                  <a:pt x="15" y="94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en-US" sz="5689"/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5505B24A-B08F-4F8E-B7DA-F74E79760264}"/>
              </a:ext>
            </a:extLst>
          </p:cNvPr>
          <p:cNvSpPr/>
          <p:nvPr/>
        </p:nvSpPr>
        <p:spPr>
          <a:xfrm>
            <a:off x="6111241" y="319349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8D932D4E-DEBC-4AA2-B578-F751381F59DA}"/>
              </a:ext>
            </a:extLst>
          </p:cNvPr>
          <p:cNvSpPr/>
          <p:nvPr/>
        </p:nvSpPr>
        <p:spPr>
          <a:xfrm>
            <a:off x="6568441" y="73819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0D513594-0801-4E7D-9A39-6500DAF8C99D}"/>
              </a:ext>
            </a:extLst>
          </p:cNvPr>
          <p:cNvSpPr/>
          <p:nvPr/>
        </p:nvSpPr>
        <p:spPr>
          <a:xfrm>
            <a:off x="15946903" y="445122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LINE">
            <a:extLst>
              <a:ext uri="{FF2B5EF4-FFF2-40B4-BE49-F238E27FC236}">
                <a16:creationId xmlns:a16="http://schemas.microsoft.com/office/drawing/2014/main" id="{DDE802DE-A18E-4FC4-96C6-AB95F065955D}"/>
              </a:ext>
            </a:extLst>
          </p:cNvPr>
          <p:cNvSpPr/>
          <p:nvPr/>
        </p:nvSpPr>
        <p:spPr>
          <a:xfrm>
            <a:off x="2160564" y="327892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6EEC0975-9403-4270-A68E-3E8C1276B16A}"/>
              </a:ext>
            </a:extLst>
          </p:cNvPr>
          <p:cNvSpPr/>
          <p:nvPr/>
        </p:nvSpPr>
        <p:spPr>
          <a:xfrm>
            <a:off x="9288194" y="482636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5A36D248-E8AC-489B-BA14-E4BE9C13EA36}"/>
              </a:ext>
            </a:extLst>
          </p:cNvPr>
          <p:cNvSpPr/>
          <p:nvPr/>
        </p:nvSpPr>
        <p:spPr>
          <a:xfrm>
            <a:off x="7343181" y="533540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">
            <a:extLst>
              <a:ext uri="{FF2B5EF4-FFF2-40B4-BE49-F238E27FC236}">
                <a16:creationId xmlns:a16="http://schemas.microsoft.com/office/drawing/2014/main" id="{E7E6D780-8A76-4141-B69D-9729F95DF747}"/>
              </a:ext>
            </a:extLst>
          </p:cNvPr>
          <p:cNvSpPr/>
          <p:nvPr/>
        </p:nvSpPr>
        <p:spPr>
          <a:xfrm>
            <a:off x="16791981" y="186536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">
            <a:extLst>
              <a:ext uri="{FF2B5EF4-FFF2-40B4-BE49-F238E27FC236}">
                <a16:creationId xmlns:a16="http://schemas.microsoft.com/office/drawing/2014/main" id="{313CFF1A-82A4-49CF-B4B0-AAA2A38E7F2C}"/>
              </a:ext>
            </a:extLst>
          </p:cNvPr>
          <p:cNvSpPr/>
          <p:nvPr/>
        </p:nvSpPr>
        <p:spPr>
          <a:xfrm>
            <a:off x="2044350" y="85944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49C451A9-8BCF-45C0-B3E3-D46E5694F919}"/>
              </a:ext>
            </a:extLst>
          </p:cNvPr>
          <p:cNvSpPr/>
          <p:nvPr/>
        </p:nvSpPr>
        <p:spPr>
          <a:xfrm>
            <a:off x="9288194" y="60605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">
            <a:extLst>
              <a:ext uri="{FF2B5EF4-FFF2-40B4-BE49-F238E27FC236}">
                <a16:creationId xmlns:a16="http://schemas.microsoft.com/office/drawing/2014/main" id="{E8EFC7DB-0303-4C90-8312-154C66733A31}"/>
              </a:ext>
            </a:extLst>
          </p:cNvPr>
          <p:cNvSpPr/>
          <p:nvPr/>
        </p:nvSpPr>
        <p:spPr>
          <a:xfrm>
            <a:off x="16791981" y="723453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288DABB9-6F9B-4AB1-8F12-279D116E9DBA}"/>
              </a:ext>
            </a:extLst>
          </p:cNvPr>
          <p:cNvSpPr/>
          <p:nvPr/>
        </p:nvSpPr>
        <p:spPr>
          <a:xfrm>
            <a:off x="4271735" y="329558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C7CC9B7F-9894-4E8B-B523-BCFC25434704}"/>
              </a:ext>
            </a:extLst>
          </p:cNvPr>
          <p:cNvSpPr/>
          <p:nvPr/>
        </p:nvSpPr>
        <p:spPr>
          <a:xfrm>
            <a:off x="6101596" y="319542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CE110775-4F9E-4649-A10E-FB8429C0FDA6}"/>
              </a:ext>
            </a:extLst>
          </p:cNvPr>
          <p:cNvSpPr/>
          <p:nvPr/>
        </p:nvSpPr>
        <p:spPr>
          <a:xfrm>
            <a:off x="6558796" y="738392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4154AFC8-295F-4F0E-A187-4DA5DFE4F407}"/>
              </a:ext>
            </a:extLst>
          </p:cNvPr>
          <p:cNvSpPr/>
          <p:nvPr/>
        </p:nvSpPr>
        <p:spPr>
          <a:xfrm>
            <a:off x="15937258" y="4453157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51AA06-025C-4E7D-A9E9-3E145CB06090}"/>
              </a:ext>
            </a:extLst>
          </p:cNvPr>
          <p:cNvSpPr/>
          <p:nvPr/>
        </p:nvSpPr>
        <p:spPr>
          <a:xfrm>
            <a:off x="2150919" y="3280850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2A78B48A-713B-408E-BFA1-1BB806DB883A}"/>
              </a:ext>
            </a:extLst>
          </p:cNvPr>
          <p:cNvSpPr/>
          <p:nvPr/>
        </p:nvSpPr>
        <p:spPr>
          <a:xfrm>
            <a:off x="9278549" y="4828296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">
            <a:extLst>
              <a:ext uri="{FF2B5EF4-FFF2-40B4-BE49-F238E27FC236}">
                <a16:creationId xmlns:a16="http://schemas.microsoft.com/office/drawing/2014/main" id="{E52DC5EF-17E1-4418-9584-EA569586AD67}"/>
              </a:ext>
            </a:extLst>
          </p:cNvPr>
          <p:cNvSpPr/>
          <p:nvPr/>
        </p:nvSpPr>
        <p:spPr>
          <a:xfrm>
            <a:off x="7333536" y="5337330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">
            <a:extLst>
              <a:ext uri="{FF2B5EF4-FFF2-40B4-BE49-F238E27FC236}">
                <a16:creationId xmlns:a16="http://schemas.microsoft.com/office/drawing/2014/main" id="{AC43A34F-6CB9-4B13-B0D1-76C91BE84909}"/>
              </a:ext>
            </a:extLst>
          </p:cNvPr>
          <p:cNvSpPr/>
          <p:nvPr/>
        </p:nvSpPr>
        <p:spPr>
          <a:xfrm>
            <a:off x="16782336" y="1867299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">
            <a:extLst>
              <a:ext uri="{FF2B5EF4-FFF2-40B4-BE49-F238E27FC236}">
                <a16:creationId xmlns:a16="http://schemas.microsoft.com/office/drawing/2014/main" id="{2085EB85-8D15-441D-BD0A-7568A5873A49}"/>
              </a:ext>
            </a:extLst>
          </p:cNvPr>
          <p:cNvSpPr/>
          <p:nvPr/>
        </p:nvSpPr>
        <p:spPr>
          <a:xfrm>
            <a:off x="2034705" y="859634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EA315948-F1E5-4CAF-B153-F7BAAE1AEF9B}"/>
              </a:ext>
            </a:extLst>
          </p:cNvPr>
          <p:cNvSpPr/>
          <p:nvPr/>
        </p:nvSpPr>
        <p:spPr>
          <a:xfrm>
            <a:off x="9278549" y="607988"/>
            <a:ext cx="457200" cy="457200"/>
          </a:xfrm>
          <a:prstGeom prst="donut">
            <a:avLst>
              <a:gd name="adj" fmla="val 11490"/>
            </a:avLst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OVAL">
            <a:extLst>
              <a:ext uri="{FF2B5EF4-FFF2-40B4-BE49-F238E27FC236}">
                <a16:creationId xmlns:a16="http://schemas.microsoft.com/office/drawing/2014/main" id="{6C536F8E-FC09-4DE7-B11C-CF7AB3B5638A}"/>
              </a:ext>
            </a:extLst>
          </p:cNvPr>
          <p:cNvSpPr/>
          <p:nvPr/>
        </p:nvSpPr>
        <p:spPr>
          <a:xfrm>
            <a:off x="16782336" y="7236468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">
            <a:extLst>
              <a:ext uri="{FF2B5EF4-FFF2-40B4-BE49-F238E27FC236}">
                <a16:creationId xmlns:a16="http://schemas.microsoft.com/office/drawing/2014/main" id="{B82A7AFA-C2E9-48F0-B781-A024A9F31592}"/>
              </a:ext>
            </a:extLst>
          </p:cNvPr>
          <p:cNvSpPr/>
          <p:nvPr/>
        </p:nvSpPr>
        <p:spPr>
          <a:xfrm>
            <a:off x="4262090" y="3297515"/>
            <a:ext cx="289560" cy="289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ANSISI">
            <a:extLst>
              <a:ext uri="{FF2B5EF4-FFF2-40B4-BE49-F238E27FC236}">
                <a16:creationId xmlns:a16="http://schemas.microsoft.com/office/drawing/2014/main" id="{01F9CC29-7F13-4608-B22E-3380D516B88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3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0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repeatCount="indefinite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5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xit" presetSubtype="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xit" presetSubtype="2" fill="hold" grpId="3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xit" presetSubtype="8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xit" presetSubtype="8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4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8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300000">
                                          <p:cBhvr>
                                            <p:cTn id="76" dur="2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7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90" dur="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3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420000">
                                          <p:cBhvr>
                                            <p:cTn id="102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1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1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0000" y="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repeatCount="indefinite" autoRev="1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46000" decel="48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path" presetSubtype="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6.94444E-7 2.96296E-6 L 0.12196 -0.06235 " pathEditMode="relative" rAng="0" ptsTypes="AA">
                                          <p:cBhvr>
                                            <p:cTn id="136" dur="2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094" y="-31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38" dur="3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40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3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4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2.08333E-6 -4.93827E-7 L -0.11346 -0.0821 " pathEditMode="relative" rAng="0" ptsTypes="AA">
                                          <p:cBhvr>
                                            <p:cTn id="150" dur="2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77" y="-41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52" dur="3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4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33333E-6 -1.11111E-6 L 0.13081 0.12161 " pathEditMode="relative" rAng="0" ptsTypes="AA">
                                          <p:cBhvr>
                                            <p:cTn id="164" dur="2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536" y="60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66" dur="3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4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3.61111E-6 3.33333E-6 L -0.1257 0.07253 " pathEditMode="relative" rAng="0" ptsTypes="AA">
                                          <p:cBhvr>
                                            <p:cTn id="178" dur="2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3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80" dur="3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4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xit" presetSubtype="32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6" presetClass="exit" presetSubtype="32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1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xit" presetSubtype="32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0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6" presetClass="exit" presetSubtype="32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1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xit" presetSubtype="32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6" presetClass="exit" presetSubtype="32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2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xit" presetSubtype="32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3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23" presetClass="entr" presetSubtype="16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" presetID="6" presetClass="exit" presetSubtype="32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6" presetClass="exit" presetSubtype="32" fill="hold" grpId="1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3" presetClass="entr" presetSubtype="16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xit" presetSubtype="32" fill="hold" grpId="1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2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xit" presetSubtype="32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23" presetClass="entr" presetSubtype="16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2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6" presetClass="exit" presetSubtype="32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8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25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xit" presetSubtype="32" fill="hold" grpId="1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" presetID="23" presetClass="entr" presetSubtype="16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6" presetClass="exit" presetSubtype="32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9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xit" presetSubtype="32" fill="hold" grpId="1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" presetID="23" presetClass="entr" presetSubtype="16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" presetID="6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6" presetClass="exit" presetSubtype="32" fill="hold" grpId="1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1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2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" presetID="6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2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xit" presetSubtype="32" fill="hold" grpId="1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2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3" presetClass="entr" presetSubtype="16" fill="hold" grpId="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6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7" dur="2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6" presetClass="exit" presetSubtype="3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ntr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6" dur="3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4" grpId="1" animBg="1"/>
          <p:bldP spid="14" grpId="2" animBg="1"/>
          <p:bldP spid="18" grpId="0" animBg="1"/>
          <p:bldP spid="18" grpId="1" animBg="1"/>
          <p:bldP spid="18" grpId="2" animBg="1"/>
          <p:bldP spid="28" grpId="0" animBg="1"/>
          <p:bldP spid="28" grpId="1" animBg="1"/>
          <p:bldP spid="28" grpId="2" animBg="1"/>
          <p:bldP spid="28" grpId="3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60" grpId="0" animBg="1"/>
          <p:bldP spid="60" grpId="1" animBg="1"/>
          <p:bldP spid="60" grpId="2" animBg="1"/>
          <p:bldP spid="60" grpId="3" animBg="1"/>
          <p:bldP spid="61" grpId="0" animBg="1"/>
          <p:bldP spid="61" grpId="1" animBg="1"/>
          <p:bldP spid="61" grpId="2" animBg="1"/>
          <p:bldP spid="61" grpId="3" animBg="1"/>
          <p:bldP spid="57" grpId="0" animBg="1"/>
          <p:bldP spid="57" grpId="1" animBg="1"/>
          <p:bldP spid="57" grpId="2" animBg="1"/>
          <p:bldP spid="57" grpId="3" animBg="1"/>
          <p:bldP spid="67" grpId="0" animBg="1"/>
          <p:bldP spid="67" grpId="1" animBg="1"/>
          <p:bldP spid="67" grpId="2" animBg="1"/>
          <p:bldP spid="67" grpId="3" animBg="1"/>
          <p:bldP spid="67" grpId="4" animBg="1"/>
          <p:bldP spid="68" grpId="0" animBg="1"/>
          <p:bldP spid="68" grpId="1" animBg="1"/>
          <p:bldP spid="68" grpId="2" animBg="1"/>
          <p:bldP spid="68" grpId="3" animBg="1"/>
          <p:bldP spid="68" grpId="4" animBg="1"/>
          <p:bldP spid="69" grpId="0" animBg="1"/>
          <p:bldP spid="69" grpId="1" animBg="1"/>
          <p:bldP spid="69" grpId="2" animBg="1"/>
          <p:bldP spid="69" grpId="3" animBg="1"/>
          <p:bldP spid="69" grpId="4" animBg="1"/>
          <p:bldP spid="70" grpId="0" animBg="1"/>
          <p:bldP spid="70" grpId="1" animBg="1"/>
          <p:bldP spid="70" grpId="2" animBg="1"/>
          <p:bldP spid="70" grpId="3" animBg="1"/>
          <p:bldP spid="70" grpId="4" animBg="1"/>
          <p:bldP spid="58" grpId="0" animBg="1"/>
          <p:bldP spid="58" grpId="1" animBg="1"/>
          <p:bldP spid="59" grpId="0" animBg="1"/>
          <p:bldP spid="59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  <p:bldP spid="75" grpId="0" animBg="1"/>
          <p:bldP spid="75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80" grpId="0" animBg="1"/>
          <p:bldP spid="80" grpId="1" animBg="1"/>
          <p:bldP spid="81" grpId="0" animBg="1"/>
          <p:bldP spid="81" grpId="1" animBg="1"/>
          <p:bldP spid="82" grpId="0" animBg="1"/>
          <p:bldP spid="82" grpId="1" animBg="1"/>
          <p:bldP spid="83" grpId="0" animBg="1"/>
          <p:bldP spid="83" grpId="1" animBg="1"/>
          <p:bldP spid="84" grpId="0" animBg="1"/>
          <p:bldP spid="84" grpId="1" animBg="1"/>
          <p:bldP spid="85" grpId="0" animBg="1"/>
          <p:bldP spid="85" grpId="1" animBg="1"/>
          <p:bldP spid="86" grpId="0" animBg="1"/>
          <p:bldP spid="86" grpId="1" animBg="1"/>
          <p:bldP spid="87" grpId="0" animBg="1"/>
          <p:bldP spid="87" grpId="1" animBg="1"/>
          <p:bldP spid="88" grpId="0" animBg="1"/>
          <p:bldP spid="88" grpId="1" animBg="1"/>
          <p:bldP spid="89" grpId="0" animBg="1"/>
          <p:bldP spid="89" grpId="1" animBg="1"/>
          <p:bldP spid="90" grpId="0" animBg="1"/>
          <p:bldP spid="90" grpId="1" animBg="1"/>
          <p:bldP spid="91" grpId="0" animBg="1"/>
          <p:bldP spid="91" grpId="1" animBg="1"/>
          <p:bldP spid="92" grpId="0" animBg="1"/>
          <p:bldP spid="92" grpId="1" animBg="1"/>
          <p:bldP spid="63" grpId="0" animBg="1"/>
          <p:bldP spid="63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Melodio</dc:creator>
  <cp:lastModifiedBy>Maulana Malik</cp:lastModifiedBy>
  <cp:revision>16</cp:revision>
  <dcterms:created xsi:type="dcterms:W3CDTF">2019-08-19T10:58:08Z</dcterms:created>
  <dcterms:modified xsi:type="dcterms:W3CDTF">2020-06-13T23:50:26Z</dcterms:modified>
</cp:coreProperties>
</file>