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3B"/>
    <a:srgbClr val="918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2DCD-7A2E-4C12-87D5-B4AEBFEFCD2D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0BE05-38E5-42AE-A0C1-E1A5DEAC6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3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305800" y="42672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6" name="Oval 5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7772400" y="46482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5" name="Oval 14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 flipV="1">
            <a:off x="685800" y="3048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30" name="Oval 29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 flipV="1">
            <a:off x="152400" y="6858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35" name="Oval 34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 userDrawn="1"/>
        </p:nvSpPr>
        <p:spPr>
          <a:xfrm>
            <a:off x="11875" y="5867400"/>
            <a:ext cx="76962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 rot="16200000">
            <a:off x="-2148839" y="4411090"/>
            <a:ext cx="48006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76200" y="5745481"/>
            <a:ext cx="4800600" cy="4571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11875" y="5867400"/>
            <a:ext cx="76962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 rot="16200000">
            <a:off x="-2148839" y="4411090"/>
            <a:ext cx="48006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76200" y="5745481"/>
            <a:ext cx="4800600" cy="4571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  <p:grpSp>
        <p:nvGrpSpPr>
          <p:cNvPr id="4" name="Group 10"/>
          <p:cNvGrpSpPr/>
          <p:nvPr userDrawn="1"/>
        </p:nvGrpSpPr>
        <p:grpSpPr>
          <a:xfrm>
            <a:off x="8305800" y="42672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6" name="Oval 5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7772400" y="46482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5" name="Oval 14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28"/>
          <p:cNvGrpSpPr/>
          <p:nvPr userDrawn="1"/>
        </p:nvGrpSpPr>
        <p:grpSpPr>
          <a:xfrm flipH="1" flipV="1">
            <a:off x="685800" y="3048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30" name="Oval 29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33"/>
          <p:cNvGrpSpPr/>
          <p:nvPr userDrawn="1"/>
        </p:nvGrpSpPr>
        <p:grpSpPr>
          <a:xfrm flipH="1" flipV="1">
            <a:off x="152400" y="6858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35" name="Oval 34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 rot="16200000">
            <a:off x="-2148839" y="4411090"/>
            <a:ext cx="48006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1875" y="5867400"/>
            <a:ext cx="76962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200" y="5745481"/>
            <a:ext cx="4800600" cy="4571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2263"/>
            <a:ext cx="8229600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  <p:pic>
        <p:nvPicPr>
          <p:cNvPr id="7" name="Picture 6" descr="logo1.jp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5943600"/>
            <a:ext cx="1619250" cy="811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8" r:id="rId3"/>
    <p:sldLayoutId id="2147483660" r:id="rId4"/>
    <p:sldLayoutId id="2147483659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accent3">
              <a:lumMod val="50000"/>
            </a:schemeClr>
          </a:solidFill>
          <a:latin typeface="Ubuntu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200400" y="3810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Raghavendra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M K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Calligo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Technologies</a:t>
            </a:r>
            <a:endParaRPr lang="en-US" sz="16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HPC Training © 2015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320498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Book Antiqua" pitchFamily="18" charset="0"/>
              </a:rPr>
              <a:t>Parallel Programming Introduction</a:t>
            </a:r>
            <a:endParaRPr lang="en-US" sz="4800" b="1" u="sng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For the Day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HPC Training © 2015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63701"/>
              </p:ext>
            </p:extLst>
          </p:nvPr>
        </p:nvGraphicFramePr>
        <p:xfrm>
          <a:off x="457200" y="838200"/>
          <a:ext cx="8534400" cy="422698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46333"/>
                <a:gridCol w="6688067"/>
              </a:tblGrid>
              <a:tr h="3752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Ubuntu"/>
                        </a:rPr>
                        <a:t>Duration:</a:t>
                      </a:r>
                      <a:r>
                        <a:rPr lang="en-US" sz="1600" baseline="0" dirty="0" smtClean="0">
                          <a:latin typeface="Ubuntu"/>
                        </a:rPr>
                        <a:t> 8 Hrs (9AM – 6PM)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528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9:00 - 9:30 Hrs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Introduction</a:t>
                      </a:r>
                      <a:r>
                        <a:rPr lang="en-US" sz="1600" baseline="0" dirty="0" smtClean="0">
                          <a:latin typeface="Ubuntu"/>
                        </a:rPr>
                        <a:t> to </a:t>
                      </a:r>
                      <a:r>
                        <a:rPr lang="en-US" sz="1600" dirty="0" smtClean="0">
                          <a:latin typeface="Ubuntu"/>
                        </a:rPr>
                        <a:t>Parallel Programming Models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</a:tr>
              <a:tr h="3162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9:30 – 10:00 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Introduction</a:t>
                      </a:r>
                      <a:r>
                        <a:rPr lang="en-US" sz="1600" baseline="0" dirty="0" smtClean="0">
                          <a:latin typeface="Ubuntu"/>
                        </a:rPr>
                        <a:t> to Multi – Core, Many – Core and Cluster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</a:tr>
              <a:tr h="28575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10:00 – 11:00 Hrs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Introduction</a:t>
                      </a:r>
                      <a:r>
                        <a:rPr lang="en-US" sz="1600" baseline="0" dirty="0" smtClean="0">
                          <a:latin typeface="Ubuntu"/>
                        </a:rPr>
                        <a:t> to </a:t>
                      </a:r>
                      <a:r>
                        <a:rPr lang="en-US" sz="1600" baseline="0" dirty="0" err="1" smtClean="0">
                          <a:latin typeface="Ubuntu"/>
                        </a:rPr>
                        <a:t>OpenMP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</a:tr>
              <a:tr h="25527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11:00 – 11:15 Hrs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Ubuntu"/>
                        </a:rPr>
                        <a:t>Coffee Break</a:t>
                      </a:r>
                      <a:endParaRPr lang="en-US" sz="1600" b="1" dirty="0">
                        <a:latin typeface="Ubuntu"/>
                      </a:endParaRPr>
                    </a:p>
                  </a:txBody>
                  <a:tcPr/>
                </a:tc>
              </a:tr>
              <a:tr h="30099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11:15 – 12:15 Hrs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OpenMP</a:t>
                      </a:r>
                      <a:r>
                        <a:rPr lang="en-US" sz="1600" baseline="0" dirty="0" smtClean="0">
                          <a:latin typeface="Ubuntu"/>
                        </a:rPr>
                        <a:t> </a:t>
                      </a:r>
                      <a:r>
                        <a:rPr lang="en-US" sz="1600" baseline="0" smtClean="0">
                          <a:latin typeface="Ubuntu"/>
                        </a:rPr>
                        <a:t>Part II</a:t>
                      </a:r>
                    </a:p>
                  </a:txBody>
                  <a:tcPr/>
                </a:tc>
              </a:tr>
              <a:tr h="2400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12:15 – 13:00 Hrs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Lab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</a:tr>
              <a:tr h="28575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13:00 – 14:00 Hrs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Ubuntu"/>
                        </a:rPr>
                        <a:t>Lunch Break</a:t>
                      </a:r>
                      <a:endParaRPr lang="en-US" sz="1600" b="1" dirty="0">
                        <a:latin typeface="Ubuntu"/>
                      </a:endParaRPr>
                    </a:p>
                  </a:txBody>
                  <a:tcPr/>
                </a:tc>
              </a:tr>
              <a:tr h="37528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14:00 – 15:00 Hrs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Introduction</a:t>
                      </a:r>
                      <a:r>
                        <a:rPr lang="en-US" sz="1600" baseline="0" dirty="0" smtClean="0">
                          <a:latin typeface="Ubuntu"/>
                        </a:rPr>
                        <a:t> to MPI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</a:tr>
              <a:tr h="31051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15:00 – 16:00 Hrs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Ubuntu"/>
                        </a:rPr>
                        <a:t>MPI Part II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</a:tr>
              <a:tr h="249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16:00</a:t>
                      </a:r>
                      <a:r>
                        <a:rPr lang="en-US" sz="1600" baseline="0" dirty="0" smtClean="0">
                          <a:latin typeface="Ubuntu"/>
                        </a:rPr>
                        <a:t>– 17:30 Hrs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Lab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</a:tr>
              <a:tr h="4189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17:30 – 18:00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Introduction</a:t>
                      </a:r>
                      <a:r>
                        <a:rPr lang="en-US" sz="1600" baseline="0" dirty="0" smtClean="0">
                          <a:latin typeface="Ubuntu"/>
                        </a:rPr>
                        <a:t> to </a:t>
                      </a:r>
                      <a:r>
                        <a:rPr lang="en-US" sz="1600" baseline="0" smtClean="0">
                          <a:latin typeface="Ubuntu"/>
                        </a:rPr>
                        <a:t>Intel Software Tools</a:t>
                      </a:r>
                      <a:endParaRPr lang="en-US" sz="1600" dirty="0">
                        <a:latin typeface="Ubuntu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943600"/>
          </a:xfrm>
          <a:noFill/>
        </p:spPr>
        <p:txBody>
          <a:bodyPr>
            <a:noAutofit/>
          </a:bodyPr>
          <a:lstStyle/>
          <a:p>
            <a:pPr algn="l"/>
            <a:r>
              <a:rPr lang="en-US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Black"/>
                <a:cs typeface="Arial Black"/>
              </a:rPr>
              <a:t>		Introduction</a:t>
            </a:r>
            <a:br>
              <a:rPr lang="en-US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Black"/>
                <a:cs typeface="Arial Black"/>
              </a:rPr>
            </a:br>
            <a:r>
              <a:rPr lang="en-US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Black"/>
                <a:cs typeface="Arial Black"/>
              </a:rPr>
              <a:t/>
            </a:r>
            <a:br>
              <a:rPr lang="en-US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Black"/>
                <a:cs typeface="Arial Black"/>
              </a:rPr>
            </a:br>
            <a:r>
              <a:rPr lang="en-US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Black"/>
                <a:cs typeface="Arial Black"/>
              </a:rPr>
              <a:t>	</a:t>
            </a:r>
            <a:br>
              <a:rPr lang="en-US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Black"/>
                <a:cs typeface="Arial Black"/>
              </a:rPr>
            </a:br>
            <a:r>
              <a:rPr lang="en-US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Black"/>
                <a:cs typeface="Arial Black"/>
              </a:rPr>
              <a:t>	</a:t>
            </a:r>
            <a:r>
              <a:rPr lang="en-US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Black"/>
                <a:cs typeface="Arial Black"/>
              </a:rPr>
              <a:t>			Expectations ?</a:t>
            </a:r>
            <a:endParaRPr lang="en-US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Black"/>
              <a:cs typeface="Arial Blac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HPC Training ©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115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Book Antiqua</vt:lpstr>
      <vt:lpstr>Calibri</vt:lpstr>
      <vt:lpstr>Times New Roman</vt:lpstr>
      <vt:lpstr>Ubuntu</vt:lpstr>
      <vt:lpstr>Wingdings</vt:lpstr>
      <vt:lpstr>Office Theme</vt:lpstr>
      <vt:lpstr>PowerPoint Presentation</vt:lpstr>
      <vt:lpstr>For the Day</vt:lpstr>
      <vt:lpstr>  Introduction        Expectations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Xeon Microprocessor</dc:title>
  <dc:creator>Srikanth</dc:creator>
  <cp:lastModifiedBy>Calligo Technologies</cp:lastModifiedBy>
  <cp:revision>146</cp:revision>
  <dcterms:created xsi:type="dcterms:W3CDTF">2006-08-16T00:00:00Z</dcterms:created>
  <dcterms:modified xsi:type="dcterms:W3CDTF">2016-02-11T13:23:58Z</dcterms:modified>
</cp:coreProperties>
</file>