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1"/>
            <a:ext cx="10972800" cy="5257800"/>
          </a:xfrm>
        </p:spPr>
        <p:txBody>
          <a:bodyPr/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" y="6019800"/>
            <a:ext cx="227778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3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074400" y="42672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8" name="Oval 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363200" y="46482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3" name="Oval 1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7" name="Group 16"/>
          <p:cNvGrpSpPr/>
          <p:nvPr/>
        </p:nvGrpSpPr>
        <p:grpSpPr>
          <a:xfrm flipH="1" flipV="1">
            <a:off x="914400" y="304800"/>
            <a:ext cx="1016000" cy="15240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8" name="Oval 17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/>
          <p:cNvGrpSpPr/>
          <p:nvPr/>
        </p:nvGrpSpPr>
        <p:grpSpPr>
          <a:xfrm flipH="1" flipV="1">
            <a:off x="203200" y="685800"/>
            <a:ext cx="914400" cy="1295400"/>
            <a:chOff x="8077200" y="4038600"/>
            <a:chExt cx="762000" cy="1524000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3" name="Oval 22"/>
            <p:cNvSpPr/>
            <p:nvPr userDrawn="1"/>
          </p:nvSpPr>
          <p:spPr>
            <a:xfrm>
              <a:off x="8077200" y="5410200"/>
              <a:ext cx="152400" cy="152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82296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8305800" y="4648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8305800" y="4038600"/>
              <a:ext cx="533400" cy="533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5833" y="5867401"/>
            <a:ext cx="102616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/>
        </p:nvSpPr>
        <p:spPr>
          <a:xfrm rot="16200000">
            <a:off x="-2065019" y="4403471"/>
            <a:ext cx="4800600" cy="6095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101600" y="5745482"/>
            <a:ext cx="6400800" cy="4571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9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1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73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6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5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69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</p:spPr>
        <p:txBody>
          <a:bodyPr/>
          <a:lstStyle>
            <a:lvl1pPr>
              <a:defRPr b="1"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3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16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20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762002"/>
            <a:ext cx="10972800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logo1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5943600"/>
            <a:ext cx="2159000" cy="8111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13392" y="5943600"/>
            <a:ext cx="6096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4" name="Group 43"/>
          <p:cNvGrpSpPr/>
          <p:nvPr/>
        </p:nvGrpSpPr>
        <p:grpSpPr>
          <a:xfrm>
            <a:off x="10833552" y="6218386"/>
            <a:ext cx="762000" cy="563414"/>
            <a:chOff x="8039100" y="5898573"/>
            <a:chExt cx="571500" cy="563414"/>
          </a:xfrm>
        </p:grpSpPr>
        <p:grpSp>
          <p:nvGrpSpPr>
            <p:cNvPr id="17" name="Group 16"/>
            <p:cNvGrpSpPr/>
            <p:nvPr userDrawn="1"/>
          </p:nvGrpSpPr>
          <p:grpSpPr>
            <a:xfrm>
              <a:off x="8039100" y="5898573"/>
              <a:ext cx="228600" cy="562313"/>
              <a:chOff x="7010400" y="5943600"/>
              <a:chExt cx="228600" cy="533400"/>
            </a:xfrm>
          </p:grpSpPr>
          <p:sp>
            <p:nvSpPr>
              <p:cNvPr id="18" name="Rectangle 17"/>
              <p:cNvSpPr/>
              <p:nvPr userDrawn="1"/>
            </p:nvSpPr>
            <p:spPr>
              <a:xfrm>
                <a:off x="7010400" y="5943600"/>
                <a:ext cx="228600" cy="228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7010400" y="6248400"/>
                <a:ext cx="228600" cy="2286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8382000" y="5899674"/>
              <a:ext cx="228600" cy="562313"/>
              <a:chOff x="7353300" y="5981700"/>
              <a:chExt cx="228600" cy="533400"/>
            </a:xfrm>
          </p:grpSpPr>
          <p:sp>
            <p:nvSpPr>
              <p:cNvPr id="22" name="Rectangle 21"/>
              <p:cNvSpPr/>
              <p:nvPr userDrawn="1"/>
            </p:nvSpPr>
            <p:spPr>
              <a:xfrm>
                <a:off x="7353300" y="5981700"/>
                <a:ext cx="228600" cy="228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353300" y="628650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550400" y="6477001"/>
            <a:ext cx="1117600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66752" y="6511063"/>
            <a:ext cx="1117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16" name="Footer Placeholder 3"/>
          <p:cNvSpPr>
            <a:spLocks noGrp="1"/>
          </p:cNvSpPr>
          <p:nvPr/>
        </p:nvSpPr>
        <p:spPr>
          <a:xfrm>
            <a:off x="2946400" y="6162301"/>
            <a:ext cx="6502400" cy="701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©2015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Calligo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Technologies Pvt. Ltd., All rights reserved. All other trademarks or registered trademarks are the property of their respective owners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6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Ubuntu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›"/>
        <a:defRPr sz="2400" kern="1200">
          <a:solidFill>
            <a:schemeClr val="tx1"/>
          </a:solidFill>
          <a:latin typeface="Ubuntu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Ubuntu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OpenMP &amp; MPI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57" y="609600"/>
            <a:ext cx="8549485" cy="5257800"/>
          </a:xfrm>
        </p:spPr>
      </p:pic>
    </p:spTree>
    <p:extLst>
      <p:ext uri="{BB962C8B-B14F-4D97-AF65-F5344CB8AC3E}">
        <p14:creationId xmlns:p14="http://schemas.microsoft.com/office/powerpoint/2010/main" val="24588709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Ubuntu</vt:lpstr>
      <vt:lpstr>Wingdings</vt:lpstr>
      <vt:lpstr>Theme4</vt:lpstr>
      <vt:lpstr>OpenMP &amp; MPI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&amp; Process</dc:title>
  <dc:creator>VISHNU VARMA</dc:creator>
  <cp:lastModifiedBy>VISHNU VARMA</cp:lastModifiedBy>
  <cp:revision>2</cp:revision>
  <dcterms:created xsi:type="dcterms:W3CDTF">2015-04-08T12:18:17Z</dcterms:created>
  <dcterms:modified xsi:type="dcterms:W3CDTF">2015-04-08T12:19:13Z</dcterms:modified>
</cp:coreProperties>
</file>