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7" r:id="rId3"/>
    <p:sldId id="263" r:id="rId4"/>
    <p:sldId id="258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2DCD-7A2E-4C12-87D5-B4AEBFEFCD2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0BE05-38E5-42AE-A0C1-E1A5DEAC6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2961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94F42723-1E0A-4DEA-9729-8B307173A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" y="6019800"/>
            <a:ext cx="1708341" cy="838200"/>
          </a:xfrm>
          <a:prstGeom prst="rect">
            <a:avLst/>
          </a:prstGeom>
        </p:spPr>
      </p:pic>
      <p:sp>
        <p:nvSpPr>
          <p:cNvPr id="64" name="Rectangle 63"/>
          <p:cNvSpPr/>
          <p:nvPr userDrawn="1"/>
        </p:nvSpPr>
        <p:spPr>
          <a:xfrm>
            <a:off x="7162800" y="6553200"/>
            <a:ext cx="304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7543800" y="64008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 flipH="1">
            <a:off x="7239000" y="62484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 userDrawn="1"/>
        </p:nvSpPr>
        <p:spPr>
          <a:xfrm>
            <a:off x="7848600" y="66294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7543800" y="6705600"/>
            <a:ext cx="228600" cy="136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8"/>
          <p:cNvGrpSpPr/>
          <p:nvPr userDrawn="1"/>
        </p:nvGrpSpPr>
        <p:grpSpPr>
          <a:xfrm rot="10800000">
            <a:off x="8077200" y="6019799"/>
            <a:ext cx="990600" cy="609600"/>
            <a:chOff x="8077200" y="5181600"/>
            <a:chExt cx="990600" cy="609600"/>
          </a:xfrm>
        </p:grpSpPr>
        <p:sp>
          <p:nvSpPr>
            <p:cNvPr id="69" name="Rectangle 68"/>
            <p:cNvSpPr/>
            <p:nvPr userDrawn="1"/>
          </p:nvSpPr>
          <p:spPr>
            <a:xfrm flipH="1">
              <a:off x="8077200" y="5486400"/>
              <a:ext cx="304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 userDrawn="1"/>
          </p:nvSpPr>
          <p:spPr>
            <a:xfrm flipH="1">
              <a:off x="8458200" y="5334000"/>
              <a:ext cx="3048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8153400" y="5181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 userDrawn="1"/>
          </p:nvSpPr>
          <p:spPr>
            <a:xfrm flipH="1">
              <a:off x="8763000" y="5562600"/>
              <a:ext cx="3048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 userDrawn="1"/>
          </p:nvSpPr>
          <p:spPr>
            <a:xfrm flipH="1">
              <a:off x="8458200" y="5638800"/>
              <a:ext cx="228600" cy="136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80"/>
          <p:cNvGrpSpPr/>
          <p:nvPr userDrawn="1"/>
        </p:nvGrpSpPr>
        <p:grpSpPr>
          <a:xfrm rot="10800000" flipH="1">
            <a:off x="5943600" y="6019800"/>
            <a:ext cx="990600" cy="609600"/>
            <a:chOff x="8077200" y="5181600"/>
            <a:chExt cx="990600" cy="609600"/>
          </a:xfrm>
        </p:grpSpPr>
        <p:sp>
          <p:nvSpPr>
            <p:cNvPr id="82" name="Rectangle 81"/>
            <p:cNvSpPr/>
            <p:nvPr userDrawn="1"/>
          </p:nvSpPr>
          <p:spPr>
            <a:xfrm flipH="1">
              <a:off x="8077200" y="5486400"/>
              <a:ext cx="304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 userDrawn="1"/>
          </p:nvSpPr>
          <p:spPr>
            <a:xfrm flipH="1">
              <a:off x="8458200" y="5334000"/>
              <a:ext cx="3048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8153400" y="5181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 userDrawn="1"/>
          </p:nvSpPr>
          <p:spPr>
            <a:xfrm flipH="1">
              <a:off x="8763000" y="5562600"/>
              <a:ext cx="3048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 userDrawn="1"/>
          </p:nvSpPr>
          <p:spPr>
            <a:xfrm flipH="1">
              <a:off x="8458200" y="5638800"/>
              <a:ext cx="228600" cy="136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 userDrawn="1"/>
        </p:nvSpPr>
        <p:spPr>
          <a:xfrm rot="10800000">
            <a:off x="6781800" y="63246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 userDrawn="1"/>
        </p:nvSpPr>
        <p:spPr>
          <a:xfrm rot="10800000">
            <a:off x="6934200" y="6629398"/>
            <a:ext cx="152400" cy="212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 rot="10800000">
            <a:off x="6324601" y="65532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 userDrawn="1"/>
        </p:nvSpPr>
        <p:spPr>
          <a:xfrm rot="10800000">
            <a:off x="6629400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 userDrawn="1"/>
        </p:nvSpPr>
        <p:spPr>
          <a:xfrm rot="10800000">
            <a:off x="7010401" y="6019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 userDrawn="1"/>
        </p:nvSpPr>
        <p:spPr>
          <a:xfrm>
            <a:off x="4038600" y="6629400"/>
            <a:ext cx="1905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0" dirty="0" smtClean="0">
                <a:latin typeface="Lucida Grande"/>
                <a:ea typeface="Lucida Grande"/>
                <a:cs typeface="Lucida Grande"/>
              </a:rPr>
              <a:t>HPC Training © 2015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43562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05800" y="42672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772400" y="46482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 flipV="1">
            <a:off x="685800" y="3048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 flipV="1">
            <a:off x="152400" y="6858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1619250" cy="811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0" name="Footer Placeholder 3"/>
          <p:cNvSpPr>
            <a:spLocks noGrp="1"/>
          </p:cNvSpPr>
          <p:nvPr userDrawn="1"/>
        </p:nvSpPr>
        <p:spPr>
          <a:xfrm>
            <a:off x="2133600" y="62078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2961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94F42723-1E0A-4DEA-9729-8B307173A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28870" y="2743200"/>
            <a:ext cx="430758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solidFill>
                  <a:schemeClr val="tx2"/>
                </a:solidFill>
                <a:latin typeface="Book Antiqua" pitchFamily="18" charset="0"/>
              </a:rPr>
              <a:t>OpenMP Lab</a:t>
            </a:r>
            <a:endParaRPr lang="en-US" sz="5400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b="1" dirty="0" smtClean="0">
                <a:cs typeface="Calibri" pitchFamily="34" charset="0"/>
              </a:rPr>
              <a:t>Lab 1</a:t>
            </a:r>
            <a:endParaRPr lang="en-US" b="1" dirty="0">
              <a:solidFill>
                <a:srgbClr val="40404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105399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Write a OpenMP program to print “hello world” by multiple threads with it threads ID.</a:t>
            </a:r>
            <a:endParaRPr lang="en-US" sz="1600" dirty="0"/>
          </a:p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Complete openmp_lab2.c (Finds sum of array elements using atomic for synchronization).</a:t>
            </a:r>
          </a:p>
          <a:p>
            <a:pPr marL="914400" lvl="4" indent="0">
              <a:buNone/>
            </a:pPr>
            <a:r>
              <a:rPr lang="en-US" sz="1600" i="1" dirty="0" smtClean="0"/>
              <a:t>Hint : Use atomic </a:t>
            </a:r>
            <a:r>
              <a:rPr lang="en-US" sz="1600" i="1" smtClean="0"/>
              <a:t>for Synchronization</a:t>
            </a:r>
            <a:endParaRPr lang="en-US" sz="1600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F42723-1E0A-4DEA-9729-8B307173A8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0098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b="1" dirty="0" smtClean="0">
                <a:cs typeface="Calibri" pitchFamily="34" charset="0"/>
              </a:rPr>
              <a:t>Lab 1 - Solutions</a:t>
            </a:r>
            <a:endParaRPr lang="en-US" b="1" dirty="0">
              <a:solidFill>
                <a:srgbClr val="40404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105399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marL="0" lvl="2" indent="0">
              <a:buNone/>
            </a:pPr>
            <a:r>
              <a:rPr lang="en-US" sz="1600" dirty="0" smtClean="0"/>
              <a:t>openmp_lab1.c </a:t>
            </a:r>
            <a:r>
              <a:rPr lang="en-US" sz="1600" dirty="0" smtClean="0">
                <a:sym typeface="Wingdings" pitchFamily="2" charset="2"/>
              </a:rPr>
              <a:t> ~/examples/openmp_example1.c</a:t>
            </a:r>
          </a:p>
          <a:p>
            <a:pPr marL="0" lvl="2" indent="0">
              <a:buNone/>
            </a:pPr>
            <a:r>
              <a:rPr lang="en-US" sz="1600" dirty="0" smtClean="0">
                <a:sym typeface="Wingdings" pitchFamily="2" charset="2"/>
              </a:rPr>
              <a:t>openmp_lab2.c  </a:t>
            </a:r>
            <a:r>
              <a:rPr lang="en-US" sz="1600" dirty="0">
                <a:sym typeface="Wingdings" pitchFamily="2" charset="2"/>
              </a:rPr>
              <a:t>~/examples/openmp_example2.c</a:t>
            </a: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F42723-1E0A-4DEA-9729-8B307173A8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53649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cs typeface="Calibri" pitchFamily="34" charset="0"/>
              </a:rPr>
              <a:t>Lab 2</a:t>
            </a:r>
            <a:endParaRPr lang="en-US" dirty="0">
              <a:solidFill>
                <a:srgbClr val="40404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 anchor="t">
            <a:normAutofit/>
          </a:bodyPr>
          <a:lstStyle/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Rewrite array sum program to use partial sum array instead of atomic for synchronization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Write a program to compute value of pi using area under the curve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F42723-1E0A-4DEA-9729-8B307173A85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r="1852"/>
          <a:stretch/>
        </p:blipFill>
        <p:spPr>
          <a:xfrm>
            <a:off x="609600" y="1752600"/>
            <a:ext cx="7924800" cy="40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63265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cs typeface="Calibri" pitchFamily="34" charset="0"/>
              </a:rPr>
              <a:t>Lab 2- Solutions</a:t>
            </a:r>
            <a:endParaRPr lang="en-US" dirty="0">
              <a:solidFill>
                <a:srgbClr val="40404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marL="342900" lvl="2" indent="-342900">
              <a:buFont typeface="+mj-lt"/>
              <a:buAutoNum type="arabicPeriod"/>
            </a:pPr>
            <a:r>
              <a:rPr lang="en-US" sz="1600" dirty="0"/>
              <a:t>A</a:t>
            </a:r>
            <a:r>
              <a:rPr lang="en-US" sz="1600" dirty="0" smtClean="0"/>
              <a:t>rray sum using partial sum</a:t>
            </a:r>
            <a:r>
              <a:rPr lang="en-US" sz="1600" dirty="0" smtClean="0">
                <a:sym typeface="Wingdings" pitchFamily="2" charset="2"/>
              </a:rPr>
              <a:t></a:t>
            </a:r>
            <a:r>
              <a:rPr lang="en-US" sz="1600" dirty="0" smtClean="0"/>
              <a:t> </a:t>
            </a:r>
            <a:r>
              <a:rPr lang="en-US" sz="1600" dirty="0">
                <a:sym typeface="Wingdings" pitchFamily="2" charset="2"/>
              </a:rPr>
              <a:t>~/examples/</a:t>
            </a:r>
            <a:r>
              <a:rPr lang="en-US" sz="1600" dirty="0" smtClean="0"/>
              <a:t>openmp_example3.c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openmp_lab3.c </a:t>
            </a:r>
            <a:r>
              <a:rPr lang="en-US" sz="1600" smtClean="0">
                <a:sym typeface="Wingdings" pitchFamily="2" charset="2"/>
              </a:rPr>
              <a:t> </a:t>
            </a:r>
            <a:r>
              <a:rPr lang="en-US" sz="1600">
                <a:sym typeface="Wingdings" pitchFamily="2" charset="2"/>
              </a:rPr>
              <a:t>~/examples/</a:t>
            </a:r>
            <a:r>
              <a:rPr lang="en-US" sz="1600" smtClean="0"/>
              <a:t>openmp_pi.c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F42723-1E0A-4DEA-9729-8B307173A85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86995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117</Words>
  <Application>Microsoft Office PowerPoint</Application>
  <PresentationFormat>On-screen Show (4:3)</PresentationFormat>
  <Paragraphs>28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Lucida Grande</vt:lpstr>
      <vt:lpstr>Ubuntu</vt:lpstr>
      <vt:lpstr>Wingdings</vt:lpstr>
      <vt:lpstr>Office Theme</vt:lpstr>
      <vt:lpstr>PowerPoint Presentation</vt:lpstr>
      <vt:lpstr>Lab 1</vt:lpstr>
      <vt:lpstr>Lab 1 - Solutions</vt:lpstr>
      <vt:lpstr>Lab 2</vt:lpstr>
      <vt:lpstr>Lab 2- Solutions</vt:lpstr>
      <vt:lpstr>&lt;Blank&gt;</vt:lpstr>
      <vt:lpstr>&lt;Blank&gt;</vt:lpstr>
      <vt:lpstr>&lt;Blank&gt;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Xeon Microprocessor</dc:title>
  <dc:creator>Srikanth</dc:creator>
  <cp:lastModifiedBy>VISHNU VARMA</cp:lastModifiedBy>
  <cp:revision>137</cp:revision>
  <dcterms:created xsi:type="dcterms:W3CDTF">2006-08-16T00:00:00Z</dcterms:created>
  <dcterms:modified xsi:type="dcterms:W3CDTF">2015-04-08T12:15:32Z</dcterms:modified>
</cp:coreProperties>
</file>