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7" r:id="rId3"/>
    <p:sldId id="263" r:id="rId4"/>
    <p:sldId id="258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133C0-8565-4E92-A8D3-2BC9FABFCC0C}" type="doc">
      <dgm:prSet loTypeId="urn:microsoft.com/office/officeart/2005/8/layout/cycle2" loCatId="cycle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20F3B7F-6829-421E-91F8-CF425A21677C}">
      <dgm:prSet phldrT="[Text]"/>
      <dgm:spPr/>
      <dgm:t>
        <a:bodyPr/>
        <a:lstStyle/>
        <a:p>
          <a:r>
            <a:rPr lang="en-US" dirty="0" smtClean="0"/>
            <a:t>Rank 0</a:t>
          </a:r>
          <a:endParaRPr lang="en-US" dirty="0"/>
        </a:p>
      </dgm:t>
    </dgm:pt>
    <dgm:pt modelId="{AD857EE5-F0C7-4809-9C4F-86AA06EF06FD}" type="parTrans" cxnId="{7E57A82A-F6B5-486D-9EB5-DDAC43493BC3}">
      <dgm:prSet/>
      <dgm:spPr/>
      <dgm:t>
        <a:bodyPr/>
        <a:lstStyle/>
        <a:p>
          <a:endParaRPr lang="en-US"/>
        </a:p>
      </dgm:t>
    </dgm:pt>
    <dgm:pt modelId="{A24E03E2-2559-411E-AF81-B14B530F2B21}" type="sibTrans" cxnId="{7E57A82A-F6B5-486D-9EB5-DDAC43493BC3}">
      <dgm:prSet custT="1"/>
      <dgm:spPr/>
      <dgm:t>
        <a:bodyPr/>
        <a:lstStyle/>
        <a:p>
          <a:r>
            <a:rPr lang="en-US" sz="1800" baseline="0" dirty="0" err="1" smtClean="0"/>
            <a:t>val</a:t>
          </a:r>
          <a:endParaRPr lang="en-US" sz="1800" baseline="0" dirty="0"/>
        </a:p>
      </dgm:t>
    </dgm:pt>
    <dgm:pt modelId="{16E872BA-099C-4DB7-8D77-988CA48AA038}">
      <dgm:prSet phldrT="[Text]"/>
      <dgm:spPr/>
      <dgm:t>
        <a:bodyPr/>
        <a:lstStyle/>
        <a:p>
          <a:r>
            <a:rPr lang="en-US" dirty="0" smtClean="0"/>
            <a:t>Rank 1</a:t>
          </a:r>
          <a:endParaRPr lang="en-US" dirty="0"/>
        </a:p>
      </dgm:t>
    </dgm:pt>
    <dgm:pt modelId="{DF083D3B-B4F8-4510-BC43-80D48661008A}" type="parTrans" cxnId="{F7BFDAF8-18F1-4DF4-A237-88F9A97A6B7B}">
      <dgm:prSet/>
      <dgm:spPr/>
      <dgm:t>
        <a:bodyPr/>
        <a:lstStyle/>
        <a:p>
          <a:endParaRPr lang="en-US"/>
        </a:p>
      </dgm:t>
    </dgm:pt>
    <dgm:pt modelId="{70BB44AC-4133-40FE-A5F4-9B25756701F3}" type="sibTrans" cxnId="{F7BFDAF8-18F1-4DF4-A237-88F9A97A6B7B}">
      <dgm:prSet custT="1"/>
      <dgm:spPr/>
      <dgm:t>
        <a:bodyPr/>
        <a:lstStyle/>
        <a:p>
          <a:r>
            <a:rPr lang="en-US" sz="1800" baseline="0" dirty="0" err="1" smtClean="0"/>
            <a:t>val</a:t>
          </a:r>
          <a:endParaRPr lang="en-US" sz="1800" baseline="0" dirty="0"/>
        </a:p>
      </dgm:t>
    </dgm:pt>
    <dgm:pt modelId="{78AD659E-4028-47AC-BD27-F7A67D417FD6}">
      <dgm:prSet phldrT="[Text]"/>
      <dgm:spPr/>
      <dgm:t>
        <a:bodyPr/>
        <a:lstStyle/>
        <a:p>
          <a:r>
            <a:rPr lang="en-US" dirty="0" smtClean="0"/>
            <a:t>Rank 2</a:t>
          </a:r>
          <a:endParaRPr lang="en-US" dirty="0"/>
        </a:p>
      </dgm:t>
    </dgm:pt>
    <dgm:pt modelId="{913884CD-CBFD-48A6-A01A-1C2CCCD6C0D1}" type="parTrans" cxnId="{BA6F8426-C4BB-43DC-8043-86722DA2D22B}">
      <dgm:prSet/>
      <dgm:spPr/>
      <dgm:t>
        <a:bodyPr/>
        <a:lstStyle/>
        <a:p>
          <a:endParaRPr lang="en-US"/>
        </a:p>
      </dgm:t>
    </dgm:pt>
    <dgm:pt modelId="{5E1F9CAA-E092-43AE-B130-25979F6B6CC1}" type="sibTrans" cxnId="{BA6F8426-C4BB-43DC-8043-86722DA2D22B}">
      <dgm:prSet custT="1"/>
      <dgm:spPr/>
      <dgm:t>
        <a:bodyPr/>
        <a:lstStyle/>
        <a:p>
          <a:r>
            <a:rPr lang="en-US" sz="1800" baseline="0" dirty="0" err="1" smtClean="0"/>
            <a:t>val</a:t>
          </a:r>
          <a:endParaRPr lang="en-US" sz="1800" baseline="0" dirty="0"/>
        </a:p>
      </dgm:t>
    </dgm:pt>
    <dgm:pt modelId="{C8B220F7-5F44-4E4A-A1B7-B5B641370F96}">
      <dgm:prSet phldrT="[Text]"/>
      <dgm:spPr/>
      <dgm:t>
        <a:bodyPr/>
        <a:lstStyle/>
        <a:p>
          <a:r>
            <a:rPr lang="en-US" dirty="0" smtClean="0"/>
            <a:t>Rank 3</a:t>
          </a:r>
          <a:endParaRPr lang="en-US" dirty="0"/>
        </a:p>
      </dgm:t>
    </dgm:pt>
    <dgm:pt modelId="{31C07C81-FC35-488F-8F35-43C6C89C706C}" type="parTrans" cxnId="{59A0E1E8-DCDC-4C28-9B00-8BCB8CED4E74}">
      <dgm:prSet/>
      <dgm:spPr/>
      <dgm:t>
        <a:bodyPr/>
        <a:lstStyle/>
        <a:p>
          <a:endParaRPr lang="en-US"/>
        </a:p>
      </dgm:t>
    </dgm:pt>
    <dgm:pt modelId="{C8D18E7F-D5C3-476D-A52B-3797AC7C01A0}" type="sibTrans" cxnId="{59A0E1E8-DCDC-4C28-9B00-8BCB8CED4E74}">
      <dgm:prSet custT="1"/>
      <dgm:spPr/>
      <dgm:t>
        <a:bodyPr/>
        <a:lstStyle/>
        <a:p>
          <a:r>
            <a:rPr lang="en-US" sz="1800" baseline="0" dirty="0" err="1" smtClean="0"/>
            <a:t>val</a:t>
          </a:r>
          <a:endParaRPr lang="en-US" sz="1800" baseline="0" dirty="0"/>
        </a:p>
      </dgm:t>
    </dgm:pt>
    <dgm:pt modelId="{762F4751-0B3F-4D6B-85CC-4395C2B92ADA}">
      <dgm:prSet phldrT="[Text]"/>
      <dgm:spPr/>
      <dgm:t>
        <a:bodyPr/>
        <a:lstStyle/>
        <a:p>
          <a:r>
            <a:rPr lang="en-US" dirty="0" smtClean="0"/>
            <a:t>Rank 4</a:t>
          </a:r>
          <a:endParaRPr lang="en-US" dirty="0"/>
        </a:p>
      </dgm:t>
    </dgm:pt>
    <dgm:pt modelId="{40717850-9757-4CC2-BD0A-E05AD11D67C8}" type="parTrans" cxnId="{F3A5A3F8-E64E-4687-AC6C-E55EDB7E6468}">
      <dgm:prSet/>
      <dgm:spPr/>
      <dgm:t>
        <a:bodyPr/>
        <a:lstStyle/>
        <a:p>
          <a:endParaRPr lang="en-US"/>
        </a:p>
      </dgm:t>
    </dgm:pt>
    <dgm:pt modelId="{B250F74C-2FE5-421A-A4A9-ADB05E6AB043}" type="sibTrans" cxnId="{F3A5A3F8-E64E-4687-AC6C-E55EDB7E6468}">
      <dgm:prSet custT="1"/>
      <dgm:spPr/>
      <dgm:t>
        <a:bodyPr/>
        <a:lstStyle/>
        <a:p>
          <a:r>
            <a:rPr lang="en-US" sz="1800" baseline="0" dirty="0" err="1" smtClean="0"/>
            <a:t>val</a:t>
          </a:r>
          <a:endParaRPr lang="en-US" sz="1800" baseline="0" dirty="0"/>
        </a:p>
      </dgm:t>
    </dgm:pt>
    <dgm:pt modelId="{1CAE90FF-A2B5-43CF-A6FE-DA4EB038EC27}">
      <dgm:prSet phldrT="[Text]"/>
      <dgm:spPr/>
      <dgm:t>
        <a:bodyPr/>
        <a:lstStyle/>
        <a:p>
          <a:r>
            <a:rPr lang="en-US" dirty="0" smtClean="0"/>
            <a:t>val+1</a:t>
          </a:r>
          <a:endParaRPr lang="en-US" dirty="0"/>
        </a:p>
      </dgm:t>
    </dgm:pt>
    <dgm:pt modelId="{B8828470-901A-4C3A-92F7-04BD4AA3AD41}" type="parTrans" cxnId="{DA9D5344-7C49-4B1D-A66E-C76455D1122D}">
      <dgm:prSet/>
      <dgm:spPr/>
      <dgm:t>
        <a:bodyPr/>
        <a:lstStyle/>
        <a:p>
          <a:endParaRPr lang="en-US"/>
        </a:p>
      </dgm:t>
    </dgm:pt>
    <dgm:pt modelId="{6041BA16-3EB8-4EA2-B174-C9BC2D7574BA}" type="sibTrans" cxnId="{DA9D5344-7C49-4B1D-A66E-C76455D1122D}">
      <dgm:prSet/>
      <dgm:spPr/>
      <dgm:t>
        <a:bodyPr/>
        <a:lstStyle/>
        <a:p>
          <a:endParaRPr lang="en-US"/>
        </a:p>
      </dgm:t>
    </dgm:pt>
    <dgm:pt modelId="{7C1CC5B4-189B-46B8-AC40-63E85ECA32BB}">
      <dgm:prSet phldrT="[Text]"/>
      <dgm:spPr/>
      <dgm:t>
        <a:bodyPr/>
        <a:lstStyle/>
        <a:p>
          <a:r>
            <a:rPr lang="en-US" dirty="0" smtClean="0"/>
            <a:t>val+1</a:t>
          </a:r>
          <a:endParaRPr lang="en-US" dirty="0"/>
        </a:p>
      </dgm:t>
    </dgm:pt>
    <dgm:pt modelId="{FF1F1114-3A27-452C-B817-E8F16FFF4322}" type="parTrans" cxnId="{D5B86421-998E-456B-B4C9-C79CA24F1802}">
      <dgm:prSet/>
      <dgm:spPr/>
      <dgm:t>
        <a:bodyPr/>
        <a:lstStyle/>
        <a:p>
          <a:endParaRPr lang="en-US"/>
        </a:p>
      </dgm:t>
    </dgm:pt>
    <dgm:pt modelId="{B5E896D8-6E30-43D8-AFC0-0C9D49702895}" type="sibTrans" cxnId="{D5B86421-998E-456B-B4C9-C79CA24F1802}">
      <dgm:prSet/>
      <dgm:spPr/>
      <dgm:t>
        <a:bodyPr/>
        <a:lstStyle/>
        <a:p>
          <a:endParaRPr lang="en-US"/>
        </a:p>
      </dgm:t>
    </dgm:pt>
    <dgm:pt modelId="{D5731B44-4C3F-4FC3-9505-5FEBF514A058}">
      <dgm:prSet phldrT="[Text]"/>
      <dgm:spPr/>
      <dgm:t>
        <a:bodyPr/>
        <a:lstStyle/>
        <a:p>
          <a:r>
            <a:rPr lang="en-US" dirty="0" smtClean="0"/>
            <a:t>val+1</a:t>
          </a:r>
          <a:endParaRPr lang="en-US" dirty="0"/>
        </a:p>
      </dgm:t>
    </dgm:pt>
    <dgm:pt modelId="{F0AC0DC5-B47F-42E8-9B14-9695DE508115}" type="parTrans" cxnId="{9B0B4B60-42DF-44F4-BB3A-F6F0E293C0C6}">
      <dgm:prSet/>
      <dgm:spPr/>
      <dgm:t>
        <a:bodyPr/>
        <a:lstStyle/>
        <a:p>
          <a:endParaRPr lang="en-US"/>
        </a:p>
      </dgm:t>
    </dgm:pt>
    <dgm:pt modelId="{E68CD6F6-E503-43C1-B6B7-6044B5C889D7}" type="sibTrans" cxnId="{9B0B4B60-42DF-44F4-BB3A-F6F0E293C0C6}">
      <dgm:prSet/>
      <dgm:spPr/>
      <dgm:t>
        <a:bodyPr/>
        <a:lstStyle/>
        <a:p>
          <a:endParaRPr lang="en-US"/>
        </a:p>
      </dgm:t>
    </dgm:pt>
    <dgm:pt modelId="{00156006-2D49-4D70-80FB-D0CCE9F1380C}">
      <dgm:prSet phldrT="[Text]"/>
      <dgm:spPr/>
      <dgm:t>
        <a:bodyPr/>
        <a:lstStyle/>
        <a:p>
          <a:r>
            <a:rPr lang="en-US" dirty="0" smtClean="0"/>
            <a:t>val+1</a:t>
          </a:r>
          <a:endParaRPr lang="en-US" dirty="0"/>
        </a:p>
      </dgm:t>
    </dgm:pt>
    <dgm:pt modelId="{E9C5CE68-B68B-4094-85DD-7BB60C688B55}" type="parTrans" cxnId="{402063A2-3EF4-4F51-BD61-A70E2D300AF8}">
      <dgm:prSet/>
      <dgm:spPr/>
      <dgm:t>
        <a:bodyPr/>
        <a:lstStyle/>
        <a:p>
          <a:endParaRPr lang="en-US"/>
        </a:p>
      </dgm:t>
    </dgm:pt>
    <dgm:pt modelId="{0DB05D1D-0E8C-4993-B231-4FA7E7F293F9}" type="sibTrans" cxnId="{402063A2-3EF4-4F51-BD61-A70E2D300AF8}">
      <dgm:prSet/>
      <dgm:spPr/>
      <dgm:t>
        <a:bodyPr/>
        <a:lstStyle/>
        <a:p>
          <a:endParaRPr lang="en-US"/>
        </a:p>
      </dgm:t>
    </dgm:pt>
    <dgm:pt modelId="{0C7B3931-CE95-4523-B450-6DA1806001E4}">
      <dgm:prSet phldrT="[Text]"/>
      <dgm:spPr/>
      <dgm:t>
        <a:bodyPr/>
        <a:lstStyle/>
        <a:p>
          <a:r>
            <a:rPr lang="en-US" dirty="0" smtClean="0"/>
            <a:t>val+1</a:t>
          </a:r>
          <a:endParaRPr lang="en-US" dirty="0"/>
        </a:p>
      </dgm:t>
    </dgm:pt>
    <dgm:pt modelId="{D0870421-04C3-4DDB-B52B-A2FD3AB2B0DA}" type="parTrans" cxnId="{AC276DCB-375E-442B-AA13-A632DACC7643}">
      <dgm:prSet/>
      <dgm:spPr/>
      <dgm:t>
        <a:bodyPr/>
        <a:lstStyle/>
        <a:p>
          <a:endParaRPr lang="en-US"/>
        </a:p>
      </dgm:t>
    </dgm:pt>
    <dgm:pt modelId="{4570D9DE-2BC5-4EF6-9086-CEEE16808D84}" type="sibTrans" cxnId="{AC276DCB-375E-442B-AA13-A632DACC7643}">
      <dgm:prSet/>
      <dgm:spPr/>
      <dgm:t>
        <a:bodyPr/>
        <a:lstStyle/>
        <a:p>
          <a:endParaRPr lang="en-US"/>
        </a:p>
      </dgm:t>
    </dgm:pt>
    <dgm:pt modelId="{688980C0-8666-4BF9-AF83-DF0773902EB9}" type="pres">
      <dgm:prSet presAssocID="{2B3133C0-8565-4E92-A8D3-2BC9FABFCC0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5702E3-DD3D-4838-A428-7BB6466E1685}" type="pres">
      <dgm:prSet presAssocID="{D20F3B7F-6829-421E-91F8-CF425A21677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5B561-B422-4E15-AE4C-03CF06761F49}" type="pres">
      <dgm:prSet presAssocID="{A24E03E2-2559-411E-AF81-B14B530F2B21}" presName="sibTrans" presStyleLbl="sibTrans2D1" presStyleIdx="0" presStyleCnt="5" custScaleX="167708"/>
      <dgm:spPr/>
      <dgm:t>
        <a:bodyPr/>
        <a:lstStyle/>
        <a:p>
          <a:endParaRPr lang="en-US"/>
        </a:p>
      </dgm:t>
    </dgm:pt>
    <dgm:pt modelId="{F02DA567-A3BC-42DD-93AA-5B8C5F80C652}" type="pres">
      <dgm:prSet presAssocID="{A24E03E2-2559-411E-AF81-B14B530F2B2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4571855-A080-4480-BE56-B14A3D39BD67}" type="pres">
      <dgm:prSet presAssocID="{16E872BA-099C-4DB7-8D77-988CA48AA03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2E334-BC59-4B79-B4EF-ABEDC12759FE}" type="pres">
      <dgm:prSet presAssocID="{70BB44AC-4133-40FE-A5F4-9B25756701F3}" presName="sibTrans" presStyleLbl="sibTrans2D1" presStyleIdx="1" presStyleCnt="5" custScaleX="167708"/>
      <dgm:spPr/>
      <dgm:t>
        <a:bodyPr/>
        <a:lstStyle/>
        <a:p>
          <a:endParaRPr lang="en-US"/>
        </a:p>
      </dgm:t>
    </dgm:pt>
    <dgm:pt modelId="{69B7E4A0-1202-4A94-8683-58B387CF776B}" type="pres">
      <dgm:prSet presAssocID="{70BB44AC-4133-40FE-A5F4-9B25756701F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2776B25-A4E1-4CCE-9B78-87368FB8051F}" type="pres">
      <dgm:prSet presAssocID="{78AD659E-4028-47AC-BD27-F7A67D417FD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A699F-6A84-42CD-A3DB-4F0C1F4E5286}" type="pres">
      <dgm:prSet presAssocID="{5E1F9CAA-E092-43AE-B130-25979F6B6CC1}" presName="sibTrans" presStyleLbl="sibTrans2D1" presStyleIdx="2" presStyleCnt="5" custScaleX="167708"/>
      <dgm:spPr/>
      <dgm:t>
        <a:bodyPr/>
        <a:lstStyle/>
        <a:p>
          <a:endParaRPr lang="en-US"/>
        </a:p>
      </dgm:t>
    </dgm:pt>
    <dgm:pt modelId="{97681705-500D-440E-955B-5E1100F2050B}" type="pres">
      <dgm:prSet presAssocID="{5E1F9CAA-E092-43AE-B130-25979F6B6CC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A95EE6F-2F4E-4943-BE67-141F064D224D}" type="pres">
      <dgm:prSet presAssocID="{C8B220F7-5F44-4E4A-A1B7-B5B641370F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E13BF9-E0A4-4A40-A22A-6E4B45248EEC}" type="pres">
      <dgm:prSet presAssocID="{C8D18E7F-D5C3-476D-A52B-3797AC7C01A0}" presName="sibTrans" presStyleLbl="sibTrans2D1" presStyleIdx="3" presStyleCnt="5" custScaleX="167708"/>
      <dgm:spPr/>
      <dgm:t>
        <a:bodyPr/>
        <a:lstStyle/>
        <a:p>
          <a:endParaRPr lang="en-US"/>
        </a:p>
      </dgm:t>
    </dgm:pt>
    <dgm:pt modelId="{D6655C98-FCED-498E-B4B2-D876FBDEBA1E}" type="pres">
      <dgm:prSet presAssocID="{C8D18E7F-D5C3-476D-A52B-3797AC7C01A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786B7627-52F1-4FE9-BFA6-60464DC9C3CD}" type="pres">
      <dgm:prSet presAssocID="{762F4751-0B3F-4D6B-85CC-4395C2B92AD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E837F-8DDE-405E-97D7-E4FED69A77F3}" type="pres">
      <dgm:prSet presAssocID="{B250F74C-2FE5-421A-A4A9-ADB05E6AB043}" presName="sibTrans" presStyleLbl="sibTrans2D1" presStyleIdx="4" presStyleCnt="5" custScaleX="167708"/>
      <dgm:spPr/>
      <dgm:t>
        <a:bodyPr/>
        <a:lstStyle/>
        <a:p>
          <a:endParaRPr lang="en-US"/>
        </a:p>
      </dgm:t>
    </dgm:pt>
    <dgm:pt modelId="{AF087E22-FEC9-4DDC-BA10-EAE83D18D19C}" type="pres">
      <dgm:prSet presAssocID="{B250F74C-2FE5-421A-A4A9-ADB05E6AB043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8FDC048F-D885-4D49-8602-90B2956E9EA6}" type="presOf" srcId="{D20F3B7F-6829-421E-91F8-CF425A21677C}" destId="{905702E3-DD3D-4838-A428-7BB6466E1685}" srcOrd="0" destOrd="0" presId="urn:microsoft.com/office/officeart/2005/8/layout/cycle2"/>
    <dgm:cxn modelId="{B71E558B-A2EB-424F-8086-ADD8F9DCA4AE}" type="presOf" srcId="{70BB44AC-4133-40FE-A5F4-9B25756701F3}" destId="{69B7E4A0-1202-4A94-8683-58B387CF776B}" srcOrd="1" destOrd="0" presId="urn:microsoft.com/office/officeart/2005/8/layout/cycle2"/>
    <dgm:cxn modelId="{00693B83-9851-43B1-95AE-EEBF50DFE133}" type="presOf" srcId="{A24E03E2-2559-411E-AF81-B14B530F2B21}" destId="{F02DA567-A3BC-42DD-93AA-5B8C5F80C652}" srcOrd="1" destOrd="0" presId="urn:microsoft.com/office/officeart/2005/8/layout/cycle2"/>
    <dgm:cxn modelId="{5683F897-67F6-4EB3-B454-5F0793A58FD7}" type="presOf" srcId="{7C1CC5B4-189B-46B8-AC40-63E85ECA32BB}" destId="{C4571855-A080-4480-BE56-B14A3D39BD67}" srcOrd="0" destOrd="1" presId="urn:microsoft.com/office/officeart/2005/8/layout/cycle2"/>
    <dgm:cxn modelId="{10F6E82F-CE8D-43FE-ADD8-5301E679A30F}" type="presOf" srcId="{C8D18E7F-D5C3-476D-A52B-3797AC7C01A0}" destId="{D6655C98-FCED-498E-B4B2-D876FBDEBA1E}" srcOrd="1" destOrd="0" presId="urn:microsoft.com/office/officeart/2005/8/layout/cycle2"/>
    <dgm:cxn modelId="{402063A2-3EF4-4F51-BD61-A70E2D300AF8}" srcId="{C8B220F7-5F44-4E4A-A1B7-B5B641370F96}" destId="{00156006-2D49-4D70-80FB-D0CCE9F1380C}" srcOrd="0" destOrd="0" parTransId="{E9C5CE68-B68B-4094-85DD-7BB60C688B55}" sibTransId="{0DB05D1D-0E8C-4993-B231-4FA7E7F293F9}"/>
    <dgm:cxn modelId="{59A0E1E8-DCDC-4C28-9B00-8BCB8CED4E74}" srcId="{2B3133C0-8565-4E92-A8D3-2BC9FABFCC0C}" destId="{C8B220F7-5F44-4E4A-A1B7-B5B641370F96}" srcOrd="3" destOrd="0" parTransId="{31C07C81-FC35-488F-8F35-43C6C89C706C}" sibTransId="{C8D18E7F-D5C3-476D-A52B-3797AC7C01A0}"/>
    <dgm:cxn modelId="{AC276DCB-375E-442B-AA13-A632DACC7643}" srcId="{762F4751-0B3F-4D6B-85CC-4395C2B92ADA}" destId="{0C7B3931-CE95-4523-B450-6DA1806001E4}" srcOrd="0" destOrd="0" parTransId="{D0870421-04C3-4DDB-B52B-A2FD3AB2B0DA}" sibTransId="{4570D9DE-2BC5-4EF6-9086-CEEE16808D84}"/>
    <dgm:cxn modelId="{F3A5A3F8-E64E-4687-AC6C-E55EDB7E6468}" srcId="{2B3133C0-8565-4E92-A8D3-2BC9FABFCC0C}" destId="{762F4751-0B3F-4D6B-85CC-4395C2B92ADA}" srcOrd="4" destOrd="0" parTransId="{40717850-9757-4CC2-BD0A-E05AD11D67C8}" sibTransId="{B250F74C-2FE5-421A-A4A9-ADB05E6AB043}"/>
    <dgm:cxn modelId="{DFBE14DC-B448-431D-B201-0BFC07BCFB11}" type="presOf" srcId="{00156006-2D49-4D70-80FB-D0CCE9F1380C}" destId="{7A95EE6F-2F4E-4943-BE67-141F064D224D}" srcOrd="0" destOrd="1" presId="urn:microsoft.com/office/officeart/2005/8/layout/cycle2"/>
    <dgm:cxn modelId="{2A2D4285-1B6E-4B64-979E-AEED2D1D7105}" type="presOf" srcId="{5E1F9CAA-E092-43AE-B130-25979F6B6CC1}" destId="{97681705-500D-440E-955B-5E1100F2050B}" srcOrd="1" destOrd="0" presId="urn:microsoft.com/office/officeart/2005/8/layout/cycle2"/>
    <dgm:cxn modelId="{084369EF-63D2-4A4D-8250-5A2B689EADD2}" type="presOf" srcId="{B250F74C-2FE5-421A-A4A9-ADB05E6AB043}" destId="{824E837F-8DDE-405E-97D7-E4FED69A77F3}" srcOrd="0" destOrd="0" presId="urn:microsoft.com/office/officeart/2005/8/layout/cycle2"/>
    <dgm:cxn modelId="{5A638F46-81A9-46B0-AC82-452E4B1BEC70}" type="presOf" srcId="{0C7B3931-CE95-4523-B450-6DA1806001E4}" destId="{786B7627-52F1-4FE9-BFA6-60464DC9C3CD}" srcOrd="0" destOrd="1" presId="urn:microsoft.com/office/officeart/2005/8/layout/cycle2"/>
    <dgm:cxn modelId="{F7BFDAF8-18F1-4DF4-A237-88F9A97A6B7B}" srcId="{2B3133C0-8565-4E92-A8D3-2BC9FABFCC0C}" destId="{16E872BA-099C-4DB7-8D77-988CA48AA038}" srcOrd="1" destOrd="0" parTransId="{DF083D3B-B4F8-4510-BC43-80D48661008A}" sibTransId="{70BB44AC-4133-40FE-A5F4-9B25756701F3}"/>
    <dgm:cxn modelId="{51F0CA6F-F2D8-41F1-B442-9BEE59DD125E}" type="presOf" srcId="{C8D18E7F-D5C3-476D-A52B-3797AC7C01A0}" destId="{0AE13BF9-E0A4-4A40-A22A-6E4B45248EEC}" srcOrd="0" destOrd="0" presId="urn:microsoft.com/office/officeart/2005/8/layout/cycle2"/>
    <dgm:cxn modelId="{BA6F8426-C4BB-43DC-8043-86722DA2D22B}" srcId="{2B3133C0-8565-4E92-A8D3-2BC9FABFCC0C}" destId="{78AD659E-4028-47AC-BD27-F7A67D417FD6}" srcOrd="2" destOrd="0" parTransId="{913884CD-CBFD-48A6-A01A-1C2CCCD6C0D1}" sibTransId="{5E1F9CAA-E092-43AE-B130-25979F6B6CC1}"/>
    <dgm:cxn modelId="{26C8511F-6DE4-4F37-8E6F-7353BE066348}" type="presOf" srcId="{C8B220F7-5F44-4E4A-A1B7-B5B641370F96}" destId="{7A95EE6F-2F4E-4943-BE67-141F064D224D}" srcOrd="0" destOrd="0" presId="urn:microsoft.com/office/officeart/2005/8/layout/cycle2"/>
    <dgm:cxn modelId="{D5B86421-998E-456B-B4C9-C79CA24F1802}" srcId="{16E872BA-099C-4DB7-8D77-988CA48AA038}" destId="{7C1CC5B4-189B-46B8-AC40-63E85ECA32BB}" srcOrd="0" destOrd="0" parTransId="{FF1F1114-3A27-452C-B817-E8F16FFF4322}" sibTransId="{B5E896D8-6E30-43D8-AFC0-0C9D49702895}"/>
    <dgm:cxn modelId="{F4D285F4-0BB9-419D-B47E-99CB01283661}" type="presOf" srcId="{5E1F9CAA-E092-43AE-B130-25979F6B6CC1}" destId="{B96A699F-6A84-42CD-A3DB-4F0C1F4E5286}" srcOrd="0" destOrd="0" presId="urn:microsoft.com/office/officeart/2005/8/layout/cycle2"/>
    <dgm:cxn modelId="{52EC8F9A-C2D0-46CC-8931-4D68A89DFAB5}" type="presOf" srcId="{70BB44AC-4133-40FE-A5F4-9B25756701F3}" destId="{5F12E334-BC59-4B79-B4EF-ABEDC12759FE}" srcOrd="0" destOrd="0" presId="urn:microsoft.com/office/officeart/2005/8/layout/cycle2"/>
    <dgm:cxn modelId="{324E809C-A660-4A8F-9A12-E59ECCA39BD5}" type="presOf" srcId="{762F4751-0B3F-4D6B-85CC-4395C2B92ADA}" destId="{786B7627-52F1-4FE9-BFA6-60464DC9C3CD}" srcOrd="0" destOrd="0" presId="urn:microsoft.com/office/officeart/2005/8/layout/cycle2"/>
    <dgm:cxn modelId="{05D3DA2F-0905-405D-B822-FC175A879D8B}" type="presOf" srcId="{B250F74C-2FE5-421A-A4A9-ADB05E6AB043}" destId="{AF087E22-FEC9-4DDC-BA10-EAE83D18D19C}" srcOrd="1" destOrd="0" presId="urn:microsoft.com/office/officeart/2005/8/layout/cycle2"/>
    <dgm:cxn modelId="{30D6C046-56E0-4E61-8173-577B0ABFF0DF}" type="presOf" srcId="{78AD659E-4028-47AC-BD27-F7A67D417FD6}" destId="{42776B25-A4E1-4CCE-9B78-87368FB8051F}" srcOrd="0" destOrd="0" presId="urn:microsoft.com/office/officeart/2005/8/layout/cycle2"/>
    <dgm:cxn modelId="{78BDBE0C-467D-4A2D-A559-202695C9653D}" type="presOf" srcId="{16E872BA-099C-4DB7-8D77-988CA48AA038}" destId="{C4571855-A080-4480-BE56-B14A3D39BD67}" srcOrd="0" destOrd="0" presId="urn:microsoft.com/office/officeart/2005/8/layout/cycle2"/>
    <dgm:cxn modelId="{DB6FD9E3-210E-4B1D-811E-67F066AAB935}" type="presOf" srcId="{1CAE90FF-A2B5-43CF-A6FE-DA4EB038EC27}" destId="{905702E3-DD3D-4838-A428-7BB6466E1685}" srcOrd="0" destOrd="1" presId="urn:microsoft.com/office/officeart/2005/8/layout/cycle2"/>
    <dgm:cxn modelId="{83B42EEE-A86C-482D-99D7-BF050C5CE97C}" type="presOf" srcId="{2B3133C0-8565-4E92-A8D3-2BC9FABFCC0C}" destId="{688980C0-8666-4BF9-AF83-DF0773902EB9}" srcOrd="0" destOrd="0" presId="urn:microsoft.com/office/officeart/2005/8/layout/cycle2"/>
    <dgm:cxn modelId="{DA9D5344-7C49-4B1D-A66E-C76455D1122D}" srcId="{D20F3B7F-6829-421E-91F8-CF425A21677C}" destId="{1CAE90FF-A2B5-43CF-A6FE-DA4EB038EC27}" srcOrd="0" destOrd="0" parTransId="{B8828470-901A-4C3A-92F7-04BD4AA3AD41}" sibTransId="{6041BA16-3EB8-4EA2-B174-C9BC2D7574BA}"/>
    <dgm:cxn modelId="{7E57A82A-F6B5-486D-9EB5-DDAC43493BC3}" srcId="{2B3133C0-8565-4E92-A8D3-2BC9FABFCC0C}" destId="{D20F3B7F-6829-421E-91F8-CF425A21677C}" srcOrd="0" destOrd="0" parTransId="{AD857EE5-F0C7-4809-9C4F-86AA06EF06FD}" sibTransId="{A24E03E2-2559-411E-AF81-B14B530F2B21}"/>
    <dgm:cxn modelId="{917AAD41-07C2-44D0-9634-1C332C30019D}" type="presOf" srcId="{A24E03E2-2559-411E-AF81-B14B530F2B21}" destId="{7445B561-B422-4E15-AE4C-03CF06761F49}" srcOrd="0" destOrd="0" presId="urn:microsoft.com/office/officeart/2005/8/layout/cycle2"/>
    <dgm:cxn modelId="{9B0B4B60-42DF-44F4-BB3A-F6F0E293C0C6}" srcId="{78AD659E-4028-47AC-BD27-F7A67D417FD6}" destId="{D5731B44-4C3F-4FC3-9505-5FEBF514A058}" srcOrd="0" destOrd="0" parTransId="{F0AC0DC5-B47F-42E8-9B14-9695DE508115}" sibTransId="{E68CD6F6-E503-43C1-B6B7-6044B5C889D7}"/>
    <dgm:cxn modelId="{1C211F6E-5801-412C-8578-515023035D0D}" type="presOf" srcId="{D5731B44-4C3F-4FC3-9505-5FEBF514A058}" destId="{42776B25-A4E1-4CCE-9B78-87368FB8051F}" srcOrd="0" destOrd="1" presId="urn:microsoft.com/office/officeart/2005/8/layout/cycle2"/>
    <dgm:cxn modelId="{E76CB612-4CC6-4AF9-8811-E68C4AC396CF}" type="presParOf" srcId="{688980C0-8666-4BF9-AF83-DF0773902EB9}" destId="{905702E3-DD3D-4838-A428-7BB6466E1685}" srcOrd="0" destOrd="0" presId="urn:microsoft.com/office/officeart/2005/8/layout/cycle2"/>
    <dgm:cxn modelId="{D20BE2A1-1412-4B15-8A7E-FD234156781B}" type="presParOf" srcId="{688980C0-8666-4BF9-AF83-DF0773902EB9}" destId="{7445B561-B422-4E15-AE4C-03CF06761F49}" srcOrd="1" destOrd="0" presId="urn:microsoft.com/office/officeart/2005/8/layout/cycle2"/>
    <dgm:cxn modelId="{686FF462-0CD5-43F6-A2B1-3F7D51CD211B}" type="presParOf" srcId="{7445B561-B422-4E15-AE4C-03CF06761F49}" destId="{F02DA567-A3BC-42DD-93AA-5B8C5F80C652}" srcOrd="0" destOrd="0" presId="urn:microsoft.com/office/officeart/2005/8/layout/cycle2"/>
    <dgm:cxn modelId="{F48B27FE-0B0A-40AB-BC0D-E0AF94DC8310}" type="presParOf" srcId="{688980C0-8666-4BF9-AF83-DF0773902EB9}" destId="{C4571855-A080-4480-BE56-B14A3D39BD67}" srcOrd="2" destOrd="0" presId="urn:microsoft.com/office/officeart/2005/8/layout/cycle2"/>
    <dgm:cxn modelId="{86F319B9-82AA-43FC-B644-720D66E6DA1E}" type="presParOf" srcId="{688980C0-8666-4BF9-AF83-DF0773902EB9}" destId="{5F12E334-BC59-4B79-B4EF-ABEDC12759FE}" srcOrd="3" destOrd="0" presId="urn:microsoft.com/office/officeart/2005/8/layout/cycle2"/>
    <dgm:cxn modelId="{2FB01F2F-F3B3-4C32-96F7-B29F1D51E5D0}" type="presParOf" srcId="{5F12E334-BC59-4B79-B4EF-ABEDC12759FE}" destId="{69B7E4A0-1202-4A94-8683-58B387CF776B}" srcOrd="0" destOrd="0" presId="urn:microsoft.com/office/officeart/2005/8/layout/cycle2"/>
    <dgm:cxn modelId="{1A2BE560-191C-466E-B417-6258E53E6C7B}" type="presParOf" srcId="{688980C0-8666-4BF9-AF83-DF0773902EB9}" destId="{42776B25-A4E1-4CCE-9B78-87368FB8051F}" srcOrd="4" destOrd="0" presId="urn:microsoft.com/office/officeart/2005/8/layout/cycle2"/>
    <dgm:cxn modelId="{146A12C1-C4E6-4216-9AD4-C3ECAB45FA46}" type="presParOf" srcId="{688980C0-8666-4BF9-AF83-DF0773902EB9}" destId="{B96A699F-6A84-42CD-A3DB-4F0C1F4E5286}" srcOrd="5" destOrd="0" presId="urn:microsoft.com/office/officeart/2005/8/layout/cycle2"/>
    <dgm:cxn modelId="{A2AF7039-BE2B-4E35-BF5B-B37084A19099}" type="presParOf" srcId="{B96A699F-6A84-42CD-A3DB-4F0C1F4E5286}" destId="{97681705-500D-440E-955B-5E1100F2050B}" srcOrd="0" destOrd="0" presId="urn:microsoft.com/office/officeart/2005/8/layout/cycle2"/>
    <dgm:cxn modelId="{0228663C-8755-48C9-B75A-F13502541D0D}" type="presParOf" srcId="{688980C0-8666-4BF9-AF83-DF0773902EB9}" destId="{7A95EE6F-2F4E-4943-BE67-141F064D224D}" srcOrd="6" destOrd="0" presId="urn:microsoft.com/office/officeart/2005/8/layout/cycle2"/>
    <dgm:cxn modelId="{8B8A38D7-D1CE-40D9-B169-D77DE53CBE8D}" type="presParOf" srcId="{688980C0-8666-4BF9-AF83-DF0773902EB9}" destId="{0AE13BF9-E0A4-4A40-A22A-6E4B45248EEC}" srcOrd="7" destOrd="0" presId="urn:microsoft.com/office/officeart/2005/8/layout/cycle2"/>
    <dgm:cxn modelId="{A015D98F-CB40-4FFF-891C-339A76CD07A6}" type="presParOf" srcId="{0AE13BF9-E0A4-4A40-A22A-6E4B45248EEC}" destId="{D6655C98-FCED-498E-B4B2-D876FBDEBA1E}" srcOrd="0" destOrd="0" presId="urn:microsoft.com/office/officeart/2005/8/layout/cycle2"/>
    <dgm:cxn modelId="{18C918D0-5034-432A-A3BE-08BED5E8EB62}" type="presParOf" srcId="{688980C0-8666-4BF9-AF83-DF0773902EB9}" destId="{786B7627-52F1-4FE9-BFA6-60464DC9C3CD}" srcOrd="8" destOrd="0" presId="urn:microsoft.com/office/officeart/2005/8/layout/cycle2"/>
    <dgm:cxn modelId="{C414C177-8C64-4FF4-BC49-96C0EA313B78}" type="presParOf" srcId="{688980C0-8666-4BF9-AF83-DF0773902EB9}" destId="{824E837F-8DDE-405E-97D7-E4FED69A77F3}" srcOrd="9" destOrd="0" presId="urn:microsoft.com/office/officeart/2005/8/layout/cycle2"/>
    <dgm:cxn modelId="{0A42CFA6-D9BD-4371-AEAA-8C7040485F92}" type="presParOf" srcId="{824E837F-8DDE-405E-97D7-E4FED69A77F3}" destId="{AF087E22-FEC9-4DDC-BA10-EAE83D18D19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2DCD-7A2E-4C12-87D5-B4AEBFEFCD2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0BE05-38E5-42AE-A0C1-E1A5DEAC6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0BE05-38E5-42AE-A0C1-E1A5DEAC685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8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D2C6A-0BA5-417E-9267-34FC63AD89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5444" y="64338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A0A01CD4-E9E7-4D1F-B7D5-17531135D1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" y="6019800"/>
            <a:ext cx="1708341" cy="838200"/>
          </a:xfrm>
          <a:prstGeom prst="rect">
            <a:avLst/>
          </a:prstGeom>
        </p:spPr>
      </p:pic>
      <p:sp>
        <p:nvSpPr>
          <p:cNvPr id="64" name="Rectangle 63"/>
          <p:cNvSpPr/>
          <p:nvPr userDrawn="1"/>
        </p:nvSpPr>
        <p:spPr>
          <a:xfrm>
            <a:off x="7162800" y="6553200"/>
            <a:ext cx="304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 userDrawn="1"/>
        </p:nvSpPr>
        <p:spPr>
          <a:xfrm>
            <a:off x="7543800" y="6400800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 userDrawn="1"/>
        </p:nvSpPr>
        <p:spPr>
          <a:xfrm flipH="1">
            <a:off x="7239000" y="62484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 userDrawn="1"/>
        </p:nvSpPr>
        <p:spPr>
          <a:xfrm>
            <a:off x="7848600" y="6629400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 userDrawn="1"/>
        </p:nvSpPr>
        <p:spPr>
          <a:xfrm>
            <a:off x="7543800" y="6705600"/>
            <a:ext cx="228600" cy="136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8"/>
          <p:cNvGrpSpPr/>
          <p:nvPr userDrawn="1"/>
        </p:nvGrpSpPr>
        <p:grpSpPr>
          <a:xfrm rot="10800000">
            <a:off x="8077200" y="6019799"/>
            <a:ext cx="990600" cy="609600"/>
            <a:chOff x="8077200" y="5181600"/>
            <a:chExt cx="990600" cy="609600"/>
          </a:xfrm>
        </p:grpSpPr>
        <p:sp>
          <p:nvSpPr>
            <p:cNvPr id="69" name="Rectangle 68"/>
            <p:cNvSpPr/>
            <p:nvPr userDrawn="1"/>
          </p:nvSpPr>
          <p:spPr>
            <a:xfrm flipH="1">
              <a:off x="8077200" y="5486400"/>
              <a:ext cx="3048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 userDrawn="1"/>
          </p:nvSpPr>
          <p:spPr>
            <a:xfrm flipH="1">
              <a:off x="8458200" y="5334000"/>
              <a:ext cx="3048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8153400" y="5181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 userDrawn="1"/>
          </p:nvSpPr>
          <p:spPr>
            <a:xfrm flipH="1">
              <a:off x="8763000" y="5562600"/>
              <a:ext cx="3048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 userDrawn="1"/>
          </p:nvSpPr>
          <p:spPr>
            <a:xfrm flipH="1">
              <a:off x="8458200" y="5638800"/>
              <a:ext cx="228600" cy="136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80"/>
          <p:cNvGrpSpPr/>
          <p:nvPr userDrawn="1"/>
        </p:nvGrpSpPr>
        <p:grpSpPr>
          <a:xfrm rot="10800000" flipH="1">
            <a:off x="5943600" y="6019800"/>
            <a:ext cx="990600" cy="609600"/>
            <a:chOff x="8077200" y="5181600"/>
            <a:chExt cx="990600" cy="609600"/>
          </a:xfrm>
        </p:grpSpPr>
        <p:sp>
          <p:nvSpPr>
            <p:cNvPr id="82" name="Rectangle 81"/>
            <p:cNvSpPr/>
            <p:nvPr userDrawn="1"/>
          </p:nvSpPr>
          <p:spPr>
            <a:xfrm flipH="1">
              <a:off x="8077200" y="5486400"/>
              <a:ext cx="3048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 userDrawn="1"/>
          </p:nvSpPr>
          <p:spPr>
            <a:xfrm flipH="1">
              <a:off x="8458200" y="5334000"/>
              <a:ext cx="3048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8153400" y="5181600"/>
              <a:ext cx="2286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 userDrawn="1"/>
          </p:nvSpPr>
          <p:spPr>
            <a:xfrm flipH="1">
              <a:off x="8763000" y="5562600"/>
              <a:ext cx="3048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 userDrawn="1"/>
          </p:nvSpPr>
          <p:spPr>
            <a:xfrm flipH="1">
              <a:off x="8458200" y="5638800"/>
              <a:ext cx="228600" cy="136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 userDrawn="1"/>
        </p:nvSpPr>
        <p:spPr>
          <a:xfrm rot="10800000">
            <a:off x="6781800" y="6324600"/>
            <a:ext cx="3048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 userDrawn="1"/>
        </p:nvSpPr>
        <p:spPr>
          <a:xfrm rot="10800000">
            <a:off x="6934200" y="6629398"/>
            <a:ext cx="152400" cy="212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 userDrawn="1"/>
        </p:nvSpPr>
        <p:spPr>
          <a:xfrm rot="10800000">
            <a:off x="6324601" y="65532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 userDrawn="1"/>
        </p:nvSpPr>
        <p:spPr>
          <a:xfrm rot="10800000">
            <a:off x="6629400" y="64770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 userDrawn="1"/>
        </p:nvSpPr>
        <p:spPr>
          <a:xfrm rot="10800000">
            <a:off x="7010401" y="6019800"/>
            <a:ext cx="2286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 userDrawn="1"/>
        </p:nvSpPr>
        <p:spPr>
          <a:xfrm>
            <a:off x="4038600" y="6629400"/>
            <a:ext cx="1905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i="0" dirty="0" smtClean="0">
                <a:latin typeface="Lucida Grande"/>
                <a:ea typeface="Lucida Grande"/>
                <a:cs typeface="Lucida Grande"/>
              </a:rPr>
              <a:t>HPC Training © 2015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43562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305800" y="42672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8" name="Oval 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7772400" y="46482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3" name="Oval 1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 flipV="1">
            <a:off x="685800" y="3048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8" name="Oval 1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flipH="1" flipV="1">
            <a:off x="152400" y="6858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3" name="Oval 2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11875" y="5867400"/>
            <a:ext cx="76962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rot="16200000">
            <a:off x="-2148839" y="4411090"/>
            <a:ext cx="48006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76200" y="5745481"/>
            <a:ext cx="4800600" cy="45719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1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5943600"/>
            <a:ext cx="1619250" cy="811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17" name="Group 16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0" name="Footer Placeholder 3"/>
          <p:cNvSpPr>
            <a:spLocks noGrp="1"/>
          </p:cNvSpPr>
          <p:nvPr userDrawn="1"/>
        </p:nvSpPr>
        <p:spPr>
          <a:xfrm>
            <a:off x="2133600" y="620782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5444" y="64338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A0A01CD4-E9E7-4D1F-B7D5-17531135D1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Ubuntu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51534" y="2743200"/>
            <a:ext cx="306226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solidFill>
                  <a:schemeClr val="tx2"/>
                </a:solidFill>
                <a:latin typeface="Book Antiqua" pitchFamily="18" charset="0"/>
              </a:rPr>
              <a:t>MPI Lab</a:t>
            </a:r>
            <a:endParaRPr lang="en-US" sz="5400" b="1" i="1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7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b="1" dirty="0" smtClean="0">
                <a:cs typeface="Calibri" pitchFamily="34" charset="0"/>
              </a:rPr>
              <a:t>Lab 3</a:t>
            </a:r>
            <a:endParaRPr lang="en-US" b="1" dirty="0">
              <a:solidFill>
                <a:srgbClr val="40404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5105399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marL="342900" lvl="2" indent="-342900">
              <a:buFont typeface="+mj-lt"/>
              <a:buAutoNum type="arabicPeriod"/>
            </a:pPr>
            <a:r>
              <a:rPr lang="en-US" sz="1600" dirty="0" smtClean="0"/>
              <a:t>Write a MPI Hello-world program which uses multiple process and print their rank numbers.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sz="1600" dirty="0" smtClean="0"/>
              <a:t>Complete mpi_lab2.c </a:t>
            </a:r>
            <a:r>
              <a:rPr lang="en-US" sz="1600" dirty="0" err="1" smtClean="0"/>
              <a:t>ie</a:t>
            </a:r>
            <a:r>
              <a:rPr lang="en-US" sz="1600" dirty="0" smtClean="0"/>
              <a:t> Array sum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70098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b="1" dirty="0" smtClean="0">
                <a:cs typeface="Calibri" pitchFamily="34" charset="0"/>
              </a:rPr>
              <a:t>Lab 3 -Solution</a:t>
            </a:r>
            <a:endParaRPr lang="en-US" b="1" dirty="0">
              <a:solidFill>
                <a:srgbClr val="40404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5105399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marL="342900" lvl="2" indent="-342900">
              <a:buFont typeface="+mj-lt"/>
              <a:buAutoNum type="arabicPeriod"/>
            </a:pPr>
            <a:r>
              <a:rPr lang="en-US" sz="1600" dirty="0" smtClean="0"/>
              <a:t>mpi_lab1.c </a:t>
            </a:r>
            <a:r>
              <a:rPr lang="en-US" sz="1600" dirty="0" smtClean="0">
                <a:sym typeface="Wingdings" pitchFamily="2" charset="2"/>
              </a:rPr>
              <a:t> mpi_example1.c</a:t>
            </a:r>
            <a:endParaRPr lang="en-US" sz="1600" dirty="0" smtClean="0"/>
          </a:p>
          <a:p>
            <a:pPr marL="342900" lvl="2" indent="-342900">
              <a:buFont typeface="+mj-lt"/>
              <a:buAutoNum type="arabicPeriod"/>
            </a:pPr>
            <a:r>
              <a:rPr lang="en-US" sz="1600" dirty="0" smtClean="0"/>
              <a:t> mpi_lab2.c </a:t>
            </a:r>
            <a:r>
              <a:rPr lang="en-US" sz="1600" dirty="0" smtClean="0">
                <a:sym typeface="Wingdings" pitchFamily="2" charset="2"/>
              </a:rPr>
              <a:t> mpi_example2.c</a:t>
            </a: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48764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cs typeface="Calibri" pitchFamily="34" charset="0"/>
              </a:rPr>
              <a:t>Lab 4</a:t>
            </a:r>
            <a:endParaRPr lang="en-US" dirty="0">
              <a:solidFill>
                <a:srgbClr val="40404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 anchor="t">
            <a:normAutofit/>
          </a:bodyPr>
          <a:lstStyle/>
          <a:p>
            <a:pPr marL="342900" lvl="2" indent="-342900">
              <a:buFont typeface="+mj-lt"/>
              <a:buAutoNum type="arabicPeriod"/>
            </a:pPr>
            <a:r>
              <a:rPr lang="en-US" sz="1600" dirty="0" smtClean="0"/>
              <a:t>Pick a random number pass it on in a round robin fashion and add 1 to it by each rank. Let rank 0 receive it finally and compare its expected value. </a:t>
            </a:r>
          </a:p>
          <a:p>
            <a:pPr marL="342900" lvl="2" indent="-342900">
              <a:buFont typeface="+mj-lt"/>
              <a:buAutoNum type="arabicPeriod"/>
            </a:pPr>
            <a:endParaRPr lang="en-US" sz="1600" dirty="0"/>
          </a:p>
          <a:p>
            <a:pPr marL="0" lvl="2" indent="0">
              <a:buNone/>
            </a:pP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9138528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971800" y="1371600"/>
            <a:ext cx="9906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263265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cs typeface="Calibri" pitchFamily="34" charset="0"/>
              </a:rPr>
              <a:t>Lab 4 - solution</a:t>
            </a:r>
            <a:endParaRPr lang="en-US" dirty="0">
              <a:solidFill>
                <a:srgbClr val="40404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marL="342900" lvl="2" indent="-342900">
              <a:buFont typeface="+mj-lt"/>
              <a:buAutoNum type="arabicPeriod"/>
            </a:pPr>
            <a:r>
              <a:rPr lang="en-US" sz="1600" dirty="0" smtClean="0"/>
              <a:t>mpi_lab3.c </a:t>
            </a:r>
            <a:r>
              <a:rPr lang="en-US" sz="1600">
                <a:sym typeface="Wingdings" pitchFamily="2" charset="2"/>
              </a:rPr>
              <a:t> </a:t>
            </a:r>
            <a:r>
              <a:rPr lang="en-US" sz="1600" smtClean="0">
                <a:sym typeface="Wingdings" pitchFamily="2" charset="2"/>
              </a:rPr>
              <a:t>mpi_example5.c</a:t>
            </a: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01CD4-E9E7-4D1F-B7D5-17531135D14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46024"/>
      </p:ext>
    </p:extLst>
  </p:cSld>
  <p:clrMapOvr>
    <a:masterClrMapping/>
  </p:clrMapOvr>
  <p:transition advTm="5789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113</Words>
  <Application>Microsoft Office PowerPoint</Application>
  <PresentationFormat>On-screen Show (4:3)</PresentationFormat>
  <Paragraphs>36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Calibri</vt:lpstr>
      <vt:lpstr>Lucida Grande</vt:lpstr>
      <vt:lpstr>Ubuntu</vt:lpstr>
      <vt:lpstr>Wingdings</vt:lpstr>
      <vt:lpstr>Office Theme</vt:lpstr>
      <vt:lpstr>PowerPoint Presentation</vt:lpstr>
      <vt:lpstr>Lab 3</vt:lpstr>
      <vt:lpstr>Lab 3 -Solution</vt:lpstr>
      <vt:lpstr>Lab 4</vt:lpstr>
      <vt:lpstr>Lab 4 - solution</vt:lpstr>
      <vt:lpstr>&lt;Blank&gt;</vt:lpstr>
      <vt:lpstr>&lt;Blank&gt;</vt:lpstr>
      <vt:lpstr>&lt;Blank&gt;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Xeon Microprocessor</dc:title>
  <dc:creator>Srikanth</dc:creator>
  <cp:lastModifiedBy>VISHNU VARMA</cp:lastModifiedBy>
  <cp:revision>133</cp:revision>
  <dcterms:created xsi:type="dcterms:W3CDTF">2006-08-16T00:00:00Z</dcterms:created>
  <dcterms:modified xsi:type="dcterms:W3CDTF">2015-04-08T12:15:59Z</dcterms:modified>
</cp:coreProperties>
</file>