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2" r:id="rId5"/>
    <p:sldId id="261" r:id="rId6"/>
    <p:sldId id="271" r:id="rId7"/>
    <p:sldId id="265" r:id="rId8"/>
    <p:sldId id="270" r:id="rId9"/>
    <p:sldId id="257" r:id="rId10"/>
    <p:sldId id="266" r:id="rId11"/>
    <p:sldId id="269" r:id="rId12"/>
    <p:sldId id="268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258802"/>
    <a:srgbClr val="8A666C"/>
    <a:srgbClr val="FF5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68517E-DB1D-4359-B873-9FBD33EFB8F0}" type="doc">
      <dgm:prSet loTypeId="urn:microsoft.com/office/officeart/2005/8/layout/hierarchy1" loCatId="hierarchy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71008980-89AC-479C-9E11-9EE859DD67BA}">
      <dgm:prSet phldrT="[Text]" custT="1"/>
      <dgm:spPr/>
      <dgm:t>
        <a:bodyPr/>
        <a:lstStyle/>
        <a:p>
          <a:r>
            <a:rPr lang="en-US" sz="1400" b="1" dirty="0" smtClean="0"/>
            <a:t>Parallel Programming models on Hybrid Platform</a:t>
          </a:r>
          <a:endParaRPr lang="en-US" sz="1400" b="1" dirty="0"/>
        </a:p>
      </dgm:t>
    </dgm:pt>
    <dgm:pt modelId="{62E452F3-F63A-4ABA-B34B-170D7F7F5303}" type="parTrans" cxnId="{8B5D8B90-5CB2-41A9-96CF-1A49C3654CB0}">
      <dgm:prSet/>
      <dgm:spPr/>
      <dgm:t>
        <a:bodyPr/>
        <a:lstStyle/>
        <a:p>
          <a:endParaRPr lang="en-US"/>
        </a:p>
      </dgm:t>
    </dgm:pt>
    <dgm:pt modelId="{107ED332-9082-4EEB-B023-FCBB50330952}" type="sibTrans" cxnId="{8B5D8B90-5CB2-41A9-96CF-1A49C3654CB0}">
      <dgm:prSet/>
      <dgm:spPr/>
      <dgm:t>
        <a:bodyPr/>
        <a:lstStyle/>
        <a:p>
          <a:endParaRPr lang="en-US"/>
        </a:p>
      </dgm:t>
    </dgm:pt>
    <dgm:pt modelId="{165FA498-FB5D-4DE6-8015-03B5D8509432}">
      <dgm:prSet phldrT="[Text]" custT="1"/>
      <dgm:spPr/>
      <dgm:t>
        <a:bodyPr/>
        <a:lstStyle/>
        <a:p>
          <a:r>
            <a:rPr lang="en-US" sz="1400" dirty="0" smtClean="0"/>
            <a:t>Pure MPI</a:t>
          </a:r>
        </a:p>
        <a:p>
          <a:r>
            <a:rPr lang="en-US" sz="1400" dirty="0" smtClean="0"/>
            <a:t>One MPI process on each core</a:t>
          </a:r>
          <a:endParaRPr lang="en-US" sz="1400" dirty="0"/>
        </a:p>
      </dgm:t>
    </dgm:pt>
    <dgm:pt modelId="{864ED129-B7EE-41B3-BD79-EC5288D08B9E}" type="parTrans" cxnId="{BCAAEC70-25A1-4936-88DE-E8AF0418D665}">
      <dgm:prSet/>
      <dgm:spPr/>
      <dgm:t>
        <a:bodyPr/>
        <a:lstStyle/>
        <a:p>
          <a:endParaRPr lang="en-US" sz="1400"/>
        </a:p>
      </dgm:t>
    </dgm:pt>
    <dgm:pt modelId="{0B52E854-121C-4407-9E7D-52C7B8FE6549}" type="sibTrans" cxnId="{BCAAEC70-25A1-4936-88DE-E8AF0418D665}">
      <dgm:prSet/>
      <dgm:spPr/>
      <dgm:t>
        <a:bodyPr/>
        <a:lstStyle/>
        <a:p>
          <a:endParaRPr lang="en-US"/>
        </a:p>
      </dgm:t>
    </dgm:pt>
    <dgm:pt modelId="{16CB0348-60C5-432C-9E71-1F3270554AF2}">
      <dgm:prSet phldrT="[Text]" custT="1"/>
      <dgm:spPr/>
      <dgm:t>
        <a:bodyPr/>
        <a:lstStyle/>
        <a:p>
          <a:r>
            <a:rPr lang="en-US" sz="1400" dirty="0" smtClean="0"/>
            <a:t>OMP only</a:t>
          </a:r>
        </a:p>
        <a:p>
          <a:r>
            <a:rPr lang="en-US" sz="1400" dirty="0" smtClean="0"/>
            <a:t>Distributed virtual shared memory</a:t>
          </a:r>
          <a:endParaRPr lang="en-US" sz="1400" dirty="0"/>
        </a:p>
      </dgm:t>
    </dgm:pt>
    <dgm:pt modelId="{CFBCB493-8964-41EB-B69B-456FD41CE7D3}" type="parTrans" cxnId="{19EA223C-76FC-4580-8EA1-A3DEBAF71DD3}">
      <dgm:prSet/>
      <dgm:spPr/>
      <dgm:t>
        <a:bodyPr/>
        <a:lstStyle/>
        <a:p>
          <a:endParaRPr lang="en-US" sz="1400"/>
        </a:p>
      </dgm:t>
    </dgm:pt>
    <dgm:pt modelId="{5F8F48CA-C14C-416B-AF3F-D4E1298098D6}" type="sibTrans" cxnId="{19EA223C-76FC-4580-8EA1-A3DEBAF71DD3}">
      <dgm:prSet/>
      <dgm:spPr/>
      <dgm:t>
        <a:bodyPr/>
        <a:lstStyle/>
        <a:p>
          <a:endParaRPr lang="en-US"/>
        </a:p>
      </dgm:t>
    </dgm:pt>
    <dgm:pt modelId="{05E22661-479F-4744-A682-C681BAD79539}">
      <dgm:prSet phldrT="[Text]" custT="1"/>
      <dgm:spPr/>
      <dgm:t>
        <a:bodyPr/>
        <a:lstStyle/>
        <a:p>
          <a:r>
            <a:rPr lang="en-US" sz="1400" dirty="0" smtClean="0"/>
            <a:t>Hybrid MPI + OpenMP</a:t>
          </a:r>
          <a:br>
            <a:rPr lang="en-US" sz="1400" dirty="0" smtClean="0"/>
          </a:br>
          <a:r>
            <a:rPr lang="en-US" sz="1400" dirty="0" smtClean="0"/>
            <a:t>MPI : inter-node communication</a:t>
          </a:r>
        </a:p>
        <a:p>
          <a:r>
            <a:rPr lang="en-US" sz="1400" dirty="0" smtClean="0"/>
            <a:t>OMP: Inside each core</a:t>
          </a:r>
          <a:endParaRPr lang="en-US" sz="1400" dirty="0"/>
        </a:p>
      </dgm:t>
    </dgm:pt>
    <dgm:pt modelId="{F3D1286C-3BB4-4D86-A49C-EB32C746D84D}" type="parTrans" cxnId="{9AAED5C0-2E05-44A6-9081-3F69A089F3D6}">
      <dgm:prSet/>
      <dgm:spPr/>
      <dgm:t>
        <a:bodyPr/>
        <a:lstStyle/>
        <a:p>
          <a:endParaRPr lang="en-US" sz="1400"/>
        </a:p>
      </dgm:t>
    </dgm:pt>
    <dgm:pt modelId="{88889094-960F-4B9C-B1EA-6E7727501650}" type="sibTrans" cxnId="{9AAED5C0-2E05-44A6-9081-3F69A089F3D6}">
      <dgm:prSet/>
      <dgm:spPr/>
      <dgm:t>
        <a:bodyPr/>
        <a:lstStyle/>
        <a:p>
          <a:endParaRPr lang="en-US"/>
        </a:p>
      </dgm:t>
    </dgm:pt>
    <dgm:pt modelId="{ED29322F-13DF-4312-8216-823A685A5EF2}">
      <dgm:prSet phldrT="[Text]" custT="1"/>
      <dgm:spPr/>
      <dgm:t>
        <a:bodyPr/>
        <a:lstStyle/>
        <a:p>
          <a:r>
            <a:rPr lang="en-US" sz="1400" dirty="0" smtClean="0"/>
            <a:t>Hybrid MPI+MPI</a:t>
          </a:r>
          <a:br>
            <a:rPr lang="en-US" sz="1400" dirty="0" smtClean="0"/>
          </a:br>
          <a:r>
            <a:rPr lang="en-US" sz="1400" dirty="0" smtClean="0"/>
            <a:t>MPI for internode </a:t>
          </a:r>
          <a:r>
            <a:rPr lang="en-US" sz="1400" dirty="0" err="1" smtClean="0"/>
            <a:t>communication.MPI</a:t>
          </a:r>
          <a:r>
            <a:rPr lang="en-US" sz="1400" dirty="0" smtClean="0"/>
            <a:t> shared memory  programming</a:t>
          </a:r>
          <a:endParaRPr lang="en-US" sz="1400" dirty="0"/>
        </a:p>
      </dgm:t>
    </dgm:pt>
    <dgm:pt modelId="{EF22E1B0-2A13-4B40-A3DB-DB9CD11EE20E}" type="parTrans" cxnId="{F2E1BB12-F7AF-4505-800A-58641BCE2A3F}">
      <dgm:prSet/>
      <dgm:spPr/>
      <dgm:t>
        <a:bodyPr/>
        <a:lstStyle/>
        <a:p>
          <a:endParaRPr lang="en-US" sz="1400"/>
        </a:p>
      </dgm:t>
    </dgm:pt>
    <dgm:pt modelId="{A4B1A7FA-A84F-47BB-BA0E-78865FBDC275}" type="sibTrans" cxnId="{F2E1BB12-F7AF-4505-800A-58641BCE2A3F}">
      <dgm:prSet/>
      <dgm:spPr/>
      <dgm:t>
        <a:bodyPr/>
        <a:lstStyle/>
        <a:p>
          <a:endParaRPr lang="en-US"/>
        </a:p>
      </dgm:t>
    </dgm:pt>
    <dgm:pt modelId="{F7AF9017-482D-4E4D-B8A2-BFD3E7586C8C}">
      <dgm:prSet phldrT="[Text]" custT="1"/>
      <dgm:spPr/>
      <dgm:t>
        <a:bodyPr/>
        <a:lstStyle/>
        <a:p>
          <a:r>
            <a:rPr lang="en-US" sz="1400" dirty="0" smtClean="0"/>
            <a:t>Overlapping Communication</a:t>
          </a:r>
        </a:p>
        <a:p>
          <a:r>
            <a:rPr lang="en-US" sz="1400" dirty="0" smtClean="0"/>
            <a:t>Few threads Communicate and others compute.</a:t>
          </a:r>
        </a:p>
      </dgm:t>
    </dgm:pt>
    <dgm:pt modelId="{68AA01DF-E67C-428A-806A-972709FD46F3}" type="sibTrans" cxnId="{D86E6529-A99B-40B1-A24A-24DD35D2F103}">
      <dgm:prSet/>
      <dgm:spPr/>
      <dgm:t>
        <a:bodyPr/>
        <a:lstStyle/>
        <a:p>
          <a:endParaRPr lang="en-US"/>
        </a:p>
      </dgm:t>
    </dgm:pt>
    <dgm:pt modelId="{62E014FB-0210-44DC-8E93-5D1AF7136FA8}" type="parTrans" cxnId="{D86E6529-A99B-40B1-A24A-24DD35D2F103}">
      <dgm:prSet/>
      <dgm:spPr/>
      <dgm:t>
        <a:bodyPr/>
        <a:lstStyle/>
        <a:p>
          <a:endParaRPr lang="en-US" sz="1400"/>
        </a:p>
      </dgm:t>
    </dgm:pt>
    <dgm:pt modelId="{ABBABD3E-9605-4C9C-B202-8E2F58EE83EE}">
      <dgm:prSet phldrT="[Text]" custT="1"/>
      <dgm:spPr/>
      <dgm:t>
        <a:bodyPr/>
        <a:lstStyle/>
        <a:p>
          <a:r>
            <a:rPr lang="en-US" sz="1400" dirty="0" smtClean="0"/>
            <a:t>Non overlapping Communications</a:t>
          </a:r>
        </a:p>
        <a:p>
          <a:r>
            <a:rPr lang="en-US" sz="1400" dirty="0" smtClean="0"/>
            <a:t>MPI  parallel only outside computation</a:t>
          </a:r>
        </a:p>
      </dgm:t>
    </dgm:pt>
    <dgm:pt modelId="{8AD23C96-1FA3-48B3-BC49-D11653A21D5E}" type="parTrans" cxnId="{8E2EE140-D179-4F38-B8B8-61C86630B06F}">
      <dgm:prSet/>
      <dgm:spPr/>
      <dgm:t>
        <a:bodyPr/>
        <a:lstStyle/>
        <a:p>
          <a:endParaRPr lang="en-US" sz="1400"/>
        </a:p>
      </dgm:t>
    </dgm:pt>
    <dgm:pt modelId="{A417A31D-6D53-4DA0-8F67-91EE4461C866}" type="sibTrans" cxnId="{8E2EE140-D179-4F38-B8B8-61C86630B06F}">
      <dgm:prSet/>
      <dgm:spPr/>
      <dgm:t>
        <a:bodyPr/>
        <a:lstStyle/>
        <a:p>
          <a:endParaRPr lang="en-US"/>
        </a:p>
      </dgm:t>
    </dgm:pt>
    <dgm:pt modelId="{33E9C530-2E10-4EC1-A070-8AA23E3B65BE}">
      <dgm:prSet phldrT="[Text]" custT="1"/>
      <dgm:spPr/>
      <dgm:t>
        <a:bodyPr/>
        <a:lstStyle/>
        <a:p>
          <a:r>
            <a:rPr lang="en-US" sz="1400" dirty="0" smtClean="0"/>
            <a:t>Within shared nodes:</a:t>
          </a:r>
        </a:p>
        <a:p>
          <a:r>
            <a:rPr lang="en-US" sz="1400" dirty="0" smtClean="0"/>
            <a:t>Direct data copy </a:t>
          </a:r>
          <a:endParaRPr lang="en-US" sz="1400" dirty="0"/>
        </a:p>
      </dgm:t>
    </dgm:pt>
    <dgm:pt modelId="{2D31678B-65EE-4C08-A97C-A668FFD2892F}" type="parTrans" cxnId="{0C249CD0-A86F-4966-9229-63B8403FB263}">
      <dgm:prSet/>
      <dgm:spPr/>
      <dgm:t>
        <a:bodyPr/>
        <a:lstStyle/>
        <a:p>
          <a:endParaRPr lang="en-US" sz="1400"/>
        </a:p>
      </dgm:t>
    </dgm:pt>
    <dgm:pt modelId="{36D91E86-EF56-49F1-B3FC-8B246EBF8F10}" type="sibTrans" cxnId="{0C249CD0-A86F-4966-9229-63B8403FB263}">
      <dgm:prSet/>
      <dgm:spPr/>
      <dgm:t>
        <a:bodyPr/>
        <a:lstStyle/>
        <a:p>
          <a:endParaRPr lang="en-US"/>
        </a:p>
      </dgm:t>
    </dgm:pt>
    <dgm:pt modelId="{1DBB15A7-AC86-408B-95A0-A8FC5AB4A9D4}">
      <dgm:prSet phldrT="[Text]" custT="1"/>
      <dgm:spPr/>
      <dgm:t>
        <a:bodyPr/>
        <a:lstStyle/>
        <a:p>
          <a:r>
            <a:rPr lang="en-US" sz="1400" dirty="0" smtClean="0"/>
            <a:t>Within shared nodes: Access to neighbor data</a:t>
          </a:r>
          <a:endParaRPr lang="en-US" sz="1400" dirty="0"/>
        </a:p>
      </dgm:t>
    </dgm:pt>
    <dgm:pt modelId="{93E3D607-1F10-4666-9EAF-2C3DB668EE7B}" type="parTrans" cxnId="{5B26E713-1963-4409-984C-7DDC803E86A8}">
      <dgm:prSet/>
      <dgm:spPr/>
      <dgm:t>
        <a:bodyPr/>
        <a:lstStyle/>
        <a:p>
          <a:endParaRPr lang="en-US" sz="1400"/>
        </a:p>
      </dgm:t>
    </dgm:pt>
    <dgm:pt modelId="{B35FF1B9-13B1-4C01-A010-0AD96AB0B4F2}" type="sibTrans" cxnId="{5B26E713-1963-4409-984C-7DDC803E86A8}">
      <dgm:prSet/>
      <dgm:spPr/>
      <dgm:t>
        <a:bodyPr/>
        <a:lstStyle/>
        <a:p>
          <a:endParaRPr lang="en-US"/>
        </a:p>
      </dgm:t>
    </dgm:pt>
    <dgm:pt modelId="{97C1E76A-2CFF-4FED-8361-952B08DF0F16}" type="pres">
      <dgm:prSet presAssocID="{9968517E-DB1D-4359-B873-9FBD33EFB8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8431E2D-4435-4749-8766-35C8F2ED66C7}" type="pres">
      <dgm:prSet presAssocID="{71008980-89AC-479C-9E11-9EE859DD67BA}" presName="hierRoot1" presStyleCnt="0"/>
      <dgm:spPr/>
    </dgm:pt>
    <dgm:pt modelId="{1BCF62C6-9014-4AE4-9057-911C15BCC7C1}" type="pres">
      <dgm:prSet presAssocID="{71008980-89AC-479C-9E11-9EE859DD67BA}" presName="composite" presStyleCnt="0"/>
      <dgm:spPr/>
    </dgm:pt>
    <dgm:pt modelId="{BEBFAD98-0BA9-4836-B28F-DA365E980F97}" type="pres">
      <dgm:prSet presAssocID="{71008980-89AC-479C-9E11-9EE859DD67BA}" presName="background" presStyleLbl="node0" presStyleIdx="0" presStyleCnt="1"/>
      <dgm:spPr/>
    </dgm:pt>
    <dgm:pt modelId="{A6D245D8-5BDA-451F-B5E6-875AA1E4266C}" type="pres">
      <dgm:prSet presAssocID="{71008980-89AC-479C-9E11-9EE859DD67BA}" presName="text" presStyleLbl="fgAcc0" presStyleIdx="0" presStyleCnt="1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27BA0D-D809-476F-9341-46E9F8722B2B}" type="pres">
      <dgm:prSet presAssocID="{71008980-89AC-479C-9E11-9EE859DD67BA}" presName="hierChild2" presStyleCnt="0"/>
      <dgm:spPr/>
    </dgm:pt>
    <dgm:pt modelId="{D708E2F4-0D6A-4422-B15E-3988ACC5AF77}" type="pres">
      <dgm:prSet presAssocID="{864ED129-B7EE-41B3-BD79-EC5288D08B9E}" presName="Name10" presStyleLbl="parChTrans1D2" presStyleIdx="0" presStyleCnt="4"/>
      <dgm:spPr/>
      <dgm:t>
        <a:bodyPr/>
        <a:lstStyle/>
        <a:p>
          <a:endParaRPr lang="en-US"/>
        </a:p>
      </dgm:t>
    </dgm:pt>
    <dgm:pt modelId="{BEB2EA8E-0FD3-41D0-88CF-456F08A59505}" type="pres">
      <dgm:prSet presAssocID="{165FA498-FB5D-4DE6-8015-03B5D8509432}" presName="hierRoot2" presStyleCnt="0"/>
      <dgm:spPr/>
    </dgm:pt>
    <dgm:pt modelId="{E1B42FEE-7FA0-44FD-82DA-57A080736CE6}" type="pres">
      <dgm:prSet presAssocID="{165FA498-FB5D-4DE6-8015-03B5D8509432}" presName="composite2" presStyleCnt="0"/>
      <dgm:spPr/>
    </dgm:pt>
    <dgm:pt modelId="{5576C99E-C1DB-4247-82B0-C69D7582898C}" type="pres">
      <dgm:prSet presAssocID="{165FA498-FB5D-4DE6-8015-03B5D8509432}" presName="background2" presStyleLbl="node2" presStyleIdx="0" presStyleCnt="4"/>
      <dgm:spPr/>
    </dgm:pt>
    <dgm:pt modelId="{F156BA62-BF38-400F-96D1-3AD0102FFFBB}" type="pres">
      <dgm:prSet presAssocID="{165FA498-FB5D-4DE6-8015-03B5D8509432}" presName="text2" presStyleLbl="fgAcc2" presStyleIdx="0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F4FE4A-95D5-4C6A-A472-C53952C0445C}" type="pres">
      <dgm:prSet presAssocID="{165FA498-FB5D-4DE6-8015-03B5D8509432}" presName="hierChild3" presStyleCnt="0"/>
      <dgm:spPr/>
    </dgm:pt>
    <dgm:pt modelId="{A60056F2-4E99-4B4E-BF98-1161E9A5083A}" type="pres">
      <dgm:prSet presAssocID="{F3D1286C-3BB4-4D86-A49C-EB32C746D84D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C09B7D3-BD83-4843-B3EC-51702A7A22BC}" type="pres">
      <dgm:prSet presAssocID="{05E22661-479F-4744-A682-C681BAD79539}" presName="hierRoot2" presStyleCnt="0"/>
      <dgm:spPr/>
    </dgm:pt>
    <dgm:pt modelId="{E50C4D9F-BE21-48B6-8CF0-4E793C3FA8ED}" type="pres">
      <dgm:prSet presAssocID="{05E22661-479F-4744-A682-C681BAD79539}" presName="composite2" presStyleCnt="0"/>
      <dgm:spPr/>
    </dgm:pt>
    <dgm:pt modelId="{0F2DCCD5-E023-4F22-BC39-590CF83E3036}" type="pres">
      <dgm:prSet presAssocID="{05E22661-479F-4744-A682-C681BAD79539}" presName="background2" presStyleLbl="node2" presStyleIdx="1" presStyleCnt="4"/>
      <dgm:spPr/>
    </dgm:pt>
    <dgm:pt modelId="{C5F1C791-0C43-45B7-9F33-EE5529862F1E}" type="pres">
      <dgm:prSet presAssocID="{05E22661-479F-4744-A682-C681BAD79539}" presName="text2" presStyleLbl="fgAcc2" presStyleIdx="1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AD51D6-62B0-483A-8A73-348BA63BBD04}" type="pres">
      <dgm:prSet presAssocID="{05E22661-479F-4744-A682-C681BAD79539}" presName="hierChild3" presStyleCnt="0"/>
      <dgm:spPr/>
    </dgm:pt>
    <dgm:pt modelId="{30E9B574-C728-4909-9152-647A8317F532}" type="pres">
      <dgm:prSet presAssocID="{62E014FB-0210-44DC-8E93-5D1AF7136FA8}" presName="Name17" presStyleLbl="parChTrans1D3" presStyleIdx="0" presStyleCnt="4"/>
      <dgm:spPr/>
      <dgm:t>
        <a:bodyPr/>
        <a:lstStyle/>
        <a:p>
          <a:endParaRPr lang="en-US"/>
        </a:p>
      </dgm:t>
    </dgm:pt>
    <dgm:pt modelId="{4BC75E44-B882-4965-92A7-16580AC93B56}" type="pres">
      <dgm:prSet presAssocID="{F7AF9017-482D-4E4D-B8A2-BFD3E7586C8C}" presName="hierRoot3" presStyleCnt="0"/>
      <dgm:spPr/>
    </dgm:pt>
    <dgm:pt modelId="{0A04ADBA-70A0-4EB8-88F2-C68CD6AC1508}" type="pres">
      <dgm:prSet presAssocID="{F7AF9017-482D-4E4D-B8A2-BFD3E7586C8C}" presName="composite3" presStyleCnt="0"/>
      <dgm:spPr/>
    </dgm:pt>
    <dgm:pt modelId="{54CCF0FF-99B4-4256-A9E1-9D63C26EFA34}" type="pres">
      <dgm:prSet presAssocID="{F7AF9017-482D-4E4D-B8A2-BFD3E7586C8C}" presName="background3" presStyleLbl="node3" presStyleIdx="0" presStyleCnt="4"/>
      <dgm:spPr/>
    </dgm:pt>
    <dgm:pt modelId="{774EB380-9B08-4F10-A563-5140E8436956}" type="pres">
      <dgm:prSet presAssocID="{F7AF9017-482D-4E4D-B8A2-BFD3E7586C8C}" presName="text3" presStyleLbl="fgAcc3" presStyleIdx="0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C193B-A830-4F7C-BCC5-6FD5C4410EED}" type="pres">
      <dgm:prSet presAssocID="{F7AF9017-482D-4E4D-B8A2-BFD3E7586C8C}" presName="hierChild4" presStyleCnt="0"/>
      <dgm:spPr/>
    </dgm:pt>
    <dgm:pt modelId="{6AC1C0C3-6191-45A5-9057-9CE2A6B75509}" type="pres">
      <dgm:prSet presAssocID="{8AD23C96-1FA3-48B3-BC49-D11653A21D5E}" presName="Name17" presStyleLbl="parChTrans1D3" presStyleIdx="1" presStyleCnt="4"/>
      <dgm:spPr/>
      <dgm:t>
        <a:bodyPr/>
        <a:lstStyle/>
        <a:p>
          <a:endParaRPr lang="en-US"/>
        </a:p>
      </dgm:t>
    </dgm:pt>
    <dgm:pt modelId="{E121B794-438F-4C02-9992-E96D28195879}" type="pres">
      <dgm:prSet presAssocID="{ABBABD3E-9605-4C9C-B202-8E2F58EE83EE}" presName="hierRoot3" presStyleCnt="0"/>
      <dgm:spPr/>
    </dgm:pt>
    <dgm:pt modelId="{D7AD91F3-022A-4E10-B385-52E873AE2136}" type="pres">
      <dgm:prSet presAssocID="{ABBABD3E-9605-4C9C-B202-8E2F58EE83EE}" presName="composite3" presStyleCnt="0"/>
      <dgm:spPr/>
    </dgm:pt>
    <dgm:pt modelId="{722FE9AB-8FB1-4D1A-A17A-3A04D7C9F40B}" type="pres">
      <dgm:prSet presAssocID="{ABBABD3E-9605-4C9C-B202-8E2F58EE83EE}" presName="background3" presStyleLbl="node3" presStyleIdx="1" presStyleCnt="4"/>
      <dgm:spPr/>
    </dgm:pt>
    <dgm:pt modelId="{DA60B274-BAB7-4409-95BE-0E562332C09F}" type="pres">
      <dgm:prSet presAssocID="{ABBABD3E-9605-4C9C-B202-8E2F58EE83EE}" presName="text3" presStyleLbl="fgAcc3" presStyleIdx="1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CCDD4D-F02A-4BC6-B745-D84F37DA83B0}" type="pres">
      <dgm:prSet presAssocID="{ABBABD3E-9605-4C9C-B202-8E2F58EE83EE}" presName="hierChild4" presStyleCnt="0"/>
      <dgm:spPr/>
    </dgm:pt>
    <dgm:pt modelId="{F617F3A7-1599-4334-8CB4-92D3AD94D8E8}" type="pres">
      <dgm:prSet presAssocID="{EF22E1B0-2A13-4B40-A3DB-DB9CD11EE20E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9576939-E700-4D18-AB4A-AFBEEF814B64}" type="pres">
      <dgm:prSet presAssocID="{ED29322F-13DF-4312-8216-823A685A5EF2}" presName="hierRoot2" presStyleCnt="0"/>
      <dgm:spPr/>
    </dgm:pt>
    <dgm:pt modelId="{8824873D-A465-42C4-B923-7EA7AE3F609C}" type="pres">
      <dgm:prSet presAssocID="{ED29322F-13DF-4312-8216-823A685A5EF2}" presName="composite2" presStyleCnt="0"/>
      <dgm:spPr/>
    </dgm:pt>
    <dgm:pt modelId="{FF50ADAF-59A3-4098-818D-A2765D2BAF97}" type="pres">
      <dgm:prSet presAssocID="{ED29322F-13DF-4312-8216-823A685A5EF2}" presName="background2" presStyleLbl="node2" presStyleIdx="2" presStyleCnt="4"/>
      <dgm:spPr/>
    </dgm:pt>
    <dgm:pt modelId="{A89E90C1-B8AB-4DC8-9095-9E963CBAEA7D}" type="pres">
      <dgm:prSet presAssocID="{ED29322F-13DF-4312-8216-823A685A5EF2}" presName="text2" presStyleLbl="fgAcc2" presStyleIdx="2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08920-D90B-49CB-919D-F48A81E10B2D}" type="pres">
      <dgm:prSet presAssocID="{ED29322F-13DF-4312-8216-823A685A5EF2}" presName="hierChild3" presStyleCnt="0"/>
      <dgm:spPr/>
    </dgm:pt>
    <dgm:pt modelId="{9FA84D4A-CB0B-4246-9DFD-52DE83F020B8}" type="pres">
      <dgm:prSet presAssocID="{2D31678B-65EE-4C08-A97C-A668FFD2892F}" presName="Name17" presStyleLbl="parChTrans1D3" presStyleIdx="2" presStyleCnt="4"/>
      <dgm:spPr/>
      <dgm:t>
        <a:bodyPr/>
        <a:lstStyle/>
        <a:p>
          <a:endParaRPr lang="en-US"/>
        </a:p>
      </dgm:t>
    </dgm:pt>
    <dgm:pt modelId="{39ADE85E-9616-4D51-96D4-DF6A03E314B4}" type="pres">
      <dgm:prSet presAssocID="{33E9C530-2E10-4EC1-A070-8AA23E3B65BE}" presName="hierRoot3" presStyleCnt="0"/>
      <dgm:spPr/>
    </dgm:pt>
    <dgm:pt modelId="{6C107259-C828-4C59-B0DA-FF762ECBFF56}" type="pres">
      <dgm:prSet presAssocID="{33E9C530-2E10-4EC1-A070-8AA23E3B65BE}" presName="composite3" presStyleCnt="0"/>
      <dgm:spPr/>
    </dgm:pt>
    <dgm:pt modelId="{924132B2-4CE6-43C3-B9FE-6361B4C9F60B}" type="pres">
      <dgm:prSet presAssocID="{33E9C530-2E10-4EC1-A070-8AA23E3B65BE}" presName="background3" presStyleLbl="node3" presStyleIdx="2" presStyleCnt="4"/>
      <dgm:spPr/>
    </dgm:pt>
    <dgm:pt modelId="{C0E4101E-DB51-4027-AE49-112B4CCBFC3E}" type="pres">
      <dgm:prSet presAssocID="{33E9C530-2E10-4EC1-A070-8AA23E3B65BE}" presName="text3" presStyleLbl="fgAcc3" presStyleIdx="2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08BF9E-D1A9-47DE-A07C-CE9197DA55B6}" type="pres">
      <dgm:prSet presAssocID="{33E9C530-2E10-4EC1-A070-8AA23E3B65BE}" presName="hierChild4" presStyleCnt="0"/>
      <dgm:spPr/>
    </dgm:pt>
    <dgm:pt modelId="{BA3F4881-2D64-4B32-AA65-DA21560F7B69}" type="pres">
      <dgm:prSet presAssocID="{93E3D607-1F10-4666-9EAF-2C3DB668EE7B}" presName="Name17" presStyleLbl="parChTrans1D3" presStyleIdx="3" presStyleCnt="4"/>
      <dgm:spPr/>
      <dgm:t>
        <a:bodyPr/>
        <a:lstStyle/>
        <a:p>
          <a:endParaRPr lang="en-US"/>
        </a:p>
      </dgm:t>
    </dgm:pt>
    <dgm:pt modelId="{F7B18A3B-40A0-4DB7-950C-632CABF91093}" type="pres">
      <dgm:prSet presAssocID="{1DBB15A7-AC86-408B-95A0-A8FC5AB4A9D4}" presName="hierRoot3" presStyleCnt="0"/>
      <dgm:spPr/>
    </dgm:pt>
    <dgm:pt modelId="{79BFACF8-D7AB-479C-892A-D1CA6E13797A}" type="pres">
      <dgm:prSet presAssocID="{1DBB15A7-AC86-408B-95A0-A8FC5AB4A9D4}" presName="composite3" presStyleCnt="0"/>
      <dgm:spPr/>
    </dgm:pt>
    <dgm:pt modelId="{F1807526-AE39-4851-BD3F-620BEA22DF7F}" type="pres">
      <dgm:prSet presAssocID="{1DBB15A7-AC86-408B-95A0-A8FC5AB4A9D4}" presName="background3" presStyleLbl="node3" presStyleIdx="3" presStyleCnt="4"/>
      <dgm:spPr/>
    </dgm:pt>
    <dgm:pt modelId="{CDFA0F8B-57D0-4637-8E8A-400C99D6F833}" type="pres">
      <dgm:prSet presAssocID="{1DBB15A7-AC86-408B-95A0-A8FC5AB4A9D4}" presName="text3" presStyleLbl="fgAcc3" presStyleIdx="3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0C214F-BF2E-4195-87D4-1E195EC61227}" type="pres">
      <dgm:prSet presAssocID="{1DBB15A7-AC86-408B-95A0-A8FC5AB4A9D4}" presName="hierChild4" presStyleCnt="0"/>
      <dgm:spPr/>
    </dgm:pt>
    <dgm:pt modelId="{508CB71B-0F9B-4CCE-B30F-48FC00BDAFA0}" type="pres">
      <dgm:prSet presAssocID="{CFBCB493-8964-41EB-B69B-456FD41CE7D3}" presName="Name10" presStyleLbl="parChTrans1D2" presStyleIdx="3" presStyleCnt="4"/>
      <dgm:spPr/>
      <dgm:t>
        <a:bodyPr/>
        <a:lstStyle/>
        <a:p>
          <a:endParaRPr lang="en-US"/>
        </a:p>
      </dgm:t>
    </dgm:pt>
    <dgm:pt modelId="{F58B7987-15CB-4276-9563-6391185E581D}" type="pres">
      <dgm:prSet presAssocID="{16CB0348-60C5-432C-9E71-1F3270554AF2}" presName="hierRoot2" presStyleCnt="0"/>
      <dgm:spPr/>
    </dgm:pt>
    <dgm:pt modelId="{C47DCEDD-4ABF-4310-8FE5-B4E29FBE22DF}" type="pres">
      <dgm:prSet presAssocID="{16CB0348-60C5-432C-9E71-1F3270554AF2}" presName="composite2" presStyleCnt="0"/>
      <dgm:spPr/>
    </dgm:pt>
    <dgm:pt modelId="{81A76EA3-EA5B-4F78-A2E3-6D31748DDA2C}" type="pres">
      <dgm:prSet presAssocID="{16CB0348-60C5-432C-9E71-1F3270554AF2}" presName="background2" presStyleLbl="node2" presStyleIdx="3" presStyleCnt="4"/>
      <dgm:spPr/>
    </dgm:pt>
    <dgm:pt modelId="{35A6684A-B8C4-4EA7-BC20-E3826B67B022}" type="pres">
      <dgm:prSet presAssocID="{16CB0348-60C5-432C-9E71-1F3270554AF2}" presName="text2" presStyleLbl="fgAcc2" presStyleIdx="3" presStyleCnt="4" custScaleX="133100" custScaleY="2143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26CF09-C1F8-4759-B485-AC5344C7D33D}" type="pres">
      <dgm:prSet presAssocID="{16CB0348-60C5-432C-9E71-1F3270554AF2}" presName="hierChild3" presStyleCnt="0"/>
      <dgm:spPr/>
    </dgm:pt>
  </dgm:ptLst>
  <dgm:cxnLst>
    <dgm:cxn modelId="{37C86E6E-093F-40F1-A44F-2296B8542C7B}" type="presOf" srcId="{165FA498-FB5D-4DE6-8015-03B5D8509432}" destId="{F156BA62-BF38-400F-96D1-3AD0102FFFBB}" srcOrd="0" destOrd="0" presId="urn:microsoft.com/office/officeart/2005/8/layout/hierarchy1"/>
    <dgm:cxn modelId="{42093916-C9C2-4049-9C47-58AFB9D4B505}" type="presOf" srcId="{8AD23C96-1FA3-48B3-BC49-D11653A21D5E}" destId="{6AC1C0C3-6191-45A5-9057-9CE2A6B75509}" srcOrd="0" destOrd="0" presId="urn:microsoft.com/office/officeart/2005/8/layout/hierarchy1"/>
    <dgm:cxn modelId="{C28D497C-9A88-49FF-BF4E-7815550463D4}" type="presOf" srcId="{F7AF9017-482D-4E4D-B8A2-BFD3E7586C8C}" destId="{774EB380-9B08-4F10-A563-5140E8436956}" srcOrd="0" destOrd="0" presId="urn:microsoft.com/office/officeart/2005/8/layout/hierarchy1"/>
    <dgm:cxn modelId="{84B06121-A594-4A69-867C-0E13AF6E521F}" type="presOf" srcId="{864ED129-B7EE-41B3-BD79-EC5288D08B9E}" destId="{D708E2F4-0D6A-4422-B15E-3988ACC5AF77}" srcOrd="0" destOrd="0" presId="urn:microsoft.com/office/officeart/2005/8/layout/hierarchy1"/>
    <dgm:cxn modelId="{8B33C063-4E94-49D0-A4C6-06BA5751B508}" type="presOf" srcId="{93E3D607-1F10-4666-9EAF-2C3DB668EE7B}" destId="{BA3F4881-2D64-4B32-AA65-DA21560F7B69}" srcOrd="0" destOrd="0" presId="urn:microsoft.com/office/officeart/2005/8/layout/hierarchy1"/>
    <dgm:cxn modelId="{D11559E8-CAD4-48B3-A560-115AE14DF67A}" type="presOf" srcId="{33E9C530-2E10-4EC1-A070-8AA23E3B65BE}" destId="{C0E4101E-DB51-4027-AE49-112B4CCBFC3E}" srcOrd="0" destOrd="0" presId="urn:microsoft.com/office/officeart/2005/8/layout/hierarchy1"/>
    <dgm:cxn modelId="{8B5D8B90-5CB2-41A9-96CF-1A49C3654CB0}" srcId="{9968517E-DB1D-4359-B873-9FBD33EFB8F0}" destId="{71008980-89AC-479C-9E11-9EE859DD67BA}" srcOrd="0" destOrd="0" parTransId="{62E452F3-F63A-4ABA-B34B-170D7F7F5303}" sibTransId="{107ED332-9082-4EEB-B023-FCBB50330952}"/>
    <dgm:cxn modelId="{9AAED5C0-2E05-44A6-9081-3F69A089F3D6}" srcId="{71008980-89AC-479C-9E11-9EE859DD67BA}" destId="{05E22661-479F-4744-A682-C681BAD79539}" srcOrd="1" destOrd="0" parTransId="{F3D1286C-3BB4-4D86-A49C-EB32C746D84D}" sibTransId="{88889094-960F-4B9C-B1EA-6E7727501650}"/>
    <dgm:cxn modelId="{1C5A58A2-B413-4485-A3A3-4AEC8907E818}" type="presOf" srcId="{EF22E1B0-2A13-4B40-A3DB-DB9CD11EE20E}" destId="{F617F3A7-1599-4334-8CB4-92D3AD94D8E8}" srcOrd="0" destOrd="0" presId="urn:microsoft.com/office/officeart/2005/8/layout/hierarchy1"/>
    <dgm:cxn modelId="{D86E6529-A99B-40B1-A24A-24DD35D2F103}" srcId="{05E22661-479F-4744-A682-C681BAD79539}" destId="{F7AF9017-482D-4E4D-B8A2-BFD3E7586C8C}" srcOrd="0" destOrd="0" parTransId="{62E014FB-0210-44DC-8E93-5D1AF7136FA8}" sibTransId="{68AA01DF-E67C-428A-806A-972709FD46F3}"/>
    <dgm:cxn modelId="{F2E1BB12-F7AF-4505-800A-58641BCE2A3F}" srcId="{71008980-89AC-479C-9E11-9EE859DD67BA}" destId="{ED29322F-13DF-4312-8216-823A685A5EF2}" srcOrd="2" destOrd="0" parTransId="{EF22E1B0-2A13-4B40-A3DB-DB9CD11EE20E}" sibTransId="{A4B1A7FA-A84F-47BB-BA0E-78865FBDC275}"/>
    <dgm:cxn modelId="{D574E46E-4F8B-4544-BEDD-5CD225B7632E}" type="presOf" srcId="{ED29322F-13DF-4312-8216-823A685A5EF2}" destId="{A89E90C1-B8AB-4DC8-9095-9E963CBAEA7D}" srcOrd="0" destOrd="0" presId="urn:microsoft.com/office/officeart/2005/8/layout/hierarchy1"/>
    <dgm:cxn modelId="{0891CCB1-EB07-44B2-99D6-B6071FB366FB}" type="presOf" srcId="{05E22661-479F-4744-A682-C681BAD79539}" destId="{C5F1C791-0C43-45B7-9F33-EE5529862F1E}" srcOrd="0" destOrd="0" presId="urn:microsoft.com/office/officeart/2005/8/layout/hierarchy1"/>
    <dgm:cxn modelId="{3D3689FF-94E8-4388-BC7A-2517C506DABA}" type="presOf" srcId="{1DBB15A7-AC86-408B-95A0-A8FC5AB4A9D4}" destId="{CDFA0F8B-57D0-4637-8E8A-400C99D6F833}" srcOrd="0" destOrd="0" presId="urn:microsoft.com/office/officeart/2005/8/layout/hierarchy1"/>
    <dgm:cxn modelId="{CFBFE89F-02F9-4B89-AFB3-97B3463B69C2}" type="presOf" srcId="{9968517E-DB1D-4359-B873-9FBD33EFB8F0}" destId="{97C1E76A-2CFF-4FED-8361-952B08DF0F16}" srcOrd="0" destOrd="0" presId="urn:microsoft.com/office/officeart/2005/8/layout/hierarchy1"/>
    <dgm:cxn modelId="{AA0313B4-D47C-449F-A167-B00488A7CDA1}" type="presOf" srcId="{F3D1286C-3BB4-4D86-A49C-EB32C746D84D}" destId="{A60056F2-4E99-4B4E-BF98-1161E9A5083A}" srcOrd="0" destOrd="0" presId="urn:microsoft.com/office/officeart/2005/8/layout/hierarchy1"/>
    <dgm:cxn modelId="{5A2DBEDF-4925-49A4-9141-97DA3B395825}" type="presOf" srcId="{62E014FB-0210-44DC-8E93-5D1AF7136FA8}" destId="{30E9B574-C728-4909-9152-647A8317F532}" srcOrd="0" destOrd="0" presId="urn:microsoft.com/office/officeart/2005/8/layout/hierarchy1"/>
    <dgm:cxn modelId="{BCAAEC70-25A1-4936-88DE-E8AF0418D665}" srcId="{71008980-89AC-479C-9E11-9EE859DD67BA}" destId="{165FA498-FB5D-4DE6-8015-03B5D8509432}" srcOrd="0" destOrd="0" parTransId="{864ED129-B7EE-41B3-BD79-EC5288D08B9E}" sibTransId="{0B52E854-121C-4407-9E7D-52C7B8FE6549}"/>
    <dgm:cxn modelId="{0C249CD0-A86F-4966-9229-63B8403FB263}" srcId="{ED29322F-13DF-4312-8216-823A685A5EF2}" destId="{33E9C530-2E10-4EC1-A070-8AA23E3B65BE}" srcOrd="0" destOrd="0" parTransId="{2D31678B-65EE-4C08-A97C-A668FFD2892F}" sibTransId="{36D91E86-EF56-49F1-B3FC-8B246EBF8F10}"/>
    <dgm:cxn modelId="{8E2EE140-D179-4F38-B8B8-61C86630B06F}" srcId="{05E22661-479F-4744-A682-C681BAD79539}" destId="{ABBABD3E-9605-4C9C-B202-8E2F58EE83EE}" srcOrd="1" destOrd="0" parTransId="{8AD23C96-1FA3-48B3-BC49-D11653A21D5E}" sibTransId="{A417A31D-6D53-4DA0-8F67-91EE4461C866}"/>
    <dgm:cxn modelId="{BD01C1B8-A89F-40D4-8A2D-8676111E3FEE}" type="presOf" srcId="{16CB0348-60C5-432C-9E71-1F3270554AF2}" destId="{35A6684A-B8C4-4EA7-BC20-E3826B67B022}" srcOrd="0" destOrd="0" presId="urn:microsoft.com/office/officeart/2005/8/layout/hierarchy1"/>
    <dgm:cxn modelId="{5B26E713-1963-4409-984C-7DDC803E86A8}" srcId="{ED29322F-13DF-4312-8216-823A685A5EF2}" destId="{1DBB15A7-AC86-408B-95A0-A8FC5AB4A9D4}" srcOrd="1" destOrd="0" parTransId="{93E3D607-1F10-4666-9EAF-2C3DB668EE7B}" sibTransId="{B35FF1B9-13B1-4C01-A010-0AD96AB0B4F2}"/>
    <dgm:cxn modelId="{C1B03934-21E1-46D8-A717-C3F9CD4A9D26}" type="presOf" srcId="{2D31678B-65EE-4C08-A97C-A668FFD2892F}" destId="{9FA84D4A-CB0B-4246-9DFD-52DE83F020B8}" srcOrd="0" destOrd="0" presId="urn:microsoft.com/office/officeart/2005/8/layout/hierarchy1"/>
    <dgm:cxn modelId="{FB2F45B0-16F2-40B8-B0CE-8BA374B6B6C8}" type="presOf" srcId="{CFBCB493-8964-41EB-B69B-456FD41CE7D3}" destId="{508CB71B-0F9B-4CCE-B30F-48FC00BDAFA0}" srcOrd="0" destOrd="0" presId="urn:microsoft.com/office/officeart/2005/8/layout/hierarchy1"/>
    <dgm:cxn modelId="{19EA223C-76FC-4580-8EA1-A3DEBAF71DD3}" srcId="{71008980-89AC-479C-9E11-9EE859DD67BA}" destId="{16CB0348-60C5-432C-9E71-1F3270554AF2}" srcOrd="3" destOrd="0" parTransId="{CFBCB493-8964-41EB-B69B-456FD41CE7D3}" sibTransId="{5F8F48CA-C14C-416B-AF3F-D4E1298098D6}"/>
    <dgm:cxn modelId="{832BCC0B-4BEE-4D12-B140-66F6EC3C7576}" type="presOf" srcId="{ABBABD3E-9605-4C9C-B202-8E2F58EE83EE}" destId="{DA60B274-BAB7-4409-95BE-0E562332C09F}" srcOrd="0" destOrd="0" presId="urn:microsoft.com/office/officeart/2005/8/layout/hierarchy1"/>
    <dgm:cxn modelId="{C6C2C995-0B63-4315-852A-A35D7CFBD8D9}" type="presOf" srcId="{71008980-89AC-479C-9E11-9EE859DD67BA}" destId="{A6D245D8-5BDA-451F-B5E6-875AA1E4266C}" srcOrd="0" destOrd="0" presId="urn:microsoft.com/office/officeart/2005/8/layout/hierarchy1"/>
    <dgm:cxn modelId="{9606ED98-8BEE-41CC-81EE-448FCFD86C60}" type="presParOf" srcId="{97C1E76A-2CFF-4FED-8361-952B08DF0F16}" destId="{D8431E2D-4435-4749-8766-35C8F2ED66C7}" srcOrd="0" destOrd="0" presId="urn:microsoft.com/office/officeart/2005/8/layout/hierarchy1"/>
    <dgm:cxn modelId="{413222AC-B600-43CA-94E4-1E85D64A7EDB}" type="presParOf" srcId="{D8431E2D-4435-4749-8766-35C8F2ED66C7}" destId="{1BCF62C6-9014-4AE4-9057-911C15BCC7C1}" srcOrd="0" destOrd="0" presId="urn:microsoft.com/office/officeart/2005/8/layout/hierarchy1"/>
    <dgm:cxn modelId="{CC9A7CA3-8D4D-4CB7-8443-3C9696ED219C}" type="presParOf" srcId="{1BCF62C6-9014-4AE4-9057-911C15BCC7C1}" destId="{BEBFAD98-0BA9-4836-B28F-DA365E980F97}" srcOrd="0" destOrd="0" presId="urn:microsoft.com/office/officeart/2005/8/layout/hierarchy1"/>
    <dgm:cxn modelId="{68D5EE28-27E9-4D1B-A5AF-35EAEDE03C7A}" type="presParOf" srcId="{1BCF62C6-9014-4AE4-9057-911C15BCC7C1}" destId="{A6D245D8-5BDA-451F-B5E6-875AA1E4266C}" srcOrd="1" destOrd="0" presId="urn:microsoft.com/office/officeart/2005/8/layout/hierarchy1"/>
    <dgm:cxn modelId="{1934062D-9572-4B28-B67F-A955C8D8CC6A}" type="presParOf" srcId="{D8431E2D-4435-4749-8766-35C8F2ED66C7}" destId="{0427BA0D-D809-476F-9341-46E9F8722B2B}" srcOrd="1" destOrd="0" presId="urn:microsoft.com/office/officeart/2005/8/layout/hierarchy1"/>
    <dgm:cxn modelId="{663DAF06-0E04-4BE3-8065-7BD2F4B9AD6F}" type="presParOf" srcId="{0427BA0D-D809-476F-9341-46E9F8722B2B}" destId="{D708E2F4-0D6A-4422-B15E-3988ACC5AF77}" srcOrd="0" destOrd="0" presId="urn:microsoft.com/office/officeart/2005/8/layout/hierarchy1"/>
    <dgm:cxn modelId="{591F2A09-5745-41AF-B1E3-09E867C0E94E}" type="presParOf" srcId="{0427BA0D-D809-476F-9341-46E9F8722B2B}" destId="{BEB2EA8E-0FD3-41D0-88CF-456F08A59505}" srcOrd="1" destOrd="0" presId="urn:microsoft.com/office/officeart/2005/8/layout/hierarchy1"/>
    <dgm:cxn modelId="{539D50C9-AA11-42C0-A471-8D824FC7195A}" type="presParOf" srcId="{BEB2EA8E-0FD3-41D0-88CF-456F08A59505}" destId="{E1B42FEE-7FA0-44FD-82DA-57A080736CE6}" srcOrd="0" destOrd="0" presId="urn:microsoft.com/office/officeart/2005/8/layout/hierarchy1"/>
    <dgm:cxn modelId="{B81F8808-97E4-4EC8-8114-012022AC791F}" type="presParOf" srcId="{E1B42FEE-7FA0-44FD-82DA-57A080736CE6}" destId="{5576C99E-C1DB-4247-82B0-C69D7582898C}" srcOrd="0" destOrd="0" presId="urn:microsoft.com/office/officeart/2005/8/layout/hierarchy1"/>
    <dgm:cxn modelId="{6B286658-59F5-40F3-8173-63473A37083B}" type="presParOf" srcId="{E1B42FEE-7FA0-44FD-82DA-57A080736CE6}" destId="{F156BA62-BF38-400F-96D1-3AD0102FFFBB}" srcOrd="1" destOrd="0" presId="urn:microsoft.com/office/officeart/2005/8/layout/hierarchy1"/>
    <dgm:cxn modelId="{64526E85-36C1-4703-AB01-0780342DEB38}" type="presParOf" srcId="{BEB2EA8E-0FD3-41D0-88CF-456F08A59505}" destId="{F3F4FE4A-95D5-4C6A-A472-C53952C0445C}" srcOrd="1" destOrd="0" presId="urn:microsoft.com/office/officeart/2005/8/layout/hierarchy1"/>
    <dgm:cxn modelId="{203AB675-92C9-4B89-B24E-449E0193137B}" type="presParOf" srcId="{0427BA0D-D809-476F-9341-46E9F8722B2B}" destId="{A60056F2-4E99-4B4E-BF98-1161E9A5083A}" srcOrd="2" destOrd="0" presId="urn:microsoft.com/office/officeart/2005/8/layout/hierarchy1"/>
    <dgm:cxn modelId="{EBEACDA3-5DA3-4129-94F7-87441B03C8DD}" type="presParOf" srcId="{0427BA0D-D809-476F-9341-46E9F8722B2B}" destId="{DC09B7D3-BD83-4843-B3EC-51702A7A22BC}" srcOrd="3" destOrd="0" presId="urn:microsoft.com/office/officeart/2005/8/layout/hierarchy1"/>
    <dgm:cxn modelId="{B50CCB2D-0381-42F3-9566-CCA952085FCB}" type="presParOf" srcId="{DC09B7D3-BD83-4843-B3EC-51702A7A22BC}" destId="{E50C4D9F-BE21-48B6-8CF0-4E793C3FA8ED}" srcOrd="0" destOrd="0" presId="urn:microsoft.com/office/officeart/2005/8/layout/hierarchy1"/>
    <dgm:cxn modelId="{7130ADA8-FBB1-4D49-A5FA-9AF1F1CC66B3}" type="presParOf" srcId="{E50C4D9F-BE21-48B6-8CF0-4E793C3FA8ED}" destId="{0F2DCCD5-E023-4F22-BC39-590CF83E3036}" srcOrd="0" destOrd="0" presId="urn:microsoft.com/office/officeart/2005/8/layout/hierarchy1"/>
    <dgm:cxn modelId="{88594F3C-DCC9-4926-8E70-6B437A688DE7}" type="presParOf" srcId="{E50C4D9F-BE21-48B6-8CF0-4E793C3FA8ED}" destId="{C5F1C791-0C43-45B7-9F33-EE5529862F1E}" srcOrd="1" destOrd="0" presId="urn:microsoft.com/office/officeart/2005/8/layout/hierarchy1"/>
    <dgm:cxn modelId="{1C9F6DD0-4746-4A20-B235-080CEE9EF38B}" type="presParOf" srcId="{DC09B7D3-BD83-4843-B3EC-51702A7A22BC}" destId="{E8AD51D6-62B0-483A-8A73-348BA63BBD04}" srcOrd="1" destOrd="0" presId="urn:microsoft.com/office/officeart/2005/8/layout/hierarchy1"/>
    <dgm:cxn modelId="{DB90310C-0539-4185-B30F-5004401633CC}" type="presParOf" srcId="{E8AD51D6-62B0-483A-8A73-348BA63BBD04}" destId="{30E9B574-C728-4909-9152-647A8317F532}" srcOrd="0" destOrd="0" presId="urn:microsoft.com/office/officeart/2005/8/layout/hierarchy1"/>
    <dgm:cxn modelId="{AAD9CB47-5D62-4824-AC8C-C927D408BF0E}" type="presParOf" srcId="{E8AD51D6-62B0-483A-8A73-348BA63BBD04}" destId="{4BC75E44-B882-4965-92A7-16580AC93B56}" srcOrd="1" destOrd="0" presId="urn:microsoft.com/office/officeart/2005/8/layout/hierarchy1"/>
    <dgm:cxn modelId="{DCBBA3BA-7C97-4356-9A23-AB6BD24A2E0B}" type="presParOf" srcId="{4BC75E44-B882-4965-92A7-16580AC93B56}" destId="{0A04ADBA-70A0-4EB8-88F2-C68CD6AC1508}" srcOrd="0" destOrd="0" presId="urn:microsoft.com/office/officeart/2005/8/layout/hierarchy1"/>
    <dgm:cxn modelId="{DC7C89D3-C27B-4B2C-BC31-44AEB934BDBF}" type="presParOf" srcId="{0A04ADBA-70A0-4EB8-88F2-C68CD6AC1508}" destId="{54CCF0FF-99B4-4256-A9E1-9D63C26EFA34}" srcOrd="0" destOrd="0" presId="urn:microsoft.com/office/officeart/2005/8/layout/hierarchy1"/>
    <dgm:cxn modelId="{E8C7BA2D-965E-46F6-B53E-98F10C1CF541}" type="presParOf" srcId="{0A04ADBA-70A0-4EB8-88F2-C68CD6AC1508}" destId="{774EB380-9B08-4F10-A563-5140E8436956}" srcOrd="1" destOrd="0" presId="urn:microsoft.com/office/officeart/2005/8/layout/hierarchy1"/>
    <dgm:cxn modelId="{6A262D4D-E039-4D77-BE8D-495459FB8B58}" type="presParOf" srcId="{4BC75E44-B882-4965-92A7-16580AC93B56}" destId="{840C193B-A830-4F7C-BCC5-6FD5C4410EED}" srcOrd="1" destOrd="0" presId="urn:microsoft.com/office/officeart/2005/8/layout/hierarchy1"/>
    <dgm:cxn modelId="{B6A62365-7FDE-4B1E-80A0-08DED806EBC8}" type="presParOf" srcId="{E8AD51D6-62B0-483A-8A73-348BA63BBD04}" destId="{6AC1C0C3-6191-45A5-9057-9CE2A6B75509}" srcOrd="2" destOrd="0" presId="urn:microsoft.com/office/officeart/2005/8/layout/hierarchy1"/>
    <dgm:cxn modelId="{9CD4024D-A889-4A59-B9B3-9AE80F33DB08}" type="presParOf" srcId="{E8AD51D6-62B0-483A-8A73-348BA63BBD04}" destId="{E121B794-438F-4C02-9992-E96D28195879}" srcOrd="3" destOrd="0" presId="urn:microsoft.com/office/officeart/2005/8/layout/hierarchy1"/>
    <dgm:cxn modelId="{B593A98C-3812-4940-B31C-C50CABD09E2F}" type="presParOf" srcId="{E121B794-438F-4C02-9992-E96D28195879}" destId="{D7AD91F3-022A-4E10-B385-52E873AE2136}" srcOrd="0" destOrd="0" presId="urn:microsoft.com/office/officeart/2005/8/layout/hierarchy1"/>
    <dgm:cxn modelId="{39631669-B269-476A-B537-E412E2BB94C1}" type="presParOf" srcId="{D7AD91F3-022A-4E10-B385-52E873AE2136}" destId="{722FE9AB-8FB1-4D1A-A17A-3A04D7C9F40B}" srcOrd="0" destOrd="0" presId="urn:microsoft.com/office/officeart/2005/8/layout/hierarchy1"/>
    <dgm:cxn modelId="{EDCBEAB4-14CA-4949-B820-564468F8FE9C}" type="presParOf" srcId="{D7AD91F3-022A-4E10-B385-52E873AE2136}" destId="{DA60B274-BAB7-4409-95BE-0E562332C09F}" srcOrd="1" destOrd="0" presId="urn:microsoft.com/office/officeart/2005/8/layout/hierarchy1"/>
    <dgm:cxn modelId="{B15EA947-8010-464D-8004-AD29EA0C20BD}" type="presParOf" srcId="{E121B794-438F-4C02-9992-E96D28195879}" destId="{66CCDD4D-F02A-4BC6-B745-D84F37DA83B0}" srcOrd="1" destOrd="0" presId="urn:microsoft.com/office/officeart/2005/8/layout/hierarchy1"/>
    <dgm:cxn modelId="{DED933D7-3D8C-4775-A0CA-2AF9372A85B9}" type="presParOf" srcId="{0427BA0D-D809-476F-9341-46E9F8722B2B}" destId="{F617F3A7-1599-4334-8CB4-92D3AD94D8E8}" srcOrd="4" destOrd="0" presId="urn:microsoft.com/office/officeart/2005/8/layout/hierarchy1"/>
    <dgm:cxn modelId="{DDF265F4-FE19-4EB1-B369-496F3FD1A40D}" type="presParOf" srcId="{0427BA0D-D809-476F-9341-46E9F8722B2B}" destId="{09576939-E700-4D18-AB4A-AFBEEF814B64}" srcOrd="5" destOrd="0" presId="urn:microsoft.com/office/officeart/2005/8/layout/hierarchy1"/>
    <dgm:cxn modelId="{A2833BA9-4335-4C54-9EFA-53456F23F627}" type="presParOf" srcId="{09576939-E700-4D18-AB4A-AFBEEF814B64}" destId="{8824873D-A465-42C4-B923-7EA7AE3F609C}" srcOrd="0" destOrd="0" presId="urn:microsoft.com/office/officeart/2005/8/layout/hierarchy1"/>
    <dgm:cxn modelId="{5C7CCAC4-6FD7-4738-A905-A23759C7D0B6}" type="presParOf" srcId="{8824873D-A465-42C4-B923-7EA7AE3F609C}" destId="{FF50ADAF-59A3-4098-818D-A2765D2BAF97}" srcOrd="0" destOrd="0" presId="urn:microsoft.com/office/officeart/2005/8/layout/hierarchy1"/>
    <dgm:cxn modelId="{34334095-5D69-48FE-82D9-CD0599A6D2E4}" type="presParOf" srcId="{8824873D-A465-42C4-B923-7EA7AE3F609C}" destId="{A89E90C1-B8AB-4DC8-9095-9E963CBAEA7D}" srcOrd="1" destOrd="0" presId="urn:microsoft.com/office/officeart/2005/8/layout/hierarchy1"/>
    <dgm:cxn modelId="{770F40D5-66DE-4D3A-B06C-060E9BECD2F4}" type="presParOf" srcId="{09576939-E700-4D18-AB4A-AFBEEF814B64}" destId="{52908920-D90B-49CB-919D-F48A81E10B2D}" srcOrd="1" destOrd="0" presId="urn:microsoft.com/office/officeart/2005/8/layout/hierarchy1"/>
    <dgm:cxn modelId="{60668375-D89C-4BA3-8120-81064570FC77}" type="presParOf" srcId="{52908920-D90B-49CB-919D-F48A81E10B2D}" destId="{9FA84D4A-CB0B-4246-9DFD-52DE83F020B8}" srcOrd="0" destOrd="0" presId="urn:microsoft.com/office/officeart/2005/8/layout/hierarchy1"/>
    <dgm:cxn modelId="{227AC7EB-985D-4B3C-9586-FEFB9E2F7DB1}" type="presParOf" srcId="{52908920-D90B-49CB-919D-F48A81E10B2D}" destId="{39ADE85E-9616-4D51-96D4-DF6A03E314B4}" srcOrd="1" destOrd="0" presId="urn:microsoft.com/office/officeart/2005/8/layout/hierarchy1"/>
    <dgm:cxn modelId="{1D6289FE-F27D-48BC-8D21-5B9C24AA3546}" type="presParOf" srcId="{39ADE85E-9616-4D51-96D4-DF6A03E314B4}" destId="{6C107259-C828-4C59-B0DA-FF762ECBFF56}" srcOrd="0" destOrd="0" presId="urn:microsoft.com/office/officeart/2005/8/layout/hierarchy1"/>
    <dgm:cxn modelId="{5A18711F-A371-420A-BC33-D3642895B020}" type="presParOf" srcId="{6C107259-C828-4C59-B0DA-FF762ECBFF56}" destId="{924132B2-4CE6-43C3-B9FE-6361B4C9F60B}" srcOrd="0" destOrd="0" presId="urn:microsoft.com/office/officeart/2005/8/layout/hierarchy1"/>
    <dgm:cxn modelId="{54310C8D-93C5-4718-AC56-99D53DE2DA06}" type="presParOf" srcId="{6C107259-C828-4C59-B0DA-FF762ECBFF56}" destId="{C0E4101E-DB51-4027-AE49-112B4CCBFC3E}" srcOrd="1" destOrd="0" presId="urn:microsoft.com/office/officeart/2005/8/layout/hierarchy1"/>
    <dgm:cxn modelId="{4A959D84-6D81-42E5-8118-DBF4A8723D19}" type="presParOf" srcId="{39ADE85E-9616-4D51-96D4-DF6A03E314B4}" destId="{0508BF9E-D1A9-47DE-A07C-CE9197DA55B6}" srcOrd="1" destOrd="0" presId="urn:microsoft.com/office/officeart/2005/8/layout/hierarchy1"/>
    <dgm:cxn modelId="{D14C6AE8-22A9-41C5-AC95-E7FCAA308397}" type="presParOf" srcId="{52908920-D90B-49CB-919D-F48A81E10B2D}" destId="{BA3F4881-2D64-4B32-AA65-DA21560F7B69}" srcOrd="2" destOrd="0" presId="urn:microsoft.com/office/officeart/2005/8/layout/hierarchy1"/>
    <dgm:cxn modelId="{BE91DAA8-375E-4EB1-B61A-186ED56972CC}" type="presParOf" srcId="{52908920-D90B-49CB-919D-F48A81E10B2D}" destId="{F7B18A3B-40A0-4DB7-950C-632CABF91093}" srcOrd="3" destOrd="0" presId="urn:microsoft.com/office/officeart/2005/8/layout/hierarchy1"/>
    <dgm:cxn modelId="{69D2A694-9611-4309-9BFC-A4F2F8881CC0}" type="presParOf" srcId="{F7B18A3B-40A0-4DB7-950C-632CABF91093}" destId="{79BFACF8-D7AB-479C-892A-D1CA6E13797A}" srcOrd="0" destOrd="0" presId="urn:microsoft.com/office/officeart/2005/8/layout/hierarchy1"/>
    <dgm:cxn modelId="{65818178-08F8-43AA-BCCE-1A4FCBEDE624}" type="presParOf" srcId="{79BFACF8-D7AB-479C-892A-D1CA6E13797A}" destId="{F1807526-AE39-4851-BD3F-620BEA22DF7F}" srcOrd="0" destOrd="0" presId="urn:microsoft.com/office/officeart/2005/8/layout/hierarchy1"/>
    <dgm:cxn modelId="{D73FA5E7-21B0-4F13-908C-8DBF2E23D65D}" type="presParOf" srcId="{79BFACF8-D7AB-479C-892A-D1CA6E13797A}" destId="{CDFA0F8B-57D0-4637-8E8A-400C99D6F833}" srcOrd="1" destOrd="0" presId="urn:microsoft.com/office/officeart/2005/8/layout/hierarchy1"/>
    <dgm:cxn modelId="{D79E4B57-1BC1-4A36-929F-CE1026A89D79}" type="presParOf" srcId="{F7B18A3B-40A0-4DB7-950C-632CABF91093}" destId="{F50C214F-BF2E-4195-87D4-1E195EC61227}" srcOrd="1" destOrd="0" presId="urn:microsoft.com/office/officeart/2005/8/layout/hierarchy1"/>
    <dgm:cxn modelId="{6C95AF0F-F1A9-4F4E-9D09-500ED6E0B7F6}" type="presParOf" srcId="{0427BA0D-D809-476F-9341-46E9F8722B2B}" destId="{508CB71B-0F9B-4CCE-B30F-48FC00BDAFA0}" srcOrd="6" destOrd="0" presId="urn:microsoft.com/office/officeart/2005/8/layout/hierarchy1"/>
    <dgm:cxn modelId="{96948D1A-F372-45AB-8B1A-8A8B9F04546F}" type="presParOf" srcId="{0427BA0D-D809-476F-9341-46E9F8722B2B}" destId="{F58B7987-15CB-4276-9563-6391185E581D}" srcOrd="7" destOrd="0" presId="urn:microsoft.com/office/officeart/2005/8/layout/hierarchy1"/>
    <dgm:cxn modelId="{CCAB9C3D-2A02-412E-84A1-AB27CD5BE070}" type="presParOf" srcId="{F58B7987-15CB-4276-9563-6391185E581D}" destId="{C47DCEDD-4ABF-4310-8FE5-B4E29FBE22DF}" srcOrd="0" destOrd="0" presId="urn:microsoft.com/office/officeart/2005/8/layout/hierarchy1"/>
    <dgm:cxn modelId="{8648FCAA-BCE1-4F2D-B0BF-1B4DD709668C}" type="presParOf" srcId="{C47DCEDD-4ABF-4310-8FE5-B4E29FBE22DF}" destId="{81A76EA3-EA5B-4F78-A2E3-6D31748DDA2C}" srcOrd="0" destOrd="0" presId="urn:microsoft.com/office/officeart/2005/8/layout/hierarchy1"/>
    <dgm:cxn modelId="{342B1AE8-F664-4195-A44E-1E5CFFA73A47}" type="presParOf" srcId="{C47DCEDD-4ABF-4310-8FE5-B4E29FBE22DF}" destId="{35A6684A-B8C4-4EA7-BC20-E3826B67B022}" srcOrd="1" destOrd="0" presId="urn:microsoft.com/office/officeart/2005/8/layout/hierarchy1"/>
    <dgm:cxn modelId="{0FED4F7A-E242-40F1-B40D-18AC8D96592F}" type="presParOf" srcId="{F58B7987-15CB-4276-9563-6391185E581D}" destId="{C126CF09-C1F8-4759-B485-AC5344C7D3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C13D8C-3B8D-4BA8-B59A-689DE8A56240}" type="doc">
      <dgm:prSet loTypeId="urn:microsoft.com/office/officeart/2005/8/layout/process4" loCatId="process" qsTypeId="urn:microsoft.com/office/officeart/2005/8/quickstyle/3d4" qsCatId="3D" csTypeId="urn:microsoft.com/office/officeart/2005/8/colors/accent5_2" csCatId="accent5" phldr="1"/>
      <dgm:spPr/>
    </dgm:pt>
    <dgm:pt modelId="{BA70A1B5-842F-4419-B96E-59B6ABF7B6DC}">
      <dgm:prSet phldrT="[Text]" custT="1"/>
      <dgm:spPr/>
      <dgm:t>
        <a:bodyPr/>
        <a:lstStyle/>
        <a:p>
          <a:r>
            <a:rPr lang="en-US" sz="1600" dirty="0" err="1" smtClean="0"/>
            <a:t>MPI_Init</a:t>
          </a:r>
          <a:endParaRPr lang="en-US" sz="1600" dirty="0"/>
        </a:p>
      </dgm:t>
    </dgm:pt>
    <dgm:pt modelId="{2BBAABA3-D645-410A-9A90-96DA6A1F1C87}" type="parTrans" cxnId="{1BB9F8C4-89AB-44CE-A50B-DA9531BD0A8E}">
      <dgm:prSet/>
      <dgm:spPr/>
      <dgm:t>
        <a:bodyPr/>
        <a:lstStyle/>
        <a:p>
          <a:endParaRPr lang="en-US" sz="1600"/>
        </a:p>
      </dgm:t>
    </dgm:pt>
    <dgm:pt modelId="{D2E0B669-A6F1-489C-8AED-E6677A0B91B6}" type="sibTrans" cxnId="{1BB9F8C4-89AB-44CE-A50B-DA9531BD0A8E}">
      <dgm:prSet custT="1"/>
      <dgm:spPr/>
      <dgm:t>
        <a:bodyPr/>
        <a:lstStyle/>
        <a:p>
          <a:endParaRPr lang="en-US" sz="1600"/>
        </a:p>
      </dgm:t>
    </dgm:pt>
    <dgm:pt modelId="{86D26EA7-4356-4D7C-9391-617C72A25B1F}">
      <dgm:prSet phldrT="[Text]" custT="1"/>
      <dgm:spPr/>
      <dgm:t>
        <a:bodyPr/>
        <a:lstStyle/>
        <a:p>
          <a:r>
            <a:rPr lang="en-US" sz="1600" dirty="0" smtClean="0"/>
            <a:t>Get rank</a:t>
          </a:r>
        </a:p>
      </dgm:t>
    </dgm:pt>
    <dgm:pt modelId="{F653EBF1-12E8-4949-BC95-BE55C3DFABD5}" type="parTrans" cxnId="{8E16EEF2-E311-4F08-820D-3D7BEFB9D46F}">
      <dgm:prSet/>
      <dgm:spPr/>
      <dgm:t>
        <a:bodyPr/>
        <a:lstStyle/>
        <a:p>
          <a:endParaRPr lang="en-US" sz="1600"/>
        </a:p>
      </dgm:t>
    </dgm:pt>
    <dgm:pt modelId="{A66992FF-D8C1-4438-A446-9A4E235F4397}" type="sibTrans" cxnId="{8E16EEF2-E311-4F08-820D-3D7BEFB9D46F}">
      <dgm:prSet custT="1"/>
      <dgm:spPr/>
      <dgm:t>
        <a:bodyPr/>
        <a:lstStyle/>
        <a:p>
          <a:endParaRPr lang="en-US" sz="1600"/>
        </a:p>
      </dgm:t>
    </dgm:pt>
    <dgm:pt modelId="{59D92622-C1E8-478C-B4F1-DC5918A71EAC}">
      <dgm:prSet phldrT="[Text]" custT="1"/>
      <dgm:spPr/>
      <dgm:t>
        <a:bodyPr/>
        <a:lstStyle/>
        <a:p>
          <a:r>
            <a:rPr lang="en-US" sz="1600" dirty="0" smtClean="0"/>
            <a:t>OMP Parallel</a:t>
          </a:r>
          <a:endParaRPr lang="en-US" sz="1600" dirty="0"/>
        </a:p>
      </dgm:t>
    </dgm:pt>
    <dgm:pt modelId="{6E0E2E25-9283-4FBC-BA86-6D65FD15D5EE}" type="parTrans" cxnId="{62BB93E5-AE1C-4D7D-9870-68014906E3E1}">
      <dgm:prSet/>
      <dgm:spPr/>
      <dgm:t>
        <a:bodyPr/>
        <a:lstStyle/>
        <a:p>
          <a:endParaRPr lang="en-US" sz="1600"/>
        </a:p>
      </dgm:t>
    </dgm:pt>
    <dgm:pt modelId="{B36200A5-B088-4FA1-B375-F8E0B6AF8EF3}" type="sibTrans" cxnId="{62BB93E5-AE1C-4D7D-9870-68014906E3E1}">
      <dgm:prSet custT="1"/>
      <dgm:spPr/>
      <dgm:t>
        <a:bodyPr/>
        <a:lstStyle/>
        <a:p>
          <a:endParaRPr lang="en-US" sz="1600"/>
        </a:p>
      </dgm:t>
    </dgm:pt>
    <dgm:pt modelId="{D021D45B-A98E-40A6-9911-6BB15B7C1F38}">
      <dgm:prSet phldrT="[Text]" custT="1"/>
      <dgm:spPr/>
      <dgm:t>
        <a:bodyPr/>
        <a:lstStyle/>
        <a:p>
          <a:r>
            <a:rPr lang="en-US" sz="1600" dirty="0" smtClean="0"/>
            <a:t>Compute</a:t>
          </a:r>
          <a:endParaRPr lang="en-US" sz="1600" dirty="0"/>
        </a:p>
      </dgm:t>
    </dgm:pt>
    <dgm:pt modelId="{424DF4D9-8793-4A69-932F-3AE953370769}" type="parTrans" cxnId="{51D88144-B4DD-4B42-A5BE-E98F7871760C}">
      <dgm:prSet/>
      <dgm:spPr/>
      <dgm:t>
        <a:bodyPr/>
        <a:lstStyle/>
        <a:p>
          <a:endParaRPr lang="en-US" sz="1600"/>
        </a:p>
      </dgm:t>
    </dgm:pt>
    <dgm:pt modelId="{F7568F25-692A-46E1-92C0-3043920E18FA}" type="sibTrans" cxnId="{51D88144-B4DD-4B42-A5BE-E98F7871760C}">
      <dgm:prSet/>
      <dgm:spPr/>
      <dgm:t>
        <a:bodyPr/>
        <a:lstStyle/>
        <a:p>
          <a:endParaRPr lang="en-US" sz="1600"/>
        </a:p>
      </dgm:t>
    </dgm:pt>
    <dgm:pt modelId="{365A0A7E-AD51-443C-8826-E8A46DDE90FC}">
      <dgm:prSet phldrT="[Text]" custT="1"/>
      <dgm:spPr/>
      <dgm:t>
        <a:bodyPr/>
        <a:lstStyle/>
        <a:p>
          <a:r>
            <a:rPr lang="en-US" sz="1600" dirty="0" smtClean="0"/>
            <a:t>End Parallel</a:t>
          </a:r>
          <a:endParaRPr lang="en-US" sz="1600" dirty="0"/>
        </a:p>
      </dgm:t>
    </dgm:pt>
    <dgm:pt modelId="{1585C4E8-2519-4D6A-8761-9EAA6E45DFEC}" type="parTrans" cxnId="{9CC4748C-7D38-453B-941F-B78C85CF732C}">
      <dgm:prSet/>
      <dgm:spPr/>
      <dgm:t>
        <a:bodyPr/>
        <a:lstStyle/>
        <a:p>
          <a:endParaRPr lang="en-US" sz="1600"/>
        </a:p>
      </dgm:t>
    </dgm:pt>
    <dgm:pt modelId="{9F1607D2-B958-4BA1-9026-3B5C4AAA52D1}" type="sibTrans" cxnId="{9CC4748C-7D38-453B-941F-B78C85CF732C}">
      <dgm:prSet custT="1"/>
      <dgm:spPr/>
      <dgm:t>
        <a:bodyPr/>
        <a:lstStyle/>
        <a:p>
          <a:endParaRPr lang="en-US" sz="1600"/>
        </a:p>
      </dgm:t>
    </dgm:pt>
    <dgm:pt modelId="{58B62E22-0525-4E1C-A58A-C2D7D24F4E64}">
      <dgm:prSet phldrT="[Text]" custT="1"/>
      <dgm:spPr/>
      <dgm:t>
        <a:bodyPr/>
        <a:lstStyle/>
        <a:p>
          <a:r>
            <a:rPr lang="en-US" sz="1600" dirty="0" err="1" smtClean="0"/>
            <a:t>MPI_Finalize</a:t>
          </a:r>
          <a:r>
            <a:rPr lang="en-US" sz="1600" dirty="0" smtClean="0"/>
            <a:t> </a:t>
          </a:r>
          <a:endParaRPr lang="en-US" sz="1600" dirty="0"/>
        </a:p>
      </dgm:t>
    </dgm:pt>
    <dgm:pt modelId="{C82BFBCE-5403-4DD9-9E0D-788C2ABA3CE2}" type="parTrans" cxnId="{CEE9303D-2B0C-4D6D-8DE6-698B52DE7DB1}">
      <dgm:prSet/>
      <dgm:spPr/>
      <dgm:t>
        <a:bodyPr/>
        <a:lstStyle/>
        <a:p>
          <a:endParaRPr lang="en-US" sz="1600"/>
        </a:p>
      </dgm:t>
    </dgm:pt>
    <dgm:pt modelId="{4ACFFF3C-3721-4D1A-9E97-A4F209881000}" type="sibTrans" cxnId="{CEE9303D-2B0C-4D6D-8DE6-698B52DE7DB1}">
      <dgm:prSet/>
      <dgm:spPr/>
      <dgm:t>
        <a:bodyPr/>
        <a:lstStyle/>
        <a:p>
          <a:endParaRPr lang="en-US" sz="1600"/>
        </a:p>
      </dgm:t>
    </dgm:pt>
    <dgm:pt modelId="{A0AF3AF7-74E0-401E-9038-092A852BE9A3}">
      <dgm:prSet phldrT="[Text]" custT="1"/>
      <dgm:spPr/>
      <dgm:t>
        <a:bodyPr/>
        <a:lstStyle/>
        <a:p>
          <a:r>
            <a:rPr lang="en-US" sz="1600" dirty="0" err="1" smtClean="0"/>
            <a:t>MPI_Call</a:t>
          </a:r>
          <a:endParaRPr lang="en-US" sz="1600" dirty="0" smtClean="0"/>
        </a:p>
      </dgm:t>
    </dgm:pt>
    <dgm:pt modelId="{AC8BB38D-6FEF-465C-B5FD-E02F0E1E201D}" type="parTrans" cxnId="{ED967913-73B9-4FDA-85FE-870E91B03F79}">
      <dgm:prSet/>
      <dgm:spPr/>
      <dgm:t>
        <a:bodyPr/>
        <a:lstStyle/>
        <a:p>
          <a:endParaRPr lang="en-US" sz="1600"/>
        </a:p>
      </dgm:t>
    </dgm:pt>
    <dgm:pt modelId="{C43760D1-5538-43E5-9091-8A1E27796A05}" type="sibTrans" cxnId="{ED967913-73B9-4FDA-85FE-870E91B03F79}">
      <dgm:prSet custT="1"/>
      <dgm:spPr/>
      <dgm:t>
        <a:bodyPr/>
        <a:lstStyle/>
        <a:p>
          <a:endParaRPr lang="en-US" sz="1600"/>
        </a:p>
      </dgm:t>
    </dgm:pt>
    <dgm:pt modelId="{2024F2C7-2C72-4D4B-BCB4-47BB8B11BFE9}">
      <dgm:prSet phldrT="[Text]" custT="1"/>
      <dgm:spPr/>
      <dgm:t>
        <a:bodyPr/>
        <a:lstStyle/>
        <a:p>
          <a:r>
            <a:rPr lang="en-US" sz="1600" dirty="0" err="1" smtClean="0"/>
            <a:t>MPI_Call</a:t>
          </a:r>
          <a:endParaRPr lang="en-US" sz="1600" dirty="0"/>
        </a:p>
      </dgm:t>
    </dgm:pt>
    <dgm:pt modelId="{FD107B42-0E17-49FB-AF71-ECB6D9740EEB}" type="parTrans" cxnId="{637BA062-B764-430A-8D23-8031C68C3984}">
      <dgm:prSet/>
      <dgm:spPr/>
      <dgm:t>
        <a:bodyPr/>
        <a:lstStyle/>
        <a:p>
          <a:endParaRPr lang="en-US"/>
        </a:p>
      </dgm:t>
    </dgm:pt>
    <dgm:pt modelId="{0404A7F4-8F8C-4EC7-B1FB-210CB2D5A466}" type="sibTrans" cxnId="{637BA062-B764-430A-8D23-8031C68C3984}">
      <dgm:prSet/>
      <dgm:spPr/>
      <dgm:t>
        <a:bodyPr/>
        <a:lstStyle/>
        <a:p>
          <a:endParaRPr lang="en-US"/>
        </a:p>
      </dgm:t>
    </dgm:pt>
    <dgm:pt modelId="{E3F2DD06-4CA1-49B2-A47B-9BA7C918F128}" type="pres">
      <dgm:prSet presAssocID="{9BC13D8C-3B8D-4BA8-B59A-689DE8A56240}" presName="Name0" presStyleCnt="0">
        <dgm:presLayoutVars>
          <dgm:dir/>
          <dgm:animLvl val="lvl"/>
          <dgm:resizeHandles val="exact"/>
        </dgm:presLayoutVars>
      </dgm:prSet>
      <dgm:spPr/>
    </dgm:pt>
    <dgm:pt modelId="{88D84F4C-B5E8-4985-A52D-32A9C22CE02F}" type="pres">
      <dgm:prSet presAssocID="{58B62E22-0525-4E1C-A58A-C2D7D24F4E64}" presName="boxAndChildren" presStyleCnt="0"/>
      <dgm:spPr/>
    </dgm:pt>
    <dgm:pt modelId="{CA4FD30B-23C5-438A-87A9-01AC67060F18}" type="pres">
      <dgm:prSet presAssocID="{58B62E22-0525-4E1C-A58A-C2D7D24F4E64}" presName="parentTextBox" presStyleLbl="node1" presStyleIdx="0" presStyleCnt="7"/>
      <dgm:spPr/>
      <dgm:t>
        <a:bodyPr/>
        <a:lstStyle/>
        <a:p>
          <a:endParaRPr lang="en-US"/>
        </a:p>
      </dgm:t>
    </dgm:pt>
    <dgm:pt modelId="{4934483D-EAEE-4533-9A14-95AD1D310D67}" type="pres">
      <dgm:prSet presAssocID="{0404A7F4-8F8C-4EC7-B1FB-210CB2D5A466}" presName="sp" presStyleCnt="0"/>
      <dgm:spPr/>
    </dgm:pt>
    <dgm:pt modelId="{FA5AA346-521B-46A5-A15D-B79C460A6B0A}" type="pres">
      <dgm:prSet presAssocID="{2024F2C7-2C72-4D4B-BCB4-47BB8B11BFE9}" presName="arrowAndChildren" presStyleCnt="0"/>
      <dgm:spPr/>
    </dgm:pt>
    <dgm:pt modelId="{B5D40CCA-0C6B-44DF-A501-280ED0AE2445}" type="pres">
      <dgm:prSet presAssocID="{2024F2C7-2C72-4D4B-BCB4-47BB8B11BFE9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BD6C63C4-D7DB-4C99-A500-710646C2A4F9}" type="pres">
      <dgm:prSet presAssocID="{9F1607D2-B958-4BA1-9026-3B5C4AAA52D1}" presName="sp" presStyleCnt="0"/>
      <dgm:spPr/>
    </dgm:pt>
    <dgm:pt modelId="{1E41D854-4D7F-4173-A85E-91C3C9F72C0B}" type="pres">
      <dgm:prSet presAssocID="{365A0A7E-AD51-443C-8826-E8A46DDE90FC}" presName="arrowAndChildren" presStyleCnt="0"/>
      <dgm:spPr/>
    </dgm:pt>
    <dgm:pt modelId="{C097B66D-53C7-4BA2-8C38-FCDB3CDA8FA9}" type="pres">
      <dgm:prSet presAssocID="{365A0A7E-AD51-443C-8826-E8A46DDE90FC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CA6C9A48-92D3-40CC-8831-ED2F7A044DCF}" type="pres">
      <dgm:prSet presAssocID="{B36200A5-B088-4FA1-B375-F8E0B6AF8EF3}" presName="sp" presStyleCnt="0"/>
      <dgm:spPr/>
    </dgm:pt>
    <dgm:pt modelId="{CC5F4D91-540D-4FE1-B1A1-B783AF120123}" type="pres">
      <dgm:prSet presAssocID="{59D92622-C1E8-478C-B4F1-DC5918A71EAC}" presName="arrowAndChildren" presStyleCnt="0"/>
      <dgm:spPr/>
    </dgm:pt>
    <dgm:pt modelId="{FF1E8A81-CAB4-492C-B55C-9AE8BE2AB09B}" type="pres">
      <dgm:prSet presAssocID="{59D92622-C1E8-478C-B4F1-DC5918A71EAC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072AD7ED-97E2-454A-91AC-1F463EBD7988}" type="pres">
      <dgm:prSet presAssocID="{59D92622-C1E8-478C-B4F1-DC5918A71EAC}" presName="arrow" presStyleLbl="node1" presStyleIdx="3" presStyleCnt="7"/>
      <dgm:spPr/>
      <dgm:t>
        <a:bodyPr/>
        <a:lstStyle/>
        <a:p>
          <a:endParaRPr lang="en-US"/>
        </a:p>
      </dgm:t>
    </dgm:pt>
    <dgm:pt modelId="{BF0F44B5-41F6-4EDF-9817-45262EDE3F20}" type="pres">
      <dgm:prSet presAssocID="{59D92622-C1E8-478C-B4F1-DC5918A71EAC}" presName="descendantArrow" presStyleCnt="0"/>
      <dgm:spPr/>
    </dgm:pt>
    <dgm:pt modelId="{04E853BD-2723-460A-A784-E78FD45F76C1}" type="pres">
      <dgm:prSet presAssocID="{D021D45B-A98E-40A6-9911-6BB15B7C1F38}" presName="childTextArrow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607D5-1567-4725-B1E1-5B732CCEEB2A}" type="pres">
      <dgm:prSet presAssocID="{C43760D1-5538-43E5-9091-8A1E27796A05}" presName="sp" presStyleCnt="0"/>
      <dgm:spPr/>
    </dgm:pt>
    <dgm:pt modelId="{B31B9A96-A05F-4617-9D4C-909E0BF72541}" type="pres">
      <dgm:prSet presAssocID="{A0AF3AF7-74E0-401E-9038-092A852BE9A3}" presName="arrowAndChildren" presStyleCnt="0"/>
      <dgm:spPr/>
    </dgm:pt>
    <dgm:pt modelId="{0A7713E9-73F1-4850-AE8D-B316FAAE10AA}" type="pres">
      <dgm:prSet presAssocID="{A0AF3AF7-74E0-401E-9038-092A852BE9A3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76FCC1A0-B254-474C-ABFB-14238A920DBA}" type="pres">
      <dgm:prSet presAssocID="{A66992FF-D8C1-4438-A446-9A4E235F4397}" presName="sp" presStyleCnt="0"/>
      <dgm:spPr/>
    </dgm:pt>
    <dgm:pt modelId="{2EB29CD0-BC4D-406B-8845-0FD91B0857E7}" type="pres">
      <dgm:prSet presAssocID="{86D26EA7-4356-4D7C-9391-617C72A25B1F}" presName="arrowAndChildren" presStyleCnt="0"/>
      <dgm:spPr/>
    </dgm:pt>
    <dgm:pt modelId="{DE3216F7-F296-425B-A00B-C0E87B276511}" type="pres">
      <dgm:prSet presAssocID="{86D26EA7-4356-4D7C-9391-617C72A25B1F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A867585F-9393-48CC-95C1-0255B5E91188}" type="pres">
      <dgm:prSet presAssocID="{D2E0B669-A6F1-489C-8AED-E6677A0B91B6}" presName="sp" presStyleCnt="0"/>
      <dgm:spPr/>
    </dgm:pt>
    <dgm:pt modelId="{DB39417F-41AA-432F-A555-6AD2CC268EDC}" type="pres">
      <dgm:prSet presAssocID="{BA70A1B5-842F-4419-B96E-59B6ABF7B6DC}" presName="arrowAndChildren" presStyleCnt="0"/>
      <dgm:spPr/>
    </dgm:pt>
    <dgm:pt modelId="{259E8CEB-9D87-40A5-AC11-3CFBF99A757C}" type="pres">
      <dgm:prSet presAssocID="{BA70A1B5-842F-4419-B96E-59B6ABF7B6DC}" presName="parentTextArrow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3FD2E2A1-2EA4-4326-BB3B-5951005F78F6}" type="presOf" srcId="{D021D45B-A98E-40A6-9911-6BB15B7C1F38}" destId="{04E853BD-2723-460A-A784-E78FD45F76C1}" srcOrd="0" destOrd="0" presId="urn:microsoft.com/office/officeart/2005/8/layout/process4"/>
    <dgm:cxn modelId="{9CC4748C-7D38-453B-941F-B78C85CF732C}" srcId="{9BC13D8C-3B8D-4BA8-B59A-689DE8A56240}" destId="{365A0A7E-AD51-443C-8826-E8A46DDE90FC}" srcOrd="4" destOrd="0" parTransId="{1585C4E8-2519-4D6A-8761-9EAA6E45DFEC}" sibTransId="{9F1607D2-B958-4BA1-9026-3B5C4AAA52D1}"/>
    <dgm:cxn modelId="{4884797D-E7D9-43AC-AC54-450DD194F097}" type="presOf" srcId="{BA70A1B5-842F-4419-B96E-59B6ABF7B6DC}" destId="{259E8CEB-9D87-40A5-AC11-3CFBF99A757C}" srcOrd="0" destOrd="0" presId="urn:microsoft.com/office/officeart/2005/8/layout/process4"/>
    <dgm:cxn modelId="{8E16EEF2-E311-4F08-820D-3D7BEFB9D46F}" srcId="{9BC13D8C-3B8D-4BA8-B59A-689DE8A56240}" destId="{86D26EA7-4356-4D7C-9391-617C72A25B1F}" srcOrd="1" destOrd="0" parTransId="{F653EBF1-12E8-4949-BC95-BE55C3DFABD5}" sibTransId="{A66992FF-D8C1-4438-A446-9A4E235F4397}"/>
    <dgm:cxn modelId="{1BB9F8C4-89AB-44CE-A50B-DA9531BD0A8E}" srcId="{9BC13D8C-3B8D-4BA8-B59A-689DE8A56240}" destId="{BA70A1B5-842F-4419-B96E-59B6ABF7B6DC}" srcOrd="0" destOrd="0" parTransId="{2BBAABA3-D645-410A-9A90-96DA6A1F1C87}" sibTransId="{D2E0B669-A6F1-489C-8AED-E6677A0B91B6}"/>
    <dgm:cxn modelId="{6A9AEB44-8EC8-482D-8F42-16EDAA5C7821}" type="presOf" srcId="{59D92622-C1E8-478C-B4F1-DC5918A71EAC}" destId="{FF1E8A81-CAB4-492C-B55C-9AE8BE2AB09B}" srcOrd="0" destOrd="0" presId="urn:microsoft.com/office/officeart/2005/8/layout/process4"/>
    <dgm:cxn modelId="{1E186EA0-B51A-409E-A2EF-2C615E348E2B}" type="presOf" srcId="{86D26EA7-4356-4D7C-9391-617C72A25B1F}" destId="{DE3216F7-F296-425B-A00B-C0E87B276511}" srcOrd="0" destOrd="0" presId="urn:microsoft.com/office/officeart/2005/8/layout/process4"/>
    <dgm:cxn modelId="{38B1367A-3443-4934-B6F4-9EF008CF5DF0}" type="presOf" srcId="{365A0A7E-AD51-443C-8826-E8A46DDE90FC}" destId="{C097B66D-53C7-4BA2-8C38-FCDB3CDA8FA9}" srcOrd="0" destOrd="0" presId="urn:microsoft.com/office/officeart/2005/8/layout/process4"/>
    <dgm:cxn modelId="{E44D7151-2E23-47C1-88EB-889209E9EE9A}" type="presOf" srcId="{A0AF3AF7-74E0-401E-9038-092A852BE9A3}" destId="{0A7713E9-73F1-4850-AE8D-B316FAAE10AA}" srcOrd="0" destOrd="0" presId="urn:microsoft.com/office/officeart/2005/8/layout/process4"/>
    <dgm:cxn modelId="{F1B24FC1-663A-4FE6-A12D-622233AC5876}" type="presOf" srcId="{2024F2C7-2C72-4D4B-BCB4-47BB8B11BFE9}" destId="{B5D40CCA-0C6B-44DF-A501-280ED0AE2445}" srcOrd="0" destOrd="0" presId="urn:microsoft.com/office/officeart/2005/8/layout/process4"/>
    <dgm:cxn modelId="{CEE9303D-2B0C-4D6D-8DE6-698B52DE7DB1}" srcId="{9BC13D8C-3B8D-4BA8-B59A-689DE8A56240}" destId="{58B62E22-0525-4E1C-A58A-C2D7D24F4E64}" srcOrd="6" destOrd="0" parTransId="{C82BFBCE-5403-4DD9-9E0D-788C2ABA3CE2}" sibTransId="{4ACFFF3C-3721-4D1A-9E97-A4F209881000}"/>
    <dgm:cxn modelId="{4B0BD135-52E6-4938-8AE4-B1E18979D3F5}" type="presOf" srcId="{9BC13D8C-3B8D-4BA8-B59A-689DE8A56240}" destId="{E3F2DD06-4CA1-49B2-A47B-9BA7C918F128}" srcOrd="0" destOrd="0" presId="urn:microsoft.com/office/officeart/2005/8/layout/process4"/>
    <dgm:cxn modelId="{51D88144-B4DD-4B42-A5BE-E98F7871760C}" srcId="{59D92622-C1E8-478C-B4F1-DC5918A71EAC}" destId="{D021D45B-A98E-40A6-9911-6BB15B7C1F38}" srcOrd="0" destOrd="0" parTransId="{424DF4D9-8793-4A69-932F-3AE953370769}" sibTransId="{F7568F25-692A-46E1-92C0-3043920E18FA}"/>
    <dgm:cxn modelId="{0E742506-828C-45CF-9311-DFE23CE706E8}" type="presOf" srcId="{58B62E22-0525-4E1C-A58A-C2D7D24F4E64}" destId="{CA4FD30B-23C5-438A-87A9-01AC67060F18}" srcOrd="0" destOrd="0" presId="urn:microsoft.com/office/officeart/2005/8/layout/process4"/>
    <dgm:cxn modelId="{62BB93E5-AE1C-4D7D-9870-68014906E3E1}" srcId="{9BC13D8C-3B8D-4BA8-B59A-689DE8A56240}" destId="{59D92622-C1E8-478C-B4F1-DC5918A71EAC}" srcOrd="3" destOrd="0" parTransId="{6E0E2E25-9283-4FBC-BA86-6D65FD15D5EE}" sibTransId="{B36200A5-B088-4FA1-B375-F8E0B6AF8EF3}"/>
    <dgm:cxn modelId="{ED967913-73B9-4FDA-85FE-870E91B03F79}" srcId="{9BC13D8C-3B8D-4BA8-B59A-689DE8A56240}" destId="{A0AF3AF7-74E0-401E-9038-092A852BE9A3}" srcOrd="2" destOrd="0" parTransId="{AC8BB38D-6FEF-465C-B5FD-E02F0E1E201D}" sibTransId="{C43760D1-5538-43E5-9091-8A1E27796A05}"/>
    <dgm:cxn modelId="{F56041EE-74F5-477F-B9DF-8D49CB7FF9AB}" type="presOf" srcId="{59D92622-C1E8-478C-B4F1-DC5918A71EAC}" destId="{072AD7ED-97E2-454A-91AC-1F463EBD7988}" srcOrd="1" destOrd="0" presId="urn:microsoft.com/office/officeart/2005/8/layout/process4"/>
    <dgm:cxn modelId="{637BA062-B764-430A-8D23-8031C68C3984}" srcId="{9BC13D8C-3B8D-4BA8-B59A-689DE8A56240}" destId="{2024F2C7-2C72-4D4B-BCB4-47BB8B11BFE9}" srcOrd="5" destOrd="0" parTransId="{FD107B42-0E17-49FB-AF71-ECB6D9740EEB}" sibTransId="{0404A7F4-8F8C-4EC7-B1FB-210CB2D5A466}"/>
    <dgm:cxn modelId="{46ACE364-708E-475E-BE25-4E137D32C45B}" type="presParOf" srcId="{E3F2DD06-4CA1-49B2-A47B-9BA7C918F128}" destId="{88D84F4C-B5E8-4985-A52D-32A9C22CE02F}" srcOrd="0" destOrd="0" presId="urn:microsoft.com/office/officeart/2005/8/layout/process4"/>
    <dgm:cxn modelId="{73F76780-3533-421C-9B1B-FA7A4FD4600F}" type="presParOf" srcId="{88D84F4C-B5E8-4985-A52D-32A9C22CE02F}" destId="{CA4FD30B-23C5-438A-87A9-01AC67060F18}" srcOrd="0" destOrd="0" presId="urn:microsoft.com/office/officeart/2005/8/layout/process4"/>
    <dgm:cxn modelId="{27C53ABA-71C6-4DAE-AB37-DC7F0516F034}" type="presParOf" srcId="{E3F2DD06-4CA1-49B2-A47B-9BA7C918F128}" destId="{4934483D-EAEE-4533-9A14-95AD1D310D67}" srcOrd="1" destOrd="0" presId="urn:microsoft.com/office/officeart/2005/8/layout/process4"/>
    <dgm:cxn modelId="{BE4A7FAF-08E2-4A2B-B905-7E15BE6B185E}" type="presParOf" srcId="{E3F2DD06-4CA1-49B2-A47B-9BA7C918F128}" destId="{FA5AA346-521B-46A5-A15D-B79C460A6B0A}" srcOrd="2" destOrd="0" presId="urn:microsoft.com/office/officeart/2005/8/layout/process4"/>
    <dgm:cxn modelId="{28BC9258-EB44-4BD5-B5E9-223EC8EA21FB}" type="presParOf" srcId="{FA5AA346-521B-46A5-A15D-B79C460A6B0A}" destId="{B5D40CCA-0C6B-44DF-A501-280ED0AE2445}" srcOrd="0" destOrd="0" presId="urn:microsoft.com/office/officeart/2005/8/layout/process4"/>
    <dgm:cxn modelId="{E2931C9A-B719-4B6B-979F-9F34AF507085}" type="presParOf" srcId="{E3F2DD06-4CA1-49B2-A47B-9BA7C918F128}" destId="{BD6C63C4-D7DB-4C99-A500-710646C2A4F9}" srcOrd="3" destOrd="0" presId="urn:microsoft.com/office/officeart/2005/8/layout/process4"/>
    <dgm:cxn modelId="{11102A9F-674A-4D7C-B23C-529DF8874C9D}" type="presParOf" srcId="{E3F2DD06-4CA1-49B2-A47B-9BA7C918F128}" destId="{1E41D854-4D7F-4173-A85E-91C3C9F72C0B}" srcOrd="4" destOrd="0" presId="urn:microsoft.com/office/officeart/2005/8/layout/process4"/>
    <dgm:cxn modelId="{BB9FCB21-29D7-43A4-BA13-6388006D9379}" type="presParOf" srcId="{1E41D854-4D7F-4173-A85E-91C3C9F72C0B}" destId="{C097B66D-53C7-4BA2-8C38-FCDB3CDA8FA9}" srcOrd="0" destOrd="0" presId="urn:microsoft.com/office/officeart/2005/8/layout/process4"/>
    <dgm:cxn modelId="{A413DE18-58C0-4E6F-9495-8349567E3F17}" type="presParOf" srcId="{E3F2DD06-4CA1-49B2-A47B-9BA7C918F128}" destId="{CA6C9A48-92D3-40CC-8831-ED2F7A044DCF}" srcOrd="5" destOrd="0" presId="urn:microsoft.com/office/officeart/2005/8/layout/process4"/>
    <dgm:cxn modelId="{53E8131F-B99F-4811-B6D3-818D18203A8D}" type="presParOf" srcId="{E3F2DD06-4CA1-49B2-A47B-9BA7C918F128}" destId="{CC5F4D91-540D-4FE1-B1A1-B783AF120123}" srcOrd="6" destOrd="0" presId="urn:microsoft.com/office/officeart/2005/8/layout/process4"/>
    <dgm:cxn modelId="{768F93A0-7ADD-437E-8C00-89BA969FA72C}" type="presParOf" srcId="{CC5F4D91-540D-4FE1-B1A1-B783AF120123}" destId="{FF1E8A81-CAB4-492C-B55C-9AE8BE2AB09B}" srcOrd="0" destOrd="0" presId="urn:microsoft.com/office/officeart/2005/8/layout/process4"/>
    <dgm:cxn modelId="{A793FF05-EE2C-4E03-A2AE-6169A320B994}" type="presParOf" srcId="{CC5F4D91-540D-4FE1-B1A1-B783AF120123}" destId="{072AD7ED-97E2-454A-91AC-1F463EBD7988}" srcOrd="1" destOrd="0" presId="urn:microsoft.com/office/officeart/2005/8/layout/process4"/>
    <dgm:cxn modelId="{B28C95ED-193F-4ABF-8896-7A3369E6215E}" type="presParOf" srcId="{CC5F4D91-540D-4FE1-B1A1-B783AF120123}" destId="{BF0F44B5-41F6-4EDF-9817-45262EDE3F20}" srcOrd="2" destOrd="0" presId="urn:microsoft.com/office/officeart/2005/8/layout/process4"/>
    <dgm:cxn modelId="{1667D67C-E880-4E26-AB0C-74FFBDFE0542}" type="presParOf" srcId="{BF0F44B5-41F6-4EDF-9817-45262EDE3F20}" destId="{04E853BD-2723-460A-A784-E78FD45F76C1}" srcOrd="0" destOrd="0" presId="urn:microsoft.com/office/officeart/2005/8/layout/process4"/>
    <dgm:cxn modelId="{0100541C-9225-465B-81CB-13C2E7C46136}" type="presParOf" srcId="{E3F2DD06-4CA1-49B2-A47B-9BA7C918F128}" destId="{E29607D5-1567-4725-B1E1-5B732CCEEB2A}" srcOrd="7" destOrd="0" presId="urn:microsoft.com/office/officeart/2005/8/layout/process4"/>
    <dgm:cxn modelId="{5A4951FE-837F-4E7D-B7EC-6A79AD49B20F}" type="presParOf" srcId="{E3F2DD06-4CA1-49B2-A47B-9BA7C918F128}" destId="{B31B9A96-A05F-4617-9D4C-909E0BF72541}" srcOrd="8" destOrd="0" presId="urn:microsoft.com/office/officeart/2005/8/layout/process4"/>
    <dgm:cxn modelId="{2839EFD3-832F-4DBF-A4A8-FA6D2D96252D}" type="presParOf" srcId="{B31B9A96-A05F-4617-9D4C-909E0BF72541}" destId="{0A7713E9-73F1-4850-AE8D-B316FAAE10AA}" srcOrd="0" destOrd="0" presId="urn:microsoft.com/office/officeart/2005/8/layout/process4"/>
    <dgm:cxn modelId="{E6180E6D-D781-4B7D-8C82-CC19AD67FB76}" type="presParOf" srcId="{E3F2DD06-4CA1-49B2-A47B-9BA7C918F128}" destId="{76FCC1A0-B254-474C-ABFB-14238A920DBA}" srcOrd="9" destOrd="0" presId="urn:microsoft.com/office/officeart/2005/8/layout/process4"/>
    <dgm:cxn modelId="{7FA0C1B3-9B2A-44B3-A04B-476A2B8BC410}" type="presParOf" srcId="{E3F2DD06-4CA1-49B2-A47B-9BA7C918F128}" destId="{2EB29CD0-BC4D-406B-8845-0FD91B0857E7}" srcOrd="10" destOrd="0" presId="urn:microsoft.com/office/officeart/2005/8/layout/process4"/>
    <dgm:cxn modelId="{01F9DDA9-96EC-4E0E-A7AB-B627B971EFC5}" type="presParOf" srcId="{2EB29CD0-BC4D-406B-8845-0FD91B0857E7}" destId="{DE3216F7-F296-425B-A00B-C0E87B276511}" srcOrd="0" destOrd="0" presId="urn:microsoft.com/office/officeart/2005/8/layout/process4"/>
    <dgm:cxn modelId="{785F5457-243E-4F4F-8917-ECAB59C4B9DE}" type="presParOf" srcId="{E3F2DD06-4CA1-49B2-A47B-9BA7C918F128}" destId="{A867585F-9393-48CC-95C1-0255B5E91188}" srcOrd="11" destOrd="0" presId="urn:microsoft.com/office/officeart/2005/8/layout/process4"/>
    <dgm:cxn modelId="{46E7AC3A-6522-4A20-8239-50CE933B27CD}" type="presParOf" srcId="{E3F2DD06-4CA1-49B2-A47B-9BA7C918F128}" destId="{DB39417F-41AA-432F-A555-6AD2CC268EDC}" srcOrd="12" destOrd="0" presId="urn:microsoft.com/office/officeart/2005/8/layout/process4"/>
    <dgm:cxn modelId="{0FC9712F-ABF5-4A96-A38B-1A9030E39A9F}" type="presParOf" srcId="{DB39417F-41AA-432F-A555-6AD2CC268EDC}" destId="{259E8CEB-9D87-40A5-AC11-3CFBF99A757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2DCD-7A2E-4C12-87D5-B4AEBFEFCD2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0BE05-38E5-42AE-A0C1-E1A5DEAC6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4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6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  <p:pic>
        <p:nvPicPr>
          <p:cNvPr id="7" name="Picture 6" descr="logo1.jp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57200" y="5943600"/>
            <a:ext cx="1619250" cy="811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accent3">
              <a:lumMod val="50000"/>
            </a:schemeClr>
          </a:solidFill>
          <a:latin typeface="Ubuntu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Hybridization?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Combining two inherent programming models to achieve some benefit.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 Using </a:t>
            </a:r>
            <a:r>
              <a:rPr lang="en-US" dirty="0">
                <a:latin typeface="Arial" pitchFamily="34" charset="0"/>
                <a:cs typeface="Arial" pitchFamily="34" charset="0"/>
              </a:rPr>
              <a:t>different models of parallelization in a way that takes advantage of the good points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each.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Hybrid: MPI+OMP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Start with </a:t>
            </a:r>
            <a:r>
              <a:rPr lang="en-US" dirty="0" smtClean="0"/>
              <a:t>MPI initialization</a:t>
            </a:r>
            <a:endParaRPr lang="en-US" dirty="0"/>
          </a:p>
          <a:p>
            <a:pPr algn="just"/>
            <a:r>
              <a:rPr lang="en-US" dirty="0"/>
              <a:t>Create OMP parallel regions </a:t>
            </a:r>
            <a:r>
              <a:rPr lang="en-US" dirty="0" smtClean="0"/>
              <a:t>within </a:t>
            </a:r>
            <a:r>
              <a:rPr lang="en-US" dirty="0"/>
              <a:t>MPI task (process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dirty="0"/>
              <a:t>Serial regions are the </a:t>
            </a:r>
            <a:r>
              <a:rPr lang="en-US" dirty="0" smtClean="0"/>
              <a:t>master </a:t>
            </a:r>
            <a:r>
              <a:rPr lang="en-US" dirty="0"/>
              <a:t>thread or MPI task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MPI rank is known to all </a:t>
            </a:r>
            <a:r>
              <a:rPr lang="en-US" dirty="0" smtClean="0"/>
              <a:t>threads</a:t>
            </a:r>
            <a:endParaRPr lang="en-US" dirty="0"/>
          </a:p>
          <a:p>
            <a:pPr algn="just"/>
            <a:r>
              <a:rPr lang="en-US" dirty="0"/>
              <a:t>Call MPI library in serial </a:t>
            </a:r>
            <a:r>
              <a:rPr lang="en-US" dirty="0" smtClean="0"/>
              <a:t>and </a:t>
            </a:r>
            <a:r>
              <a:rPr lang="en-US" dirty="0"/>
              <a:t>parallel regions.</a:t>
            </a:r>
          </a:p>
          <a:p>
            <a:pPr algn="just"/>
            <a:r>
              <a:rPr lang="en-US" dirty="0" smtClean="0"/>
              <a:t>Finalize </a:t>
            </a:r>
            <a:r>
              <a:rPr lang="en-US" dirty="0"/>
              <a:t>MPI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7092"/>
              </p:ext>
            </p:extLst>
          </p:nvPr>
        </p:nvGraphicFramePr>
        <p:xfrm>
          <a:off x="4648200" y="12954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Hybrid: MPI+OMP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Hybrid: OMP+MPI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MPI_Init_thread</a:t>
            </a:r>
            <a:r>
              <a:rPr lang="en-US" dirty="0" smtClean="0"/>
              <a:t> is used to determine thread level support and it is supported in MPI2</a:t>
            </a:r>
            <a:endParaRPr lang="en-US" dirty="0"/>
          </a:p>
          <a:p>
            <a:pPr algn="just"/>
            <a:r>
              <a:rPr lang="en-US" dirty="0" smtClean="0"/>
              <a:t>Thread safety is controlled by single, funneled, serialized and multiple.</a:t>
            </a:r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0099"/>
              </p:ext>
            </p:extLst>
          </p:nvPr>
        </p:nvGraphicFramePr>
        <p:xfrm>
          <a:off x="533400" y="2819400"/>
          <a:ext cx="8229600" cy="3205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56360"/>
                <a:gridCol w="2882265"/>
                <a:gridCol w="39909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MPI_THREAD_SINGLE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Only one thread will execute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Funneled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MPI_THREAD_FUNNELED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 threaded process but one thread can make</a:t>
                      </a:r>
                      <a:r>
                        <a:rPr lang="en-US" baseline="0" dirty="0" smtClean="0"/>
                        <a:t> MPI calls.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MPI_THREAD_SERIALIZE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</a:t>
                      </a:r>
                      <a:r>
                        <a:rPr lang="en-US" baseline="0" dirty="0" smtClean="0"/>
                        <a:t> threaded process and MPI calls can be made by all the threads concurrently.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MPI_THREAD_MULTIPLE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restrictions over all the threads in multi threaded</a:t>
                      </a:r>
                      <a:r>
                        <a:rPr lang="en-US" baseline="0" dirty="0" smtClean="0"/>
                        <a:t> process.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/>
          <a:lstStyle/>
          <a:p>
            <a:fld id="{6F84CCB6-C9E4-417B-BEA0-EBFE5CF77E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/>
          <a:lstStyle/>
          <a:p>
            <a:fld id="{6F84CCB6-C9E4-417B-BEA0-EBFE5CF77E5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934200" y="6426008"/>
            <a:ext cx="2133600" cy="365125"/>
          </a:xfrm>
          <a:prstGeom prst="rect">
            <a:avLst/>
          </a:prstGeom>
        </p:spPr>
        <p:txBody>
          <a:bodyPr/>
          <a:lstStyle/>
          <a:p>
            <a:fld id="{6F84CCB6-C9E4-417B-BEA0-EBFE5CF77E5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Hybridization?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541019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Architectural challenge:</a:t>
            </a:r>
          </a:p>
          <a:p>
            <a:pPr marL="0" indent="0" algn="just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Only MPI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Distributed memory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can not be accessed readily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from other nodes.</a:t>
            </a:r>
          </a:p>
          <a:p>
            <a:pPr marL="0" indent="0"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Computation and communication can not be done parallel thus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overhead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Only OMP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a program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requirement of memory may exceed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more than available memory on the node.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Cannot be scaled </a:t>
            </a:r>
            <a:r>
              <a:rPr lang="en-US" dirty="0" smtClean="0"/>
              <a:t>for higher needs thus load imbalance.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Can’t share data </a:t>
            </a:r>
            <a:r>
              <a:rPr lang="en-US" dirty="0" smtClean="0"/>
              <a:t>among processes </a:t>
            </a:r>
            <a:r>
              <a:rPr lang="en-US" dirty="0"/>
              <a:t>(except </a:t>
            </a:r>
            <a:r>
              <a:rPr lang="en-US" dirty="0" smtClean="0"/>
              <a:t>maybe </a:t>
            </a:r>
            <a:r>
              <a:rPr lang="en-US" dirty="0"/>
              <a:t>via file I/O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600" b="1" dirty="0" smtClean="0">
                <a:solidFill>
                  <a:srgbClr val="66FF33"/>
                </a:solidFill>
                <a:latin typeface="Arial" pitchFamily="34" charset="0"/>
                <a:cs typeface="Arial" pitchFamily="34" charset="0"/>
              </a:rPr>
              <a:t>Hybridization provides solutions to the above challenges.</a:t>
            </a:r>
            <a:endParaRPr lang="en-US" sz="2600" b="1" dirty="0">
              <a:solidFill>
                <a:srgbClr val="66FF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MPI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Provides </a:t>
            </a:r>
            <a:r>
              <a:rPr lang="en-US" dirty="0">
                <a:latin typeface="Arial" pitchFamily="34" charset="0"/>
                <a:cs typeface="Arial" pitchFamily="34" charset="0"/>
              </a:rPr>
              <a:t>a familiar and explicit means to use message passing on distributed memory clusters.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Can be implemented on many architectures and topologies.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dirty="0">
                <a:latin typeface="Arial" pitchFamily="34" charset="0"/>
                <a:cs typeface="Arial" pitchFamily="34" charset="0"/>
              </a:rPr>
              <a:t>for distributed memory communications.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Synchronization must be handled explicitly due to the nature of distributed memory.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Data is  distributed among the process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OMP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Allows </a:t>
            </a:r>
            <a:r>
              <a:rPr lang="en-US" dirty="0">
                <a:latin typeface="Arial" pitchFamily="34" charset="0"/>
                <a:cs typeface="Arial" pitchFamily="34" charset="0"/>
              </a:rPr>
              <a:t>for implicit intra-node communication,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by using shared memory.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Efficient </a:t>
            </a:r>
            <a:r>
              <a:rPr lang="en-US" dirty="0">
                <a:latin typeface="Arial" pitchFamily="34" charset="0"/>
                <a:cs typeface="Arial" pitchFamily="34" charset="0"/>
              </a:rPr>
              <a:t>utilization of shared memory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SMP systems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Facilitates </a:t>
            </a:r>
            <a:r>
              <a:rPr lang="en-US" dirty="0">
                <a:latin typeface="Arial" pitchFamily="34" charset="0"/>
                <a:cs typeface="Arial" pitchFamily="34" charset="0"/>
              </a:rPr>
              <a:t>relatively easy threaded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programming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 overhead as </a:t>
            </a:r>
            <a:r>
              <a:rPr lang="en-US" dirty="0">
                <a:latin typeface="Arial" pitchFamily="34" charset="0"/>
                <a:cs typeface="Arial" pitchFamily="34" charset="0"/>
              </a:rPr>
              <a:t>communication among threads 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implicit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also </a:t>
            </a:r>
            <a:r>
              <a:rPr lang="en-US" dirty="0">
                <a:latin typeface="Arial" pitchFamily="34" charset="0"/>
                <a:cs typeface="Arial" pitchFamily="34" charset="0"/>
              </a:rPr>
              <a:t>supported by most major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compilers </a:t>
            </a:r>
            <a:r>
              <a:rPr lang="en-US" dirty="0">
                <a:latin typeface="Arial" pitchFamily="34" charset="0"/>
                <a:cs typeface="Arial" pitchFamily="34" charset="0"/>
              </a:rPr>
              <a:t>(Intel, IBM,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gcc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is readily available for computation.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MPI + OMP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458200" cy="5410199"/>
          </a:xfrm>
        </p:spPr>
        <p:txBody>
          <a:bodyPr>
            <a:noAutofit/>
          </a:bodyPr>
          <a:lstStyle/>
          <a:p>
            <a:pPr lvl="1" algn="just">
              <a:buFont typeface="Arial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MPI </a:t>
            </a:r>
            <a:r>
              <a:rPr lang="en-US" dirty="0">
                <a:latin typeface="Arial" pitchFamily="34" charset="0"/>
                <a:cs typeface="Arial" pitchFamily="34" charset="0"/>
              </a:rPr>
              <a:t>allows for inter-node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communication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MPI facilitates efficient inter-node reductions and sending of complex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structures.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Program state synchronization 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explicit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Common Execution Scenario.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single MPI process is launched on each SMP node in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cluster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ach process spawns N threads on each SMP node.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at </a:t>
            </a:r>
            <a:r>
              <a:rPr lang="en-US" dirty="0">
                <a:latin typeface="Arial" pitchFamily="34" charset="0"/>
                <a:cs typeface="Arial" pitchFamily="34" charset="0"/>
              </a:rPr>
              <a:t>some global sync point, the master thread on each SMP communicate with one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another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 </a:t>
            </a:r>
            <a:r>
              <a:rPr lang="en-US" dirty="0">
                <a:latin typeface="Arial" pitchFamily="34" charset="0"/>
                <a:cs typeface="Arial" pitchFamily="34" charset="0"/>
              </a:rPr>
              <a:t>threads belonging to each process continue until another sync point 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completion.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to 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419600" cy="4525963"/>
          </a:xfrm>
        </p:spPr>
        <p:txBody>
          <a:bodyPr/>
          <a:lstStyle/>
          <a:p>
            <a:pPr algn="just"/>
            <a:r>
              <a:rPr lang="en-US" dirty="0"/>
              <a:t>Use MPI to </a:t>
            </a:r>
            <a:r>
              <a:rPr lang="en-US" dirty="0" smtClean="0"/>
              <a:t>communicate (distribute work) </a:t>
            </a:r>
            <a:r>
              <a:rPr lang="en-US" dirty="0"/>
              <a:t>with other </a:t>
            </a:r>
            <a:r>
              <a:rPr lang="en-US" dirty="0" smtClean="0"/>
              <a:t>nodes or processes (Outer loop).</a:t>
            </a:r>
          </a:p>
          <a:p>
            <a:pPr algn="just"/>
            <a:r>
              <a:rPr lang="en-US" dirty="0" smtClean="0"/>
              <a:t>Discover </a:t>
            </a:r>
            <a:r>
              <a:rPr lang="en-US" dirty="0"/>
              <a:t>hot loops in each process and parallelize it using</a:t>
            </a:r>
            <a:br>
              <a:rPr lang="en-US" dirty="0"/>
            </a:br>
            <a:r>
              <a:rPr lang="en-US" dirty="0" smtClean="0"/>
              <a:t>OMP(Inner loop).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47800"/>
            <a:ext cx="4038600" cy="39623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Designing Hybrid Program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 smtClean="0"/>
              <a:t>Redesigning </a:t>
            </a:r>
            <a:r>
              <a:rPr lang="en-US" dirty="0"/>
              <a:t>an application, whether originally using OpenMP or MPI, is the ideal situation; although, this is not always possible or </a:t>
            </a:r>
            <a:r>
              <a:rPr lang="en-US" dirty="0" smtClean="0"/>
              <a:t>desired.</a:t>
            </a:r>
            <a:endParaRPr lang="en-US" dirty="0"/>
          </a:p>
          <a:p>
            <a:r>
              <a:rPr lang="en-US" dirty="0" smtClean="0"/>
              <a:t>Benefits </a:t>
            </a:r>
            <a:r>
              <a:rPr lang="en-US" dirty="0"/>
              <a:t>are greatest when considering the introduction of MPI into shared memory </a:t>
            </a:r>
            <a:r>
              <a:rPr lang="en-US" dirty="0" smtClean="0"/>
              <a:t>programs</a:t>
            </a:r>
            <a:r>
              <a:rPr lang="en-US" dirty="0"/>
              <a:t>.</a:t>
            </a:r>
          </a:p>
          <a:p>
            <a:r>
              <a:rPr lang="en-US" dirty="0" smtClean="0"/>
              <a:t>Great </a:t>
            </a:r>
            <a:r>
              <a:rPr lang="en-US" dirty="0"/>
              <a:t>care should be taken to find the right balance of MPI computation and </a:t>
            </a:r>
            <a:r>
              <a:rPr lang="en-US" dirty="0" smtClean="0"/>
              <a:t>OMP </a:t>
            </a:r>
            <a:r>
              <a:rPr lang="en-US" dirty="0"/>
              <a:t>“work”; it is the shared memory parts that do the work; MPI is used to simply keep </a:t>
            </a:r>
            <a:r>
              <a:rPr lang="en-US" dirty="0" smtClean="0"/>
              <a:t>everyone </a:t>
            </a:r>
            <a:r>
              <a:rPr lang="en-US" dirty="0"/>
              <a:t>on the same </a:t>
            </a:r>
            <a:r>
              <a:rPr lang="en-US" dirty="0" smtClean="0"/>
              <a:t>page.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4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Designing Hybrid Program (</a:t>
            </a:r>
            <a:r>
              <a:rPr lang="en-US" dirty="0" err="1" smtClean="0">
                <a:solidFill>
                  <a:schemeClr val="bg1"/>
                </a:solidFill>
              </a:rPr>
              <a:t>contd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1053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Prioritized </a:t>
            </a:r>
            <a:r>
              <a:rPr lang="en-US" dirty="0"/>
              <a:t>list of some considerations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ratio of communication among nodes and time spend keeping the processors on a single node should be minimized in order to maximize scaling;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shared memory computations on each node should utilize as many threads as possible during the computation parts;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MPI is most efficient at communicating a small number of larger data structures; therefore, many small messages will introduce a communication overhead unnecessarily;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8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Hybrid Programming Model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018139"/>
              </p:ext>
            </p:extLst>
          </p:nvPr>
        </p:nvGraphicFramePr>
        <p:xfrm>
          <a:off x="457200" y="7620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HPC Training ©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702</Words>
  <Application>Microsoft Office PowerPoint</Application>
  <PresentationFormat>On-screen Show (4:3)</PresentationFormat>
  <Paragraphs>125</Paragraphs>
  <Slides>15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Ubuntu</vt:lpstr>
      <vt:lpstr>Wingdings</vt:lpstr>
      <vt:lpstr>Office Theme</vt:lpstr>
      <vt:lpstr>What is Hybridization? </vt:lpstr>
      <vt:lpstr>Why Hybridization?  </vt:lpstr>
      <vt:lpstr>MPI </vt:lpstr>
      <vt:lpstr>OMP</vt:lpstr>
      <vt:lpstr>MPI + OMP</vt:lpstr>
      <vt:lpstr>How to Approach</vt:lpstr>
      <vt:lpstr>Designing Hybrid Program </vt:lpstr>
      <vt:lpstr>Designing Hybrid Program (contd)</vt:lpstr>
      <vt:lpstr>Hybrid Programming Model</vt:lpstr>
      <vt:lpstr>Hybrid: MPI+OMP</vt:lpstr>
      <vt:lpstr>Hybrid: MPI+OMP Example</vt:lpstr>
      <vt:lpstr>Hybrid: OMP+MPI</vt:lpstr>
      <vt:lpstr>&lt;Blank&gt;</vt:lpstr>
      <vt:lpstr>&lt;Blank&gt;</vt:lpstr>
      <vt:lpstr>&lt;Blank&gt;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Xeon Microprocessor</dc:title>
  <dc:creator>Srikanth</dc:creator>
  <cp:lastModifiedBy>VISHNU VARMA</cp:lastModifiedBy>
  <cp:revision>173</cp:revision>
  <dcterms:created xsi:type="dcterms:W3CDTF">2006-08-16T00:00:00Z</dcterms:created>
  <dcterms:modified xsi:type="dcterms:W3CDTF">2015-04-08T12:16:28Z</dcterms:modified>
</cp:coreProperties>
</file>