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1"/>
            <a:ext cx="10972800" cy="5257800"/>
          </a:xfrm>
        </p:spPr>
        <p:txBody>
          <a:bodyPr/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" y="6019800"/>
            <a:ext cx="227778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3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074400" y="4267200"/>
            <a:ext cx="1016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363200" y="4648200"/>
            <a:ext cx="9144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7" name="Group 16"/>
          <p:cNvGrpSpPr/>
          <p:nvPr/>
        </p:nvGrpSpPr>
        <p:grpSpPr>
          <a:xfrm flipH="1" flipV="1">
            <a:off x="914400" y="304800"/>
            <a:ext cx="1016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203200" y="685800"/>
            <a:ext cx="9144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5833" y="5867401"/>
            <a:ext cx="102616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/>
        </p:nvSpPr>
        <p:spPr>
          <a:xfrm rot="16200000">
            <a:off x="-2065019" y="4403471"/>
            <a:ext cx="4800600" cy="6095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101600" y="5745482"/>
            <a:ext cx="64008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234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28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600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2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276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62002"/>
            <a:ext cx="109728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" y="5943600"/>
            <a:ext cx="2159000" cy="8111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13392" y="5943600"/>
            <a:ext cx="6096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4" name="Group 43"/>
          <p:cNvGrpSpPr/>
          <p:nvPr/>
        </p:nvGrpSpPr>
        <p:grpSpPr>
          <a:xfrm>
            <a:off x="10833552" y="6218386"/>
            <a:ext cx="7620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550400" y="6477001"/>
            <a:ext cx="11176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66752" y="6511063"/>
            <a:ext cx="1117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6" name="Footer Placeholder 3"/>
          <p:cNvSpPr>
            <a:spLocks noGrp="1"/>
          </p:cNvSpPr>
          <p:nvPr/>
        </p:nvSpPr>
        <p:spPr>
          <a:xfrm>
            <a:off x="2946400" y="6162301"/>
            <a:ext cx="65024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›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0002" y="2196154"/>
            <a:ext cx="2941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REVISION</a:t>
            </a:r>
            <a:endParaRPr lang="en-US" sz="5400" b="1" cap="none" spc="0" dirty="0">
              <a:ln w="9525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3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6" y="1976261"/>
            <a:ext cx="8287907" cy="2524477"/>
          </a:xfrm>
        </p:spPr>
      </p:pic>
    </p:spTree>
    <p:extLst>
      <p:ext uri="{BB962C8B-B14F-4D97-AF65-F5344CB8AC3E}">
        <p14:creationId xmlns:p14="http://schemas.microsoft.com/office/powerpoint/2010/main" val="31568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4"/>
          <a:stretch/>
        </p:blipFill>
        <p:spPr>
          <a:xfrm>
            <a:off x="1178805" y="1200840"/>
            <a:ext cx="9320270" cy="4666560"/>
          </a:xfrm>
        </p:spPr>
      </p:pic>
    </p:spTree>
    <p:extLst>
      <p:ext uri="{BB962C8B-B14F-4D97-AF65-F5344CB8AC3E}">
        <p14:creationId xmlns:p14="http://schemas.microsoft.com/office/powerpoint/2010/main" val="568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65" y="609600"/>
            <a:ext cx="9754069" cy="5257800"/>
          </a:xfrm>
        </p:spPr>
      </p:pic>
    </p:spTree>
    <p:extLst>
      <p:ext uri="{BB962C8B-B14F-4D97-AF65-F5344CB8AC3E}">
        <p14:creationId xmlns:p14="http://schemas.microsoft.com/office/powerpoint/2010/main" val="3315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8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Andalus</vt:lpstr>
      <vt:lpstr>Arial</vt:lpstr>
      <vt:lpstr>Calibri</vt:lpstr>
      <vt:lpstr>Century Gothic</vt:lpstr>
      <vt:lpstr>Ubuntu</vt:lpstr>
      <vt:lpstr>Wingdings</vt:lpstr>
      <vt:lpstr>Theme4</vt:lpstr>
      <vt:lpstr>PowerPoint Presentation</vt:lpstr>
      <vt:lpstr>Computer Architecture</vt:lpstr>
      <vt:lpstr>Components of Computer</vt:lpstr>
      <vt:lpstr>Mother 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VARMA</dc:creator>
  <cp:lastModifiedBy>VISHNU VARMA</cp:lastModifiedBy>
  <cp:revision>9</cp:revision>
  <dcterms:created xsi:type="dcterms:W3CDTF">2015-04-07T09:47:47Z</dcterms:created>
  <dcterms:modified xsi:type="dcterms:W3CDTF">2015-04-08T12:25:55Z</dcterms:modified>
</cp:coreProperties>
</file>