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tmp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3" name="Text Box 12"/>
          <p:cNvSpPr txBox="1"/>
          <p:nvPr/>
        </p:nvSpPr>
        <p:spPr>
          <a:xfrm>
            <a:off x="2324417" y="1273175"/>
            <a:ext cx="7543165" cy="3956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alt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Name     </a:t>
            </a:r>
            <a:r>
              <a:rPr lang="en-GB" alt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IN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Sachin Prabhu P</a:t>
            </a:r>
            <a:endParaRPr sz="2000" b="1" dirty="0">
              <a:solidFill>
                <a:srgbClr val="0000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 NM.ID    </a:t>
            </a:r>
            <a:r>
              <a:rPr lang="en-GB" alt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: au7303211040</a:t>
            </a:r>
            <a:r>
              <a:rPr lang="en-IN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43</a:t>
            </a:r>
            <a:endParaRPr sz="2000" b="1" dirty="0">
              <a:solidFill>
                <a:srgbClr val="0000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 RegNo   </a:t>
            </a:r>
            <a:r>
              <a:rPr lang="en-GB" alt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: 7303211040</a:t>
            </a:r>
            <a:r>
              <a:rPr lang="en-IN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43</a:t>
            </a:r>
            <a:endParaRPr sz="2000" b="1" dirty="0">
              <a:solidFill>
                <a:srgbClr val="0000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 Dept      </a:t>
            </a:r>
            <a:r>
              <a:rPr lang="en-GB" alt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: B.E-CSE</a:t>
            </a:r>
            <a:endParaRPr sz="2000" b="1" dirty="0">
              <a:solidFill>
                <a:srgbClr val="0000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 Year       : 3rd-year</a:t>
            </a:r>
            <a:endParaRPr sz="2000" b="1" dirty="0">
              <a:solidFill>
                <a:srgbClr val="0000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2E"/>
              </a:buClr>
              <a:buSzPts val="5249"/>
              <a:buFont typeface="Nunito"/>
              <a:buNone/>
            </a:pP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     College </a:t>
            </a:r>
            <a:r>
              <a:rPr lang="en-GB" alt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lang="en-US" sz="2000" b="1" dirty="0">
                <a:solidFill>
                  <a:srgbClr val="00002E"/>
                </a:solidFill>
                <a:latin typeface="Nunito"/>
                <a:ea typeface="Nunito"/>
                <a:cs typeface="Nunito"/>
                <a:sym typeface="Nunito"/>
              </a:rPr>
              <a:t>: Builders Engineering College </a:t>
            </a:r>
          </a:p>
        </p:txBody>
      </p:sp>
    </p:spTree>
    <p:extLst>
      <p:ext uri="{BB962C8B-B14F-4D97-AF65-F5344CB8AC3E}">
        <p14:creationId xmlns:p14="http://schemas.microsoft.com/office/powerpoint/2010/main" val="370017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66FA61-F002-7E6E-432B-66CE593ECD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04975" y="1759781"/>
            <a:ext cx="7610475" cy="3583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Stock Market Prediction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C58604-C77A-51C9-640D-C530194018B0}"/>
              </a:ext>
            </a:extLst>
          </p:cNvPr>
          <p:cNvSpPr txBox="1"/>
          <p:nvPr/>
        </p:nvSpPr>
        <p:spPr>
          <a:xfrm>
            <a:off x="766441" y="2051001"/>
            <a:ext cx="497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This project aims to develop a system for predicting stock market behaviour using machine learning techniques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F87D7-410C-CA2F-2F1F-9FF9E6826DA7}"/>
              </a:ext>
            </a:extLst>
          </p:cNvPr>
          <p:cNvSpPr txBox="1"/>
          <p:nvPr/>
        </p:nvSpPr>
        <p:spPr>
          <a:xfrm>
            <a:off x="5185675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06E0F5-BAC7-BF67-AF28-C4E2462173C9}"/>
              </a:ext>
            </a:extLst>
          </p:cNvPr>
          <p:cNvSpPr txBox="1"/>
          <p:nvPr/>
        </p:nvSpPr>
        <p:spPr>
          <a:xfrm>
            <a:off x="3438755" y="2520246"/>
            <a:ext cx="4191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Define Objectives.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Gather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Pre-process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Feature Engineering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Model Selection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13DF5-0483-904E-AAF8-59FCAB90F748}"/>
              </a:ext>
            </a:extLst>
          </p:cNvPr>
          <p:cNvSpPr txBox="1"/>
          <p:nvPr/>
        </p:nvSpPr>
        <p:spPr>
          <a:xfrm>
            <a:off x="5185675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425EC-9DCE-A307-8D82-7241C1B6FCFA}"/>
              </a:ext>
            </a:extLst>
          </p:cNvPr>
          <p:cNvSpPr txBox="1"/>
          <p:nvPr/>
        </p:nvSpPr>
        <p:spPr>
          <a:xfrm>
            <a:off x="834072" y="2056537"/>
            <a:ext cx="5034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The stock market is a complex system influenced by a multitude of factors, making it inherently difficult to predict future prices with perfect accuracy. Investors are constantly seeking methods to gain an edge and make informed decisions.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F5638-FA55-DC93-E2E6-ECF9A909817E}"/>
              </a:ext>
            </a:extLst>
          </p:cNvPr>
          <p:cNvSpPr txBox="1"/>
          <p:nvPr/>
        </p:nvSpPr>
        <p:spPr>
          <a:xfrm>
            <a:off x="739775" y="2505670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This project aims to develop a system for predicting stock market behaviour using historical data and machine learning techniques.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E97E5-56A2-5281-BD00-4A126A33AAAC}"/>
              </a:ext>
            </a:extLst>
          </p:cNvPr>
          <p:cNvSpPr txBox="1"/>
          <p:nvPr/>
        </p:nvSpPr>
        <p:spPr>
          <a:xfrm>
            <a:off x="558165" y="1946254"/>
            <a:ext cx="6137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There are several categories of end users who could benefit from a stock market prediction system, each with their own needs and risk tolerances:</a:t>
            </a:r>
          </a:p>
          <a:p>
            <a:pPr algn="l"/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Individual Investors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Financial Advisor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Hedge Funds And Algorithmic Traders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Financial Institutions And Research Firms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6464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861BC-D00D-DCB3-80A4-BCF2C724A3C6}"/>
              </a:ext>
            </a:extLst>
          </p:cNvPr>
          <p:cNvSpPr txBox="1"/>
          <p:nvPr/>
        </p:nvSpPr>
        <p:spPr>
          <a:xfrm>
            <a:off x="3618480" y="2516250"/>
            <a:ext cx="6087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While I can’t claim to have a perfect solution for stock market prediction, I can propose a machine learning-based approach with a focus on transparency and risk mitigation:</a:t>
            </a:r>
          </a:p>
          <a:p>
            <a:pPr algn="l"/>
            <a:endParaRPr lang="en-IN" dirty="0"/>
          </a:p>
          <a:p>
            <a:pPr algn="l"/>
            <a:r>
              <a:rPr lang="en-IN" b="1" dirty="0"/>
              <a:t>My Solution</a:t>
            </a:r>
            <a:r>
              <a:rPr lang="en-IN" dirty="0"/>
              <a:t>:
Multi-Model Ensemble</a:t>
            </a:r>
          </a:p>
          <a:p>
            <a:pPr algn="l"/>
            <a:r>
              <a:rPr lang="en-IN" dirty="0"/>
              <a:t>Explainable AI (XAI)</a:t>
            </a:r>
          </a:p>
          <a:p>
            <a:pPr algn="l"/>
            <a:r>
              <a:rPr lang="en-IN" dirty="0"/>
              <a:t>Risk Confidence Intervals</a:t>
            </a:r>
          </a:p>
          <a:p>
            <a:pPr algn="l"/>
            <a:r>
              <a:rPr lang="en-IN" dirty="0"/>
              <a:t>Scenario Modelling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424647"/>
            <a:ext cx="9764395" cy="112236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19F14-5D99-DAC0-C546-ADA59256D906}"/>
              </a:ext>
            </a:extLst>
          </p:cNvPr>
          <p:cNvSpPr txBox="1"/>
          <p:nvPr/>
        </p:nvSpPr>
        <p:spPr>
          <a:xfrm>
            <a:off x="2558201" y="2013332"/>
            <a:ext cx="70755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The “wow” factor in my proposed solution for stock market prediction lies in the combination of these three key elements:</a:t>
            </a:r>
          </a:p>
          <a:p>
            <a:pPr algn="l"/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Actionable Transparency: Most prediction systems are black boxes – you get an answer, but not the “why” behind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Quantified Uncertainty:  Traditional predictions are often just point estimates, leaving users guessing about the potential range of outcomes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Scenario Planning for the Future:  Looking beyond point-in-time predictions, this solution offers scenario modelling.  Imagine being able to simulate the impact of various market events (e.g., interest rate hikes, recessions) on your portfolio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E7E10-2CF8-465C-13EF-46BEC16F1092}"/>
              </a:ext>
            </a:extLst>
          </p:cNvPr>
          <p:cNvSpPr txBox="1"/>
          <p:nvPr/>
        </p:nvSpPr>
        <p:spPr>
          <a:xfrm>
            <a:off x="739774" y="1986724"/>
            <a:ext cx="10690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There are several machine learning models that can be effective for stock market prediction, each with its own strengths and weaknesses. Here’s a breakdown of some popular options:
</a:t>
            </a:r>
            <a:r>
              <a:rPr lang="en-IN" b="1" dirty="0"/>
              <a:t>
1. Long Short-Term Memory (LSTM) Networks: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Strengths: LSTMs excel at handling time series data, making them well-suited for analysing historical stock prices and identifying patterns.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Weaknesses: LSTMs can be computationally expensive to train and require a significant amount of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1E9FE-F987-75A2-7CAA-A3B8446A7D0E}"/>
              </a:ext>
            </a:extLst>
          </p:cNvPr>
          <p:cNvSpPr txBox="1"/>
          <p:nvPr/>
        </p:nvSpPr>
        <p:spPr>
          <a:xfrm>
            <a:off x="794212" y="4551812"/>
            <a:ext cx="9459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2.Support Vector Machines (SVMs):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Strengths: SVMs are powerful for classification tasks and can be adapted for predicting whether a stock price will go up, down, or stay relatively stable.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Weaknesses: SVMs might not be ideal for predicting the exact magnitude of price movements.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Stock Market Prediction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Sachin Prabhu</cp:lastModifiedBy>
  <cp:revision>9</cp:revision>
  <dcterms:created xsi:type="dcterms:W3CDTF">2024-05-03T05:19:00Z</dcterms:created>
  <dcterms:modified xsi:type="dcterms:W3CDTF">2024-05-03T16:23:00Z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2024-05-03T00:00:00Z</vt:filetime>
  </property>
</Properties>
</file>