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5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97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2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4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24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1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EC74-E219-4D11-9560-B47DF416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672-1E5E-4336-9D51-213CEF58C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3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0F0F-7A42-A6D9-7A91-03FD884D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157681"/>
            <a:ext cx="11190912" cy="1585519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Data Warehousing With IBM Cloud Db2 Warehouse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21DF-FA3E-C666-57FB-F7DABB56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12" y="3429000"/>
            <a:ext cx="3322039" cy="28270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K.Mohamed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shafiq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.Lokesh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T.Kathiravan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P.Sachin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prabhu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.Surya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prakash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1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40BC-FD97-0A44-B5E8-9698B637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99" y="164377"/>
            <a:ext cx="10888401" cy="31481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1. Data Warehouse Structure  </a:t>
            </a:r>
            <a:br>
              <a:rPr lang="en-US" sz="4000" dirty="0">
                <a:latin typeface="Aptos" panose="020B0004020202020204" pitchFamily="34" charset="0"/>
              </a:rPr>
            </a:br>
            <a:br>
              <a:rPr lang="en-US" sz="4000" dirty="0">
                <a:latin typeface="Aptos" panose="020B0004020202020204" pitchFamily="34" charset="0"/>
              </a:rPr>
            </a:br>
            <a:endParaRPr lang="en-IN"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989F2-9B70-FC8C-8EE0-B7A218A2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94677" y="2308286"/>
            <a:ext cx="4402645" cy="3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23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15F9-53AD-126A-FF10-77F1353B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82" y="495118"/>
            <a:ext cx="6828640" cy="385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</a:rPr>
              <a:t>2. DATA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F750-F451-51DA-9B45-4272BDFE6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6" y="2218993"/>
            <a:ext cx="5985814" cy="3422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21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AB6-21D8-C059-AA7B-512BD8F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ptos" panose="020B0004020202020204" pitchFamily="34" charset="0"/>
              </a:rPr>
              <a:t>3. ETL Processes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C6B5B-0820-D435-D3D8-BB4296B1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94721" y="2499645"/>
            <a:ext cx="6999383" cy="3041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72E6C-4D6F-79F0-512A-A3A30ECFB318}"/>
              </a:ext>
            </a:extLst>
          </p:cNvPr>
          <p:cNvSpPr txBox="1"/>
          <p:nvPr/>
        </p:nvSpPr>
        <p:spPr>
          <a:xfrm>
            <a:off x="5173450" y="33886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BC41-4291-FAD5-2BFE-875109AE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ptos" panose="020B0004020202020204" pitchFamily="34" charset="0"/>
              </a:rPr>
              <a:t>4. Data Exploration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E2D7F-494A-45AE-3073-21040ED01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74007" y="2441932"/>
            <a:ext cx="6439476" cy="3223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C541B-1B60-C26F-1AC8-7AC31C2E1792}"/>
              </a:ext>
            </a:extLst>
          </p:cNvPr>
          <p:cNvSpPr txBox="1"/>
          <p:nvPr/>
        </p:nvSpPr>
        <p:spPr>
          <a:xfrm>
            <a:off x="5173450" y="353535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AB9-712B-018B-0996-7C1BABF9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5. Actionable Insights </a:t>
            </a:r>
            <a:endParaRPr lang="en-IN" sz="4000" dirty="0">
              <a:latin typeface="Aptos" panose="020B00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A7C8A-F4A1-9CE1-5EA4-9F7C4AF3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27695" y="2249488"/>
            <a:ext cx="7933434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34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51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Data Warehousing With IBM Cloud Db2 Warehouse</vt:lpstr>
      <vt:lpstr>1. Data Warehouse Structure    </vt:lpstr>
      <vt:lpstr>PowerPoint Presentation</vt:lpstr>
      <vt:lpstr>3. ETL Processes </vt:lpstr>
      <vt:lpstr>4. Data Exploration </vt:lpstr>
      <vt:lpstr>5. Actionable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With IBM Cloud Db2 Warehouse</dc:title>
  <dc:creator>mohamed shafiq</dc:creator>
  <cp:lastModifiedBy>Sachin Prabhu</cp:lastModifiedBy>
  <cp:revision>8</cp:revision>
  <dcterms:created xsi:type="dcterms:W3CDTF">2023-09-28T15:44:59Z</dcterms:created>
  <dcterms:modified xsi:type="dcterms:W3CDTF">2023-10-04T16:27:03Z</dcterms:modified>
</cp:coreProperties>
</file>