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7" r:id="rId4"/>
    <p:sldId id="259" r:id="rId5"/>
    <p:sldId id="260" r:id="rId6"/>
    <p:sldId id="261" r:id="rId7"/>
    <p:sldId id="268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3F510-75E9-4983-BEE0-FE78F914F225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F713-9A21-449D-9CE0-2A7F5911B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33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5B77-670E-4A75-A4DB-2AC13E90D20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FD70-A29E-4E25-A7A6-030D605F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72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FD70-A29E-4E25-A7A6-030D605FE7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FD70-A29E-4E25-A7A6-030D605FE77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2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FD70-A29E-4E25-A7A6-030D605FE77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4523FA-54C5-4E62-9C3F-21DCD8F219F5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2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5911-3F02-4CAC-915B-400F72D174F4}" type="datetime1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032-6E50-42EC-9595-C88C7FEC5693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6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9932-2C18-40F7-9801-A5EE468E8561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9D2E-EE78-4772-9B4A-DC83D6BF41C0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4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9D0-0CBE-410D-BDDA-78E2AA5A85C6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47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B424-A716-4FFF-AC85-D0B599F1206A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61A7-EF31-4076-A0CE-EBB9B099C1A0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D97-38B5-4DF9-8055-510FAA3CB3BE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8DF-66EC-4370-A5EC-EC680AEF9239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76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AE96-BA77-444C-887A-0BC688C25950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2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73E9-CD4D-42EC-B4C7-EA11BB9B7444}" type="datetime1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4F61-030B-4273-BEF4-B129EE14112B}" type="datetime1">
              <a:rPr lang="en-IN" smtClean="0"/>
              <a:t>25-10-2019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05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08A7-E1C2-46E3-A927-A29E51AFAD16}" type="datetime1">
              <a:rPr lang="en-IN" smtClean="0"/>
              <a:t>25-10-2019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1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2270-90CF-453B-AE4B-4E6917E51873}" type="datetime1">
              <a:rPr lang="en-IN" smtClean="0"/>
              <a:t>25-10-2019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4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299-CF51-41B7-ADBA-8F6A935FE8E0}" type="datetime1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BDDA-A6A0-4508-934B-3756C125939E}" type="datetime1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4FFD-B4D8-4DEF-AAE0-B529F1AFF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A34648-B3F0-4EA2-8665-281653A6658A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Presentaion on core java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B4FFD-B4D8-4DEF-AAE0-B529F1AFFD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Presentation on CORE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912" y="2527540"/>
            <a:ext cx="4175186" cy="3761565"/>
          </a:xfrm>
        </p:spPr>
        <p:txBody>
          <a:bodyPr/>
          <a:lstStyle/>
          <a:p>
            <a:pPr marL="1828800" lvl="4" indent="0">
              <a:buNone/>
            </a:pPr>
            <a:r>
              <a:rPr lang="en-IN" dirty="0" smtClean="0"/>
              <a:t>Sachin Prajapati</a:t>
            </a:r>
          </a:p>
          <a:p>
            <a:pPr marL="1828800" lvl="4" indent="0">
              <a:buNone/>
            </a:pPr>
            <a:r>
              <a:rPr lang="en-IN" dirty="0" err="1" smtClean="0"/>
              <a:t>B.tech</a:t>
            </a:r>
            <a:r>
              <a:rPr lang="en-IN" dirty="0" smtClean="0"/>
              <a:t> (CSE)</a:t>
            </a:r>
          </a:p>
          <a:p>
            <a:pPr marL="1828800" lvl="4" indent="0">
              <a:buNone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Year</a:t>
            </a:r>
            <a:endParaRPr lang="en-IN" dirty="0" smtClean="0"/>
          </a:p>
          <a:p>
            <a:pPr marL="1828800" lvl="4" indent="0">
              <a:buNone/>
            </a:pPr>
            <a:r>
              <a:rPr lang="en-IN" dirty="0" smtClean="0"/>
              <a:t>IET BU JHANSI</a:t>
            </a:r>
          </a:p>
          <a:p>
            <a:pPr marL="1828800" lvl="4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B005-0047-46FB-ADFE-A2EB8646A01D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OOPS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</a:p>
          <a:p>
            <a:r>
              <a:rPr lang="en-IN" dirty="0" smtClean="0"/>
              <a:t>Class</a:t>
            </a:r>
          </a:p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Inheritance</a:t>
            </a:r>
          </a:p>
          <a:p>
            <a:r>
              <a:rPr lang="en-IN" dirty="0" smtClean="0"/>
              <a:t>Polymorphism</a:t>
            </a:r>
          </a:p>
          <a:p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8938-E58C-4D3B-BC3A-67866767AC75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brief history of java and overview of language</a:t>
            </a:r>
          </a:p>
          <a:p>
            <a:r>
              <a:rPr lang="en-IN" dirty="0" smtClean="0"/>
              <a:t>What </a:t>
            </a:r>
            <a:r>
              <a:rPr lang="en-IN" dirty="0" smtClean="0"/>
              <a:t>is java?</a:t>
            </a:r>
          </a:p>
          <a:p>
            <a:r>
              <a:rPr lang="en-IN" dirty="0" smtClean="0"/>
              <a:t>Where is java used?</a:t>
            </a:r>
          </a:p>
          <a:p>
            <a:r>
              <a:rPr lang="en-IN" dirty="0" smtClean="0"/>
              <a:t>Features of </a:t>
            </a:r>
            <a:r>
              <a:rPr lang="en-IN" dirty="0" smtClean="0"/>
              <a:t>java</a:t>
            </a:r>
          </a:p>
          <a:p>
            <a:r>
              <a:rPr lang="en-IN" dirty="0" smtClean="0"/>
              <a:t>How java works</a:t>
            </a:r>
            <a:endParaRPr lang="en-IN" dirty="0" smtClean="0"/>
          </a:p>
          <a:p>
            <a:r>
              <a:rPr lang="en-IN" dirty="0" smtClean="0"/>
              <a:t>Data Types in java</a:t>
            </a:r>
          </a:p>
          <a:p>
            <a:r>
              <a:rPr lang="en-IN" dirty="0" smtClean="0"/>
              <a:t>What </a:t>
            </a:r>
            <a:r>
              <a:rPr lang="en-IN" dirty="0" smtClean="0"/>
              <a:t>is OOPs</a:t>
            </a:r>
          </a:p>
          <a:p>
            <a:r>
              <a:rPr lang="en-IN" dirty="0" smtClean="0"/>
              <a:t>OOPs Concept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E999-25EF-42C7-AE77-568D3F0F58D9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brief history of java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“Java whose originally named was </a:t>
            </a:r>
            <a:r>
              <a:rPr lang="en-IN" dirty="0" err="1" smtClean="0"/>
              <a:t>OAK,was</a:t>
            </a:r>
            <a:r>
              <a:rPr lang="en-IN" dirty="0" smtClean="0"/>
              <a:t> developed as GREEN PROJECT at sun micro system”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0223-AF7C-4756-9646-38B6FE401559}" type="datetime1">
              <a:rPr lang="en-IN" smtClean="0"/>
              <a:t>25-10-2019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What is java?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is Object oriented Programming language</a:t>
            </a:r>
          </a:p>
          <a:p>
            <a:r>
              <a:rPr lang="en-IN" dirty="0" smtClean="0"/>
              <a:t>Java is Developed by James Gosling at </a:t>
            </a:r>
            <a:r>
              <a:rPr lang="en-IN" dirty="0" smtClean="0"/>
              <a:t>sun microsystem</a:t>
            </a:r>
            <a:endParaRPr lang="en-IN" dirty="0" smtClean="0"/>
          </a:p>
          <a:p>
            <a:r>
              <a:rPr lang="en-IN" dirty="0" smtClean="0"/>
              <a:t>Now days java is adopted by </a:t>
            </a:r>
            <a:r>
              <a:rPr lang="en-IN" dirty="0" smtClean="0"/>
              <a:t>oracle</a:t>
            </a:r>
            <a:endParaRPr lang="en-IN" dirty="0" smtClean="0"/>
          </a:p>
          <a:p>
            <a:r>
              <a:rPr lang="en-IN" dirty="0" smtClean="0"/>
              <a:t>Java is </a:t>
            </a:r>
            <a:r>
              <a:rPr lang="en-IN" dirty="0" smtClean="0"/>
              <a:t>platform </a:t>
            </a:r>
            <a:r>
              <a:rPr lang="en-IN" dirty="0" smtClean="0"/>
              <a:t>independent</a:t>
            </a:r>
          </a:p>
          <a:p>
            <a:r>
              <a:rPr lang="en-IN" dirty="0" smtClean="0"/>
              <a:t>Open source </a:t>
            </a:r>
            <a:r>
              <a:rPr lang="en-IN" dirty="0" err="1" smtClean="0"/>
              <a:t>plateform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F11C-FFE3-462C-BDC0-DF03D944C928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is java used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According to the oracle 3 billion devices run on java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Desktop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Mobile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Embedded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Robotics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A86-EFA1-4B2A-8C30-3F688A55A06D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Java is simple </a:t>
            </a:r>
          </a:p>
          <a:p>
            <a:r>
              <a:rPr lang="en-IN" dirty="0" smtClean="0"/>
              <a:t>Java is object oriented</a:t>
            </a:r>
          </a:p>
          <a:p>
            <a:r>
              <a:rPr lang="en-IN" dirty="0" smtClean="0"/>
              <a:t>Java is distributed</a:t>
            </a:r>
          </a:p>
          <a:p>
            <a:r>
              <a:rPr lang="en-IN" dirty="0" smtClean="0"/>
              <a:t>Java is robust</a:t>
            </a:r>
          </a:p>
          <a:p>
            <a:r>
              <a:rPr lang="en-IN" dirty="0" smtClean="0"/>
              <a:t>Java is interpreted and compiled</a:t>
            </a:r>
          </a:p>
          <a:p>
            <a:r>
              <a:rPr lang="en-IN" dirty="0" smtClean="0"/>
              <a:t>Java is secure</a:t>
            </a:r>
          </a:p>
          <a:p>
            <a:r>
              <a:rPr lang="en-IN" dirty="0" smtClean="0"/>
              <a:t>Java is portable</a:t>
            </a:r>
          </a:p>
          <a:p>
            <a:r>
              <a:rPr lang="en-IN" dirty="0" smtClean="0"/>
              <a:t>Java is multi-</a:t>
            </a:r>
            <a:r>
              <a:rPr lang="en-IN" dirty="0" err="1" smtClean="0"/>
              <a:t>threded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D2AC-D7C7-4F83-9F6E-F26E26E96F0E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java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Java’s Platform independent achieved by the use of </a:t>
            </a:r>
            <a:r>
              <a:rPr lang="en-IN" b="1" dirty="0" smtClean="0"/>
              <a:t>Java virtual machine(JVM)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JVM</a:t>
            </a:r>
            <a:r>
              <a:rPr lang="en-IN" dirty="0" smtClean="0"/>
              <a:t> is like usual computer which translate high level language into machine level language.</a:t>
            </a:r>
          </a:p>
          <a:p>
            <a:r>
              <a:rPr lang="en-IN" dirty="0" smtClean="0"/>
              <a:t>Extension of java  “ .java ”.</a:t>
            </a:r>
          </a:p>
          <a:p>
            <a:r>
              <a:rPr lang="en-IN" dirty="0" smtClean="0"/>
              <a:t>Java program compiled which produces a   </a:t>
            </a:r>
            <a:r>
              <a:rPr lang="en-IN" b="1" dirty="0" smtClean="0"/>
              <a:t>.class </a:t>
            </a:r>
            <a:r>
              <a:rPr lang="en-IN" dirty="0" smtClean="0"/>
              <a:t>file  for each </a:t>
            </a:r>
            <a:r>
              <a:rPr lang="en-IN" b="1" dirty="0" smtClean="0"/>
              <a:t>.java </a:t>
            </a:r>
            <a:r>
              <a:rPr lang="en-IN" dirty="0" smtClean="0"/>
              <a:t>files</a:t>
            </a:r>
          </a:p>
          <a:p>
            <a:r>
              <a:rPr lang="en-IN" dirty="0" smtClean="0"/>
              <a:t>The </a:t>
            </a:r>
            <a:r>
              <a:rPr lang="en-IN" b="1" dirty="0" smtClean="0"/>
              <a:t>.class </a:t>
            </a:r>
            <a:r>
              <a:rPr lang="en-IN" dirty="0" smtClean="0"/>
              <a:t>file contains Java </a:t>
            </a:r>
            <a:r>
              <a:rPr lang="en-IN" dirty="0" err="1" smtClean="0"/>
              <a:t>bytecode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6EC-77CB-4C27-BE90-BE4DAA09AEF6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5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" y="1504252"/>
            <a:ext cx="10542049" cy="4670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458506" y="85394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on Data Types in Java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91A-B90F-4314-B868-F73A98BBC77F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OOP?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language in which everything is represent in form of object is called Object-oriented Programming language</a:t>
            </a:r>
          </a:p>
          <a:p>
            <a:r>
              <a:rPr lang="en-IN" dirty="0" smtClean="0"/>
              <a:t>Makes the software reuse feasible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DB6E-A749-4C13-BECF-30BA8E11A99F}" type="datetime1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Presentaion on core 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304</Words>
  <Application>Microsoft Office PowerPoint</Application>
  <PresentationFormat>Widescreen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Presentation on CORE JAVA</vt:lpstr>
      <vt:lpstr>Content  </vt:lpstr>
      <vt:lpstr>A brief history of java</vt:lpstr>
      <vt:lpstr>    What is java?</vt:lpstr>
      <vt:lpstr>Where is java used ?</vt:lpstr>
      <vt:lpstr>Features of java</vt:lpstr>
      <vt:lpstr>How java Works</vt:lpstr>
      <vt:lpstr>PowerPoint Presentation</vt:lpstr>
      <vt:lpstr>What is OOP?</vt:lpstr>
      <vt:lpstr>OOPS Concept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CORE JAVA</dc:title>
  <dc:creator>Sachin Prajapati</dc:creator>
  <cp:lastModifiedBy>Sachin Prajapati</cp:lastModifiedBy>
  <cp:revision>12</cp:revision>
  <dcterms:created xsi:type="dcterms:W3CDTF">2019-10-24T13:00:26Z</dcterms:created>
  <dcterms:modified xsi:type="dcterms:W3CDTF">2019-10-25T06:25:20Z</dcterms:modified>
</cp:coreProperties>
</file>