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A2A5-E6A0-1B9E-EAE4-B5BFD81D2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7B546-86E3-340A-D224-26409E8E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AD2B-5F9D-E7C3-52B4-557A3FFE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4157-0047-CEB7-A5D7-94B6312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A77F-70E1-F6B7-7C6F-8D5FD566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4797-3018-345E-E4E1-94A02C2E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287D8-3417-DBA6-4433-0325D2AB3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30D2-6227-2A74-EC87-DAFAF354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12C0-5099-69D2-2953-6E1471F0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DE53-BA0C-B0ED-7B98-D251C99B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1769B-20D0-71C8-942E-BF4C9C529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C6B5F-804A-7D28-50FD-5F1577E9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8E34-8B8C-758C-8069-EFBC637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8DFB-E6C7-625F-F22D-A7824058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66EDB-82AA-E96A-851E-BFEF88D1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B1BD-67E4-1D91-75A7-977BC24F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A547-39AA-3850-747E-07AA1183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6D38-ABCD-7EBC-0563-A0540485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4931-FF2A-FB99-36E8-51C563C0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A5D5-A199-AF36-03C7-49BB280C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438C-8C19-1A97-1F06-1559B242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B337-D5A4-E827-3D27-63F9B08D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98ED-CF4B-6546-F9A1-E7C96200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86CA-ED5F-B8CB-F7EC-6AF2F99E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E413-F726-9334-E272-949D15D8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B14-E299-70F1-ADCC-2F9A9F3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C022-BEEE-4A3D-F7CE-7D684DD28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96845-1798-D219-4F09-C29E3ADC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227C-2041-D407-5FFE-34781471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79EEA-72DB-9D37-B7DE-A29ECD01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BC751-9DF3-C0C3-BADC-8D9D047C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F0BB-EE98-9CB8-6268-D5428C6C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E84F-A997-EA7A-F7E5-8CD917FB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FD16-B54E-55BD-3413-FE2B3B3B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51D59-BEB9-5D02-0AAD-81B7EC60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79ADF-07AE-8C6B-0BA2-116A7A48C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9E5C-AFF9-B6D7-B7BF-1C19C9D3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50A1C-C0FD-F7C3-A3FF-8072C94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7BC0A-D17A-B9DC-DFB1-FBCC0EC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29E2-FED1-6E2C-FCF6-E0950061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35B02-256E-F5D9-513C-11CE29E7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87713-B76A-71DA-C852-1FA39DBF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65556-9C69-4B28-B436-613C28A5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0FBF8-8A19-72C5-34A8-536D2CCB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C36E-5EB2-BDBA-A6E1-328EAE44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A5E05-F532-7111-8F5F-52A44826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12D-7606-FC85-A61F-536AEAC4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3686-A7B6-5AE2-1FB8-11F5095C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42F64-9EBC-4349-A149-E02361C01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C59D-BA23-9F4C-3499-F97C3C9C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4928-8D93-672A-5AF8-B0191254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279E7-BDB3-7625-627A-21B103A8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6CFC-1956-DA39-D59C-DDA09504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728F6-E00D-9D01-BA3C-A332CA43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2F27-B706-3072-229D-8427897F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BC22C-C390-122E-25C4-C3EB0308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82E8-CA27-65C3-AB9C-8590D0F7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980D2-446E-B7B0-0447-B8D37D7B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530EB-5BB7-1631-85B5-46907510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4AB9-AE6B-0E16-0E9E-90B14E19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AA17-5126-7531-53C6-59F2E2DA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7739-67B4-E541-BD7D-59A1386573B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9B5-2449-BC23-E1A9-C869AF13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E3B2-715E-21EE-C397-1AAC2C24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19F1-397E-884F-8FE1-E30E75EA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A32-EDD1-88F5-4981-F826FE4F4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Lab-Assignment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9686C-EE8B-CEF8-6DC8-B70AD654B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IT251 – Data Structures and Algorithms II</a:t>
            </a:r>
          </a:p>
          <a:p>
            <a:r>
              <a:rPr lang="en-US" dirty="0"/>
              <a:t>Date: 10-Mar-23</a:t>
            </a:r>
          </a:p>
        </p:txBody>
      </p:sp>
    </p:spTree>
    <p:extLst>
      <p:ext uri="{BB962C8B-B14F-4D97-AF65-F5344CB8AC3E}">
        <p14:creationId xmlns:p14="http://schemas.microsoft.com/office/powerpoint/2010/main" val="293322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39B-DCA6-1FB0-8B8A-2E6AC987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1 (5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EF80-DC6D-9687-2B15-2340AB78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Implement Breadth-First-Search algorithm to any given graph of your choice</a:t>
            </a:r>
          </a:p>
          <a:p>
            <a:pPr lvl="1"/>
            <a:r>
              <a:rPr lang="en-US" dirty="0"/>
              <a:t>Demonstrate the capability of your program to traverse the Graph using the logic you implemented</a:t>
            </a:r>
          </a:p>
          <a:p>
            <a:pPr lvl="1"/>
            <a:endParaRPr lang="en-US" dirty="0"/>
          </a:p>
          <a:p>
            <a:r>
              <a:rPr lang="en-US" dirty="0"/>
              <a:t>Input</a:t>
            </a:r>
          </a:p>
          <a:p>
            <a:pPr lvl="1"/>
            <a:r>
              <a:rPr lang="en-US" dirty="0"/>
              <a:t>Graph of your choice. The more complex the input graph is, the better the odds of getting higher marks (1 Mark)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Clear visual indication of BFS logic being applied to the input G (3 Marks)</a:t>
            </a:r>
          </a:p>
          <a:p>
            <a:pPr lvl="1"/>
            <a:r>
              <a:rPr lang="en-US" dirty="0"/>
              <a:t>All input handling &amp; error conditions need to be implemented (1 Mark)</a:t>
            </a:r>
          </a:p>
        </p:txBody>
      </p:sp>
    </p:spTree>
    <p:extLst>
      <p:ext uri="{BB962C8B-B14F-4D97-AF65-F5344CB8AC3E}">
        <p14:creationId xmlns:p14="http://schemas.microsoft.com/office/powerpoint/2010/main" val="42468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39B-DCA6-1FB0-8B8A-2E6AC987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2 (5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EF80-DC6D-9687-2B15-2340AB78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Implement DFS on a DAG of your choice and classify all the edges  </a:t>
            </a:r>
          </a:p>
          <a:p>
            <a:pPr lvl="1"/>
            <a:r>
              <a:rPr lang="en-US" dirty="0"/>
              <a:t>Demonstrate the capability of your program to traverse the Graph using the logic you implemented</a:t>
            </a:r>
          </a:p>
          <a:p>
            <a:pPr lvl="1"/>
            <a:endParaRPr lang="en-US" dirty="0"/>
          </a:p>
          <a:p>
            <a:r>
              <a:rPr lang="en-US" dirty="0"/>
              <a:t>Input</a:t>
            </a:r>
          </a:p>
          <a:p>
            <a:pPr lvl="1"/>
            <a:r>
              <a:rPr lang="en-US" dirty="0"/>
              <a:t>Graph of your choice. The more complex the input graph is, the better the odds of getting higher marks (1 Mark)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All the edges need to be marked &amp; displayed clearly in the output (3 Marks)</a:t>
            </a:r>
          </a:p>
          <a:p>
            <a:pPr lvl="1"/>
            <a:r>
              <a:rPr lang="en-US" dirty="0"/>
              <a:t>All input handling &amp; error conditions need to be implemented (1 Mark)</a:t>
            </a:r>
          </a:p>
        </p:txBody>
      </p:sp>
    </p:spTree>
    <p:extLst>
      <p:ext uri="{BB962C8B-B14F-4D97-AF65-F5344CB8AC3E}">
        <p14:creationId xmlns:p14="http://schemas.microsoft.com/office/powerpoint/2010/main" val="428588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198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Lab-Assignment 1</vt:lpstr>
      <vt:lpstr>Lab Exercise 1 (5 Marks)</vt:lpstr>
      <vt:lpstr>Lab Exercise 2 (5 Marks)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Lab-Assignment 1</dc:title>
  <dc:creator>HARIDAS PAI V. .</dc:creator>
  <cp:lastModifiedBy>HARIDAS PAI V. .</cp:lastModifiedBy>
  <cp:revision>1</cp:revision>
  <dcterms:created xsi:type="dcterms:W3CDTF">2023-03-09T04:15:22Z</dcterms:created>
  <dcterms:modified xsi:type="dcterms:W3CDTF">2023-03-09T04:23:52Z</dcterms:modified>
</cp:coreProperties>
</file>