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32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654"/>
  </p:normalViewPr>
  <p:slideViewPr>
    <p:cSldViewPr snapToGrid="0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E4B31-89F7-04C1-0376-94B912366C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6EB15E-775E-5555-197A-B42FCB2369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F357E7-2C7A-9773-BD72-0A0ED0184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76F83-A5F7-B247-8C19-5F65D24F0ABB}" type="datetimeFigureOut">
              <a:rPr lang="en-US" smtClean="0"/>
              <a:t>3/15/23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FF9E6B-87AE-BC5A-B4FC-13279F296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71D37-9F11-1F01-9F80-2821AC959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4CB35-730F-F547-85FF-BD54AE2BB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641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E9061-0810-B589-1AAD-300FD05F2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BDA954-003D-338B-64BD-65F647D5F0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AD38F4-CC43-F907-2BC2-85A34EAC9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76F83-A5F7-B247-8C19-5F65D24F0ABB}" type="datetimeFigureOut">
              <a:rPr lang="en-US" smtClean="0"/>
              <a:t>3/15/23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AD617-6C6C-CDBE-D3CE-7E079DB25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967C3-96DD-0668-C2FC-550B8952B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4CB35-730F-F547-85FF-BD54AE2BB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410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D9EC04-792D-FFA8-2577-22BE299AF1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F1022F-DD82-DF8F-3713-41D51ACF50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F89ED9-8675-3EFF-599D-34CFCA9F5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76F83-A5F7-B247-8C19-5F65D24F0ABB}" type="datetimeFigureOut">
              <a:rPr lang="en-US" smtClean="0"/>
              <a:t>3/15/23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C33E38-8E18-1B9E-930D-A644B13C1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F39A1E-98AD-2787-8B3D-3309117B5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4CB35-730F-F547-85FF-BD54AE2BB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379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17DC6-10E5-F5E1-9C47-58FFD46C4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4FF48-EF68-BB39-F9EE-CAEC9E9C2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E6D45B-5466-F8E1-B847-79B3154D9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76F83-A5F7-B247-8C19-5F65D24F0ABB}" type="datetimeFigureOut">
              <a:rPr lang="en-US" smtClean="0"/>
              <a:t>3/15/23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A701B-61EA-4267-489B-3A325C026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CDDB40-5A24-69AB-3D4B-CE5367D29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4CB35-730F-F547-85FF-BD54AE2BB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070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47FDE-28F8-E6F9-CC51-81F11D033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65FEE1-1CE3-0700-1034-CCEB70DACB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0A1E86-31FC-5859-6F77-34CC02A81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76F83-A5F7-B247-8C19-5F65D24F0ABB}" type="datetimeFigureOut">
              <a:rPr lang="en-US" smtClean="0"/>
              <a:t>3/15/23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AF03FA-C92C-DAE3-E42D-4043BF91B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5BF7FC-90F3-8DD1-3CF6-BA9D0C6D4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4CB35-730F-F547-85FF-BD54AE2BB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531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1785A-199F-4FE6-241E-F46871D7F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55E04-4CCD-0220-7BE4-273CE69FB3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93F649-17A1-C5C2-515C-BD5265C232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C19284-F7A9-5356-68F3-41E893323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76F83-A5F7-B247-8C19-5F65D24F0ABB}" type="datetimeFigureOut">
              <a:rPr lang="en-US" smtClean="0"/>
              <a:t>3/15/23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67FED7-3C8A-9E7A-5FAB-88AC04AA6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84F92D-B26E-D6D9-9229-D7897E3D8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4CB35-730F-F547-85FF-BD54AE2BB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561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C1B38-30A1-CE6C-506E-6F65734F0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5FB907-C9D8-E9B7-824D-841D8CB00E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368AAD-6906-EDE4-CAF9-55413474C0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A6A99A-8955-A737-E0DD-4E47EBA0B4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A8C85D-3295-6086-EE9F-5C76B129A1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BD5349-9371-0503-8A17-81DC7F60B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76F83-A5F7-B247-8C19-5F65D24F0ABB}" type="datetimeFigureOut">
              <a:rPr lang="en-US" smtClean="0"/>
              <a:t>3/15/23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487237-25DA-45DB-2E36-D657F317B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59E62A-745E-9D6F-5E8B-A6FF5EC48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4CB35-730F-F547-85FF-BD54AE2BB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64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118AB-6E26-0752-FC14-2E765C6D7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79416A-E78B-3FF6-B328-200570B8B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76F83-A5F7-B247-8C19-5F65D24F0ABB}" type="datetimeFigureOut">
              <a:rPr lang="en-US" smtClean="0"/>
              <a:t>3/15/23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815316-42B4-0938-C50B-A80C62C7B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999C00-5E5D-F200-0BF1-D8E576E42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4CB35-730F-F547-85FF-BD54AE2BB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105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CF939A-A3BB-4C63-503D-E400A33A8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76F83-A5F7-B247-8C19-5F65D24F0ABB}" type="datetimeFigureOut">
              <a:rPr lang="en-US" smtClean="0"/>
              <a:t>3/15/23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CAAA21-0B33-B931-6DC8-928EEA32B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B37BC9-17F6-3E7B-8A3E-CEC542EF3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4CB35-730F-F547-85FF-BD54AE2BB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564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D7E0E-A9AF-48F5-467A-AA861860F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70132-195E-E81D-A309-D4A204593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044E1E-24EA-3ED0-E9AF-5D1E4219CF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8A87D0-9BE7-FB6E-CF51-AFFFDBBC5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76F83-A5F7-B247-8C19-5F65D24F0ABB}" type="datetimeFigureOut">
              <a:rPr lang="en-US" smtClean="0"/>
              <a:t>3/15/23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3FED96-8599-979F-0570-6CD64A1E8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AA37D3-3F36-D8D9-AD38-72FA28E8F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4CB35-730F-F547-85FF-BD54AE2BB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872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D0D99-A734-DC81-33B4-653B65510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D14496-6FBD-8E1C-10EB-3DC58B7D83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5C1785-2144-C3F6-9C0C-3E669190EE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93E280-5E44-AE9A-BFD0-9F25CB091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76F83-A5F7-B247-8C19-5F65D24F0ABB}" type="datetimeFigureOut">
              <a:rPr lang="en-US" smtClean="0"/>
              <a:t>3/15/23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F40E1A-9BAE-1C61-A13A-F350AFFA9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491AC2-508F-68B8-E5D0-0884C611F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4CB35-730F-F547-85FF-BD54AE2BB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928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7E298E-2C55-1914-5776-483366A98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3F9E14-F879-D849-169E-A896F901B5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ED7975-6273-0186-1C3C-D467C8D307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076F83-A5F7-B247-8C19-5F65D24F0ABB}" type="datetimeFigureOut">
              <a:rPr lang="en-US" smtClean="0"/>
              <a:t>3/15/23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439F98-63C6-7326-A8DC-1A2E6E18F0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2F513B-DFBF-9A50-7626-9DC82E0DF2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64CB35-730F-F547-85FF-BD54AE2BB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961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8F546-91B0-3100-6BBC-252A43032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/>
              <a:t>Dijkstra -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9D39B-7D7A-37B7-8A74-0089963C6B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586" y="1253330"/>
            <a:ext cx="10515600" cy="5212783"/>
          </a:xfrm>
        </p:spPr>
        <p:txBody>
          <a:bodyPr>
            <a:normAutofit/>
          </a:bodyPr>
          <a:lstStyle/>
          <a:p>
            <a:r>
              <a:rPr lang="en-US" b="1" dirty="0"/>
              <a:t>Homework</a:t>
            </a:r>
            <a:r>
              <a:rPr lang="en-US" dirty="0"/>
              <a:t> – Submit your analysis of </a:t>
            </a:r>
            <a:r>
              <a:rPr lang="en-US" dirty="0" err="1"/>
              <a:t>Djkstra’s</a:t>
            </a:r>
            <a:r>
              <a:rPr lang="en-US" dirty="0"/>
              <a:t> algorithm in a one-pager </a:t>
            </a:r>
          </a:p>
          <a:p>
            <a:pPr marL="0" indent="0">
              <a:buNone/>
            </a:pPr>
            <a:r>
              <a:rPr lang="en-US" dirty="0"/>
              <a:t>Hint: Pay attention to the ADT Q</a:t>
            </a:r>
          </a:p>
          <a:p>
            <a:r>
              <a:rPr lang="en-US" sz="3200" b="1" dirty="0"/>
              <a:t>Lab Assignment 2 </a:t>
            </a:r>
            <a:r>
              <a:rPr lang="en-US" dirty="0"/>
              <a:t>– ONLINE</a:t>
            </a:r>
          </a:p>
          <a:p>
            <a:pPr lvl="1"/>
            <a:r>
              <a:rPr lang="en-US" dirty="0"/>
              <a:t> Implement </a:t>
            </a:r>
            <a:r>
              <a:rPr lang="en-US" dirty="0" err="1"/>
              <a:t>Djkstra</a:t>
            </a:r>
            <a:r>
              <a:rPr lang="en-US" dirty="0"/>
              <a:t> algorithm in a language of your preference with all the General structure (Init, Relax) and core algorithm steps as explained in the class</a:t>
            </a:r>
          </a:p>
          <a:p>
            <a:pPr lvl="1"/>
            <a:r>
              <a:rPr lang="en-US" dirty="0"/>
              <a:t>Extend the program to </a:t>
            </a:r>
          </a:p>
          <a:p>
            <a:pPr lvl="2"/>
            <a:r>
              <a:rPr lang="en-US" dirty="0"/>
              <a:t>do analysis of the </a:t>
            </a:r>
            <a:r>
              <a:rPr lang="en-US" dirty="0" err="1"/>
              <a:t>Djkstra</a:t>
            </a:r>
            <a:r>
              <a:rPr lang="en-US" dirty="0"/>
              <a:t> algorithm as per your implementation </a:t>
            </a:r>
          </a:p>
          <a:p>
            <a:pPr lvl="2"/>
            <a:r>
              <a:rPr lang="en-US" dirty="0"/>
              <a:t>Support the theoretical analysis you submitted and </a:t>
            </a:r>
          </a:p>
          <a:p>
            <a:pPr lvl="2"/>
            <a:r>
              <a:rPr lang="en-US" dirty="0"/>
              <a:t>give proof through the program o/p that you have the fastest running time </a:t>
            </a:r>
          </a:p>
          <a:p>
            <a:pPr marL="914400" lvl="2" indent="0">
              <a:buNone/>
            </a:pPr>
            <a:r>
              <a:rPr lang="en-US" sz="3200" i="1" dirty="0"/>
              <a:t>	(Due date : Thursday 23-Mar-23)</a:t>
            </a:r>
          </a:p>
          <a:p>
            <a:pPr marL="914400" lvl="2" indent="0">
              <a:buNone/>
            </a:pPr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423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</Words>
  <Application>Microsoft Macintosh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Dijkstra -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Dijkstra - Analysis</dc:title>
  <dc:creator>HARIDAS PAI V. .</dc:creator>
  <cp:lastModifiedBy>HARIDAS PAI V. .</cp:lastModifiedBy>
  <cp:revision>1</cp:revision>
  <dcterms:created xsi:type="dcterms:W3CDTF">2023-03-15T04:18:04Z</dcterms:created>
  <dcterms:modified xsi:type="dcterms:W3CDTF">2023-03-15T04:18:38Z</dcterms:modified>
</cp:coreProperties>
</file>