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327"/>
  </p:normalViewPr>
  <p:slideViewPr>
    <p:cSldViewPr snapToGrid="0">
      <p:cViewPr varScale="1">
        <p:scale>
          <a:sx n="133" d="100"/>
          <a:sy n="133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87A3-7021-B9C3-13A8-B24A702A4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DD18F-50D2-BB5A-306E-AA6DD342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5E52-B4C3-2CE7-600F-AB6919D9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0B26-69BC-C1C3-5840-131F4F74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D4D2-E5EB-ED5C-AFE2-89A61A97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05DA-762C-06D2-A579-9873FB05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D821-A4B7-1709-1F97-394DCFCC1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55EA-BDEC-AB30-37C4-E4890503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1B27-F192-D19F-E086-29313E54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1FC2-C2D8-83B9-2527-0EB40D9F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AE925-50E6-820A-E39D-E72AE508A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C32FF-CBC3-0678-7DF2-DA96CBE8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0139-FC7B-D941-ACF1-543AF26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6546-36FE-FFFF-4A15-BABF04C7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5FC0-E528-66C7-B3C0-43785D88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9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8026-2F16-F85F-630D-58405BA4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7EE5-E6DE-877D-A267-3CECF0D2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F912-B6C5-54B4-AE11-5D5110C5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6A27-CF99-BE91-01BA-DC43811D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8BB5-91EB-5341-C138-CA93C86B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14C9-1673-D3A7-3689-FB5BEF88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7197-E8C2-96F6-AB50-9A553DF1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A836-9012-5D02-C20E-1AB1F736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25FB-A523-8062-5AA9-ACF01003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B80A-0687-F609-7F01-945EE7F5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B29E-7E0B-9EC1-958B-610E61E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9448-A0C8-5860-B4F1-AD70C7F40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C8FC3-E1E6-9209-966C-ED06A8F0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FE576-2214-383D-386B-031D5084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5B94-BAB2-D696-887E-9E38D79A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C7E0-3AF8-D001-9DBE-78092BE3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1AC4-734D-CDDC-34EB-D91CA380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2B50-D653-2B1B-09A9-610DB6A9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0B4D9-25AF-9D64-05A5-B00CF1F6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E5990-4830-3A7C-ED70-D86B636F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D0BCC-DC7A-746C-F990-3D129E8AF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B440-6C92-1751-40BD-689D3E98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FF424-D406-42B3-6F6A-39044670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C12AB-E248-2E86-139C-DBD820F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B78-D11D-35E3-B5DC-48BC6FF4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926A0-07AF-7439-41CA-39678A7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941CF-1EC1-A5AD-1AF5-AAD2505E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F5868-C9E6-96CB-47FF-A1B2C0F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3B0E4-FEA6-C117-EC64-5FD9EB3F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5D518-CACD-67B0-2FDA-F6B5040A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001EB-D51D-228F-1186-2FB5BA4C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4707-0C63-EF04-B99F-DB17398B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7147-7BC6-66BB-796F-D13C8191B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38A23-8538-5A2A-0AB5-5F17462BB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4D4E-D411-BCE1-B73E-A3D36502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5E964-931A-5A3E-3AE4-B1154559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183C-EA8D-C753-E8A2-91F052F3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CF2B-92D0-6E32-B5D6-A93B77F4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5D72-6C74-4BC3-DF31-550C308D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5781-C83C-6131-B065-89F39E59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7CDCB-2DDA-D29F-0C89-A0E8159B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39C5C-B38B-16E2-E09A-93FEA197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55385-9D1C-8C15-EA5F-BA2AC52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FFD0B-68A5-EB96-4B90-B786E952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0401-2F54-995E-4090-BE1BA377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DD00-6601-618D-A04D-43D8988B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BBF6-E0DB-964C-9FF0-D3CD6267192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D524-E7F9-1A61-A59B-F751BA8EB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419C-4584-29DB-36AF-01DDF32D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5C82-E7AF-A141-B4E0-2712CD0E5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DDAB-2E2E-0CAA-34EF-68E2E8DB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 – 3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11AD42-E6EE-1554-0821-C07E1AEE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assignment – 3 – 10 Marks</a:t>
            </a:r>
          </a:p>
          <a:p>
            <a:pPr lvl="1"/>
            <a:r>
              <a:rPr lang="en-US" dirty="0"/>
              <a:t>Solve the knapsack problem (optimal solution derivation ) using dynamic programming techniques  (5 Marks)</a:t>
            </a:r>
          </a:p>
          <a:p>
            <a:pPr lvl="2"/>
            <a:r>
              <a:rPr lang="en-US" dirty="0"/>
              <a:t>Provide an implementation technique using tabulation method (4 Marks)</a:t>
            </a:r>
          </a:p>
          <a:p>
            <a:pPr lvl="2"/>
            <a:r>
              <a:rPr lang="en-US" dirty="0"/>
              <a:t>Provide a brief write-up on possible alternate methods of implementation (1 Mark) \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Implement the knapsack problem using Greedy method technique (5 Marks)</a:t>
            </a:r>
          </a:p>
          <a:p>
            <a:pPr lvl="2"/>
            <a:r>
              <a:rPr lang="en-US" dirty="0"/>
              <a:t>Show the optimization/maximization by supporting fractional support (implement as a user input option) (5 Marks)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1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 Assignment –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– 3 </dc:title>
  <dc:creator>HARIDAS PAI V. .</dc:creator>
  <cp:lastModifiedBy>HARIDAS PAI V. .</cp:lastModifiedBy>
  <cp:revision>1</cp:revision>
  <dcterms:created xsi:type="dcterms:W3CDTF">2023-03-30T11:30:57Z</dcterms:created>
  <dcterms:modified xsi:type="dcterms:W3CDTF">2023-03-30T11:32:07Z</dcterms:modified>
</cp:coreProperties>
</file>