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3" r:id="rId2"/>
    <p:sldId id="351" r:id="rId3"/>
    <p:sldId id="35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86"/>
    <p:restoredTop sz="96327"/>
  </p:normalViewPr>
  <p:slideViewPr>
    <p:cSldViewPr snapToGrid="0">
      <p:cViewPr varScale="1">
        <p:scale>
          <a:sx n="133" d="100"/>
          <a:sy n="133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87A3-7021-B9C3-13A8-B24A702A4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DD18F-50D2-BB5A-306E-AA6DD342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5E52-B4C3-2CE7-600F-AB6919D9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0B26-69BC-C1C3-5840-131F4F74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D4D2-E5EB-ED5C-AFE2-89A61A97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05DA-762C-06D2-A579-9873FB05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D821-A4B7-1709-1F97-394DCFCC1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55EA-BDEC-AB30-37C4-E4890503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1B27-F192-D19F-E086-29313E54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1FC2-C2D8-83B9-2527-0EB40D9F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AE925-50E6-820A-E39D-E72AE508A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C32FF-CBC3-0678-7DF2-DA96CBE8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0139-FC7B-D941-ACF1-543AF266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6546-36FE-FFFF-4A15-BABF04C7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5FC0-E528-66C7-B3C0-43785D88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9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8026-2F16-F85F-630D-58405BA4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7EE5-E6DE-877D-A267-3CECF0D2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F912-B6C5-54B4-AE11-5D5110C5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6A27-CF99-BE91-01BA-DC43811D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8BB5-91EB-5341-C138-CA93C86B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14C9-1673-D3A7-3689-FB5BEF88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7197-E8C2-96F6-AB50-9A553DF1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A836-9012-5D02-C20E-1AB1F736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25FB-A523-8062-5AA9-ACF01003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B80A-0687-F609-7F01-945EE7F5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B29E-7E0B-9EC1-958B-610E61E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9448-A0C8-5860-B4F1-AD70C7F40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C8FC3-E1E6-9209-966C-ED06A8F07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FE576-2214-383D-386B-031D5084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5B94-BAB2-D696-887E-9E38D79A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C7E0-3AF8-D001-9DBE-78092BE3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1AC4-734D-CDDC-34EB-D91CA380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2B50-D653-2B1B-09A9-610DB6A9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0B4D9-25AF-9D64-05A5-B00CF1F6C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E5990-4830-3A7C-ED70-D86B636F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D0BCC-DC7A-746C-F990-3D129E8AF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B440-6C92-1751-40BD-689D3E98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FF424-D406-42B3-6F6A-39044670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C12AB-E248-2E86-139C-DBD820F7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1B78-D11D-35E3-B5DC-48BC6FF4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926A0-07AF-7439-41CA-39678A7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941CF-1EC1-A5AD-1AF5-AAD2505E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F5868-C9E6-96CB-47FF-A1B2C0F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3B0E4-FEA6-C117-EC64-5FD9EB3F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5D518-CACD-67B0-2FDA-F6B5040A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001EB-D51D-228F-1186-2FB5BA4C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4707-0C63-EF04-B99F-DB17398B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7147-7BC6-66BB-796F-D13C8191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38A23-8538-5A2A-0AB5-5F17462BB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C4D4E-D411-BCE1-B73E-A3D36502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964-931A-5A3E-3AE4-B1154559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C183C-EA8D-C753-E8A2-91F052F3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CF2B-92D0-6E32-B5D6-A93B77F4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5D72-6C74-4BC3-DF31-550C308D2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5781-C83C-6131-B065-89F39E59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7CDCB-2DDA-D29F-0C89-A0E8159B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39C5C-B38B-16E2-E09A-93FEA197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55385-9D1C-8C15-EA5F-BA2AC52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FFD0B-68A5-EB96-4B90-B786E952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80401-2F54-995E-4090-BE1BA3777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DD00-6601-618D-A04D-43D8988BD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D524-E7F9-1A61-A59B-F751BA8EB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419C-4584-29DB-36AF-01DDF32D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DDAB-2E2E-0CAA-34EF-68E2E8DB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Lab Assignment – 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1AD42-E6EE-1554-0821-C07E1AEE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Pre-requisites</a:t>
            </a:r>
            <a:r>
              <a:rPr lang="en-US"/>
              <a:t>: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dirty="0"/>
              <a:t>Do</a:t>
            </a:r>
            <a:r>
              <a:rPr lang="en-US" b="1" dirty="0"/>
              <a:t> NOT </a:t>
            </a:r>
            <a:r>
              <a:rPr lang="en-US" dirty="0"/>
              <a:t>refer Internet literature or examples for programming lab 4 </a:t>
            </a:r>
          </a:p>
          <a:p>
            <a:pPr lvl="2"/>
            <a:r>
              <a:rPr lang="en-US" b="1" dirty="0"/>
              <a:t>Timeline: </a:t>
            </a:r>
            <a:r>
              <a:rPr lang="en-US" dirty="0"/>
              <a:t>Finish &amp; submit the running code in Moodle before you leave the lab or 5 PM IST – whichever is earlier </a:t>
            </a:r>
            <a:r>
              <a:rPr lang="en-US" b="1" i="1" dirty="0"/>
              <a:t>[4/10]</a:t>
            </a:r>
          </a:p>
          <a:p>
            <a:pPr lvl="2"/>
            <a:r>
              <a:rPr lang="en-US" dirty="0"/>
              <a:t>Code should be well </a:t>
            </a:r>
            <a:r>
              <a:rPr lang="en-US" b="1" dirty="0"/>
              <a:t>documented</a:t>
            </a:r>
            <a:r>
              <a:rPr lang="en-US" dirty="0"/>
              <a:t> with the relevant asks (refer problem no 1 in next deck) </a:t>
            </a:r>
            <a:r>
              <a:rPr lang="en-US" b="1" i="1" dirty="0"/>
              <a:t>[1/10]</a:t>
            </a:r>
          </a:p>
          <a:p>
            <a:pPr lvl="2"/>
            <a:r>
              <a:rPr lang="en-US" dirty="0"/>
              <a:t>Weightage given to adhering </a:t>
            </a:r>
            <a:r>
              <a:rPr lang="en-US" b="1" dirty="0"/>
              <a:t>best practices </a:t>
            </a:r>
            <a:r>
              <a:rPr lang="en-US" dirty="0"/>
              <a:t>of programming </a:t>
            </a:r>
            <a:r>
              <a:rPr lang="en-US" b="1" i="1" dirty="0"/>
              <a:t>[2/10]</a:t>
            </a:r>
          </a:p>
          <a:p>
            <a:pPr lvl="2"/>
            <a:r>
              <a:rPr lang="en-US" dirty="0"/>
              <a:t>Relevant </a:t>
            </a:r>
            <a:r>
              <a:rPr lang="en-US" b="1" dirty="0"/>
              <a:t>test cases </a:t>
            </a:r>
            <a:r>
              <a:rPr lang="en-US" dirty="0"/>
              <a:t>that are executed need to be added as .txt file</a:t>
            </a:r>
            <a:r>
              <a:rPr lang="en-US" b="1" i="1" dirty="0"/>
              <a:t> [3/10]</a:t>
            </a:r>
          </a:p>
        </p:txBody>
      </p:sp>
    </p:spTree>
    <p:extLst>
      <p:ext uri="{BB962C8B-B14F-4D97-AF65-F5344CB8AC3E}">
        <p14:creationId xmlns:p14="http://schemas.microsoft.com/office/powerpoint/2010/main" val="97347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DDAB-2E2E-0CAA-34EF-68E2E8DB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Lab Assignment – 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1AD42-E6EE-1554-0821-C07E1AEE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b="1" i="1" dirty="0"/>
              <a:t>Problem 1 : (10 Marks)</a:t>
            </a:r>
          </a:p>
          <a:p>
            <a:pPr lvl="2"/>
            <a:r>
              <a:rPr lang="en-US" b="1" dirty="0" err="1"/>
              <a:t>Levenshtein</a:t>
            </a:r>
            <a:r>
              <a:rPr lang="en-US" b="1" dirty="0"/>
              <a:t> distance </a:t>
            </a:r>
            <a:r>
              <a:rPr lang="en-US" dirty="0"/>
              <a:t>is a string metric to measure the difference between 2 sequences</a:t>
            </a:r>
          </a:p>
          <a:p>
            <a:pPr lvl="2"/>
            <a:r>
              <a:rPr lang="en-US" dirty="0"/>
              <a:t>Example – distance between 2 words is the minimum number of single –character edits (insertions, deletions or substitutions)</a:t>
            </a:r>
          </a:p>
          <a:p>
            <a:pPr lvl="2"/>
            <a:r>
              <a:rPr lang="en-US" dirty="0"/>
              <a:t>Write a program to determine the </a:t>
            </a:r>
            <a:r>
              <a:rPr lang="en-US" dirty="0" err="1"/>
              <a:t>Levenshtein</a:t>
            </a:r>
            <a:r>
              <a:rPr lang="en-US" dirty="0"/>
              <a:t> distance given 2 words as inputs</a:t>
            </a:r>
          </a:p>
          <a:p>
            <a:pPr lvl="2"/>
            <a:r>
              <a:rPr lang="en-US" dirty="0"/>
              <a:t>Example – inputs: kitten, mitten -&gt; Distance is 1 ; inputs: smitten, sitting – Distance is 3 (1 addition; 1 substitution; 1 addition)</a:t>
            </a:r>
          </a:p>
          <a:p>
            <a:pPr lvl="2"/>
            <a:r>
              <a:rPr lang="en-US" dirty="0"/>
              <a:t>Mandatory Requirement: Demonstrate solving this problem using Dynamic programming method with the code and comments using all possible aspects of DP taught in class (SRTBOT method)</a:t>
            </a:r>
          </a:p>
          <a:p>
            <a:pPr lvl="2"/>
            <a:r>
              <a:rPr lang="en-US" dirty="0"/>
              <a:t>The program should be able to run and pass tests of inputs of 2 alphabetic string full fledged statements containing up to 10 words per statement and  up to 15 letters in each word. Do not allow numbers and special characters</a:t>
            </a:r>
          </a:p>
          <a:p>
            <a:pPr lvl="2"/>
            <a:r>
              <a:rPr lang="en-US" dirty="0"/>
              <a:t>Programming languages : C, C++, Python or Java ONLY</a:t>
            </a:r>
          </a:p>
          <a:p>
            <a:pPr lvl="2"/>
            <a:r>
              <a:rPr lang="en-US" u="sng" dirty="0"/>
              <a:t>Assume any other valid requirement, if not mentioned above</a:t>
            </a:r>
          </a:p>
        </p:txBody>
      </p:sp>
    </p:spTree>
    <p:extLst>
      <p:ext uri="{BB962C8B-B14F-4D97-AF65-F5344CB8AC3E}">
        <p14:creationId xmlns:p14="http://schemas.microsoft.com/office/powerpoint/2010/main" val="78151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DDAB-2E2E-0CAA-34EF-68E2E8DB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Lab Assignment – 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1AD42-E6EE-1554-0821-C07E1AEE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71" y="1253331"/>
            <a:ext cx="10515600" cy="5503604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n-US" b="1" i="1" dirty="0"/>
              <a:t>Problem 2 : (10 Marks) </a:t>
            </a:r>
          </a:p>
          <a:p>
            <a:pPr lvl="2"/>
            <a:r>
              <a:rPr lang="en-US" dirty="0"/>
              <a:t>Implement a Linked-list representation of disjoint sets in one of the following languages – C, C++, Python or Java</a:t>
            </a:r>
          </a:p>
          <a:p>
            <a:pPr lvl="2"/>
            <a:r>
              <a:rPr lang="en-US" dirty="0"/>
              <a:t>When running your program, </a:t>
            </a:r>
          </a:p>
          <a:p>
            <a:pPr lvl="3"/>
            <a:r>
              <a:rPr lang="en-US" dirty="0"/>
              <a:t>I should be able to create 2 sets given as inputs</a:t>
            </a:r>
          </a:p>
          <a:p>
            <a:pPr lvl="3"/>
            <a:r>
              <a:rPr lang="en-US" dirty="0"/>
              <a:t>I should be able to add objects to the linked list in a predictable manner (</a:t>
            </a:r>
            <a:r>
              <a:rPr lang="en-US" dirty="0" err="1"/>
              <a:t>ie</a:t>
            </a:r>
            <a:r>
              <a:rPr lang="en-US" dirty="0"/>
              <a:t> specify number of objects that need to be added and the details of each object)</a:t>
            </a:r>
          </a:p>
          <a:p>
            <a:pPr lvl="3"/>
            <a:r>
              <a:rPr lang="en-US" dirty="0"/>
              <a:t>The linked list formed should be as below</a:t>
            </a:r>
          </a:p>
          <a:p>
            <a:pPr lvl="4"/>
            <a:r>
              <a:rPr lang="en-US" dirty="0"/>
              <a:t>SET S1  attributes -&gt; SET id, HEAD, TAIL (and other required </a:t>
            </a:r>
            <a:r>
              <a:rPr lang="en-US" dirty="0" err="1"/>
              <a:t>attrs</a:t>
            </a:r>
            <a:r>
              <a:rPr lang="en-US" dirty="0"/>
              <a:t> for Set Ops)</a:t>
            </a:r>
          </a:p>
          <a:p>
            <a:pPr lvl="4"/>
            <a:r>
              <a:rPr lang="en-US" dirty="0"/>
              <a:t>All objects in the set S1 should contain the following attributes</a:t>
            </a:r>
          </a:p>
          <a:p>
            <a:pPr lvl="5"/>
            <a:r>
              <a:rPr lang="en-US" dirty="0"/>
              <a:t>Pointer to the HEAD</a:t>
            </a:r>
          </a:p>
          <a:p>
            <a:pPr lvl="5"/>
            <a:r>
              <a:rPr lang="en-US" dirty="0"/>
              <a:t>Pointer to the TAIL</a:t>
            </a:r>
          </a:p>
          <a:p>
            <a:pPr lvl="4"/>
            <a:r>
              <a:rPr lang="en-US" dirty="0"/>
              <a:t>Set S2 same as above</a:t>
            </a:r>
          </a:p>
          <a:p>
            <a:pPr lvl="3"/>
            <a:r>
              <a:rPr lang="en-US" dirty="0"/>
              <a:t>Based on the ranks associated with the Sets, you should be able to run the following operations</a:t>
            </a:r>
          </a:p>
          <a:p>
            <a:pPr lvl="3"/>
            <a:r>
              <a:rPr lang="en-US" dirty="0"/>
              <a:t>MAKE-SET – Put all the objects collected with unique ids 1-&gt;x in Set 1 &amp; x-&gt;y in Set 2</a:t>
            </a:r>
          </a:p>
          <a:p>
            <a:pPr lvl="3"/>
            <a:r>
              <a:rPr lang="en-US" dirty="0"/>
              <a:t>UNION – Create a Union of the 2 sets formed. Properly demonstrate S2 is destroyed </a:t>
            </a:r>
          </a:p>
          <a:p>
            <a:pPr lvl="3"/>
            <a:r>
              <a:rPr lang="en-US" dirty="0"/>
              <a:t>FIND-SET - You should be able to run FIND-SET on individual Sets S1 and S2 before they are joined and also after they are joined. </a:t>
            </a:r>
          </a:p>
          <a:p>
            <a:pPr lvl="2"/>
            <a:r>
              <a:rPr lang="en-US" u="sng" dirty="0"/>
              <a:t>Assume any other valid requirement, if not mentioned above</a:t>
            </a:r>
          </a:p>
          <a:p>
            <a:pPr lvl="3"/>
            <a:endParaRPr lang="en-US" dirty="0"/>
          </a:p>
          <a:p>
            <a:pPr lvl="5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0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499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Assignment – 4</vt:lpstr>
      <vt:lpstr>Lab Assignment – 4</vt:lpstr>
      <vt:lpstr>Lab Assignment –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– 3 </dc:title>
  <dc:creator>HARIDAS PAI V. .</dc:creator>
  <cp:lastModifiedBy>HARIDAS PAI V. .</cp:lastModifiedBy>
  <cp:revision>4</cp:revision>
  <dcterms:created xsi:type="dcterms:W3CDTF">2023-03-30T11:30:57Z</dcterms:created>
  <dcterms:modified xsi:type="dcterms:W3CDTF">2023-03-30T12:05:19Z</dcterms:modified>
</cp:coreProperties>
</file>