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4820CE-49A1-4E9B-AD54-17A33CE2B381}" v="60" dt="2021-04-17T07:35:51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Kumar" userId="60f23c3cd9fcc627" providerId="LiveId" clId="{424820CE-49A1-4E9B-AD54-17A33CE2B381}"/>
    <pc:docChg chg="undo custSel modSld">
      <pc:chgData name="Sachin Kumar" userId="60f23c3cd9fcc627" providerId="LiveId" clId="{424820CE-49A1-4E9B-AD54-17A33CE2B381}" dt="2021-04-17T07:43:52.334" v="1269" actId="14100"/>
      <pc:docMkLst>
        <pc:docMk/>
      </pc:docMkLst>
      <pc:sldChg chg="addSp delSp modSp mod">
        <pc:chgData name="Sachin Kumar" userId="60f23c3cd9fcc627" providerId="LiveId" clId="{424820CE-49A1-4E9B-AD54-17A33CE2B381}" dt="2021-04-17T07:43:52.334" v="1269" actId="14100"/>
        <pc:sldMkLst>
          <pc:docMk/>
          <pc:sldMk cId="2979644375" sldId="259"/>
        </pc:sldMkLst>
        <pc:spChg chg="mod">
          <ac:chgData name="Sachin Kumar" userId="60f23c3cd9fcc627" providerId="LiveId" clId="{424820CE-49A1-4E9B-AD54-17A33CE2B381}" dt="2021-04-17T07:29:01.930" v="127" actId="20577"/>
          <ac:spMkLst>
            <pc:docMk/>
            <pc:sldMk cId="2979644375" sldId="259"/>
            <ac:spMk id="42" creationId="{E5D4A7D0-5E44-1943-968A-C198F40D0E71}"/>
          </ac:spMkLst>
        </pc:spChg>
        <pc:spChg chg="mod">
          <ac:chgData name="Sachin Kumar" userId="60f23c3cd9fcc627" providerId="LiveId" clId="{424820CE-49A1-4E9B-AD54-17A33CE2B381}" dt="2021-04-17T07:36:40.906" v="412" actId="20577"/>
          <ac:spMkLst>
            <pc:docMk/>
            <pc:sldMk cId="2979644375" sldId="259"/>
            <ac:spMk id="44" creationId="{772B0B72-18C2-4C64-9DE0-5DE1B3D0BC8A}"/>
          </ac:spMkLst>
        </pc:spChg>
        <pc:spChg chg="mod">
          <ac:chgData name="Sachin Kumar" userId="60f23c3cd9fcc627" providerId="LiveId" clId="{424820CE-49A1-4E9B-AD54-17A33CE2B381}" dt="2021-04-17T07:33:32.101" v="281" actId="6549"/>
          <ac:spMkLst>
            <pc:docMk/>
            <pc:sldMk cId="2979644375" sldId="259"/>
            <ac:spMk id="45" creationId="{8532A70D-6536-487E-8801-70F0EFE05020}"/>
          </ac:spMkLst>
        </pc:spChg>
        <pc:spChg chg="mod">
          <ac:chgData name="Sachin Kumar" userId="60f23c3cd9fcc627" providerId="LiveId" clId="{424820CE-49A1-4E9B-AD54-17A33CE2B381}" dt="2021-04-17T07:34:02.278" v="299"/>
          <ac:spMkLst>
            <pc:docMk/>
            <pc:sldMk cId="2979644375" sldId="259"/>
            <ac:spMk id="61" creationId="{2C04DEF5-8C99-4BB3-BD4C-1F8AC5052F95}"/>
          </ac:spMkLst>
        </pc:spChg>
        <pc:spChg chg="mod">
          <ac:chgData name="Sachin Kumar" userId="60f23c3cd9fcc627" providerId="LiveId" clId="{424820CE-49A1-4E9B-AD54-17A33CE2B381}" dt="2021-04-17T07:28:27.609" v="70" actId="14100"/>
          <ac:spMkLst>
            <pc:docMk/>
            <pc:sldMk cId="2979644375" sldId="259"/>
            <ac:spMk id="69" creationId="{E8BD7F48-B2DA-4614-9296-FDBC4906A3AE}"/>
          </ac:spMkLst>
        </pc:spChg>
        <pc:spChg chg="mod">
          <ac:chgData name="Sachin Kumar" userId="60f23c3cd9fcc627" providerId="LiveId" clId="{424820CE-49A1-4E9B-AD54-17A33CE2B381}" dt="2021-04-17T07:34:32.228" v="329" actId="20577"/>
          <ac:spMkLst>
            <pc:docMk/>
            <pc:sldMk cId="2979644375" sldId="259"/>
            <ac:spMk id="89" creationId="{5CBF39DA-9628-4147-9793-6D713ABF9CF3}"/>
          </ac:spMkLst>
        </pc:spChg>
        <pc:spChg chg="mod">
          <ac:chgData name="Sachin Kumar" userId="60f23c3cd9fcc627" providerId="LiveId" clId="{424820CE-49A1-4E9B-AD54-17A33CE2B381}" dt="2021-04-17T07:34:17.456" v="302"/>
          <ac:spMkLst>
            <pc:docMk/>
            <pc:sldMk cId="2979644375" sldId="259"/>
            <ac:spMk id="94" creationId="{3D5115C2-56FF-4873-928E-F6D226010F91}"/>
          </ac:spMkLst>
        </pc:spChg>
        <pc:spChg chg="mod">
          <ac:chgData name="Sachin Kumar" userId="60f23c3cd9fcc627" providerId="LiveId" clId="{424820CE-49A1-4E9B-AD54-17A33CE2B381}" dt="2021-04-17T07:28:27.609" v="70" actId="14100"/>
          <ac:spMkLst>
            <pc:docMk/>
            <pc:sldMk cId="2979644375" sldId="259"/>
            <ac:spMk id="100" creationId="{D326D567-E2BE-524B-BF16-9450833B917E}"/>
          </ac:spMkLst>
        </pc:spChg>
        <pc:spChg chg="mod">
          <ac:chgData name="Sachin Kumar" userId="60f23c3cd9fcc627" providerId="LiveId" clId="{424820CE-49A1-4E9B-AD54-17A33CE2B381}" dt="2021-04-17T07:43:52.334" v="1269" actId="14100"/>
          <ac:spMkLst>
            <pc:docMk/>
            <pc:sldMk cId="2979644375" sldId="259"/>
            <ac:spMk id="118" creationId="{9FC82EF9-F433-40D8-A3D1-44B1C44E5464}"/>
          </ac:spMkLst>
        </pc:spChg>
        <pc:spChg chg="mod">
          <ac:chgData name="Sachin Kumar" userId="60f23c3cd9fcc627" providerId="LiveId" clId="{424820CE-49A1-4E9B-AD54-17A33CE2B381}" dt="2021-04-17T07:27:35.111" v="57" actId="20577"/>
          <ac:spMkLst>
            <pc:docMk/>
            <pc:sldMk cId="2979644375" sldId="259"/>
            <ac:spMk id="131" creationId="{63E41CDB-798D-47EC-ADB6-A3E8BC87BAC5}"/>
          </ac:spMkLst>
        </pc:spChg>
        <pc:spChg chg="del">
          <ac:chgData name="Sachin Kumar" userId="60f23c3cd9fcc627" providerId="LiveId" clId="{424820CE-49A1-4E9B-AD54-17A33CE2B381}" dt="2021-04-17T07:34:52.320" v="355" actId="478"/>
          <ac:spMkLst>
            <pc:docMk/>
            <pc:sldMk cId="2979644375" sldId="259"/>
            <ac:spMk id="146" creationId="{10DFD09D-BCA9-438A-AE97-A636C93312F8}"/>
          </ac:spMkLst>
        </pc:spChg>
        <pc:spChg chg="mod">
          <ac:chgData name="Sachin Kumar" userId="60f23c3cd9fcc627" providerId="LiveId" clId="{424820CE-49A1-4E9B-AD54-17A33CE2B381}" dt="2021-04-17T07:32:00.268" v="202" actId="1076"/>
          <ac:spMkLst>
            <pc:docMk/>
            <pc:sldMk cId="2979644375" sldId="259"/>
            <ac:spMk id="147" creationId="{72DC8A9C-04BA-4C17-B28C-2338DB29A0CD}"/>
          </ac:spMkLst>
        </pc:spChg>
        <pc:spChg chg="mod">
          <ac:chgData name="Sachin Kumar" userId="60f23c3cd9fcc627" providerId="LiveId" clId="{424820CE-49A1-4E9B-AD54-17A33CE2B381}" dt="2021-04-17T07:34:45.012" v="354" actId="20577"/>
          <ac:spMkLst>
            <pc:docMk/>
            <pc:sldMk cId="2979644375" sldId="259"/>
            <ac:spMk id="148" creationId="{365E8C51-AB3C-4501-9CCB-D73857DD0E59}"/>
          </ac:spMkLst>
        </pc:spChg>
        <pc:spChg chg="mod">
          <ac:chgData name="Sachin Kumar" userId="60f23c3cd9fcc627" providerId="LiveId" clId="{424820CE-49A1-4E9B-AD54-17A33CE2B381}" dt="2021-04-17T07:32:33.585" v="220" actId="20577"/>
          <ac:spMkLst>
            <pc:docMk/>
            <pc:sldMk cId="2979644375" sldId="259"/>
            <ac:spMk id="151" creationId="{61552D92-7B46-4D30-94C4-D8C9D9028E9F}"/>
          </ac:spMkLst>
        </pc:spChg>
        <pc:spChg chg="mod">
          <ac:chgData name="Sachin Kumar" userId="60f23c3cd9fcc627" providerId="LiveId" clId="{424820CE-49A1-4E9B-AD54-17A33CE2B381}" dt="2021-04-17T07:35:31.636" v="383" actId="313"/>
          <ac:spMkLst>
            <pc:docMk/>
            <pc:sldMk cId="2979644375" sldId="259"/>
            <ac:spMk id="152" creationId="{1452A2D1-67EE-4982-A4DA-2030F229AA03}"/>
          </ac:spMkLst>
        </pc:spChg>
        <pc:grpChg chg="del">
          <ac:chgData name="Sachin Kumar" userId="60f23c3cd9fcc627" providerId="LiveId" clId="{424820CE-49A1-4E9B-AD54-17A33CE2B381}" dt="2021-04-17T07:32:41.127" v="221" actId="478"/>
          <ac:grpSpMkLst>
            <pc:docMk/>
            <pc:sldMk cId="2979644375" sldId="259"/>
            <ac:grpSpMk id="33" creationId="{34D74A78-D4D6-4986-9215-F7B42FE78D03}"/>
          </ac:grpSpMkLst>
        </pc:grpChg>
        <pc:grpChg chg="del">
          <ac:chgData name="Sachin Kumar" userId="60f23c3cd9fcc627" providerId="LiveId" clId="{424820CE-49A1-4E9B-AD54-17A33CE2B381}" dt="2021-04-17T07:30:11.545" v="152" actId="478"/>
          <ac:grpSpMkLst>
            <pc:docMk/>
            <pc:sldMk cId="2979644375" sldId="259"/>
            <ac:grpSpMk id="62" creationId="{A31D65D9-9853-4985-AA13-889FF3F08C6E}"/>
          </ac:grpSpMkLst>
        </pc:grpChg>
        <pc:grpChg chg="mod">
          <ac:chgData name="Sachin Kumar" userId="60f23c3cd9fcc627" providerId="LiveId" clId="{424820CE-49A1-4E9B-AD54-17A33CE2B381}" dt="2021-04-17T07:28:27.609" v="70" actId="14100"/>
          <ac:grpSpMkLst>
            <pc:docMk/>
            <pc:sldMk cId="2979644375" sldId="259"/>
            <ac:grpSpMk id="102" creationId="{FEA8090F-FE45-4394-9F4F-CDCC12D6479E}"/>
          </ac:grpSpMkLst>
        </pc:grpChg>
        <pc:picChg chg="add mod">
          <ac:chgData name="Sachin Kumar" userId="60f23c3cd9fcc627" providerId="LiveId" clId="{424820CE-49A1-4E9B-AD54-17A33CE2B381}" dt="2021-04-17T07:36:06.918" v="390" actId="1076"/>
          <ac:picMkLst>
            <pc:docMk/>
            <pc:sldMk cId="2979644375" sldId="259"/>
            <ac:picMk id="76" creationId="{7C8AEC75-6250-41AF-B49E-DBCBBF313A69}"/>
          </ac:picMkLst>
        </pc:picChg>
        <pc:picChg chg="add mod">
          <ac:chgData name="Sachin Kumar" userId="60f23c3cd9fcc627" providerId="LiveId" clId="{424820CE-49A1-4E9B-AD54-17A33CE2B381}" dt="2021-04-17T07:27:16.019" v="46" actId="1076"/>
          <ac:picMkLst>
            <pc:docMk/>
            <pc:sldMk cId="2979644375" sldId="259"/>
            <ac:picMk id="85" creationId="{C3E1F78A-E327-4386-A53A-ECC70F5414AF}"/>
          </ac:picMkLst>
        </pc:picChg>
        <pc:picChg chg="mod">
          <ac:chgData name="Sachin Kumar" userId="60f23c3cd9fcc627" providerId="LiveId" clId="{424820CE-49A1-4E9B-AD54-17A33CE2B381}" dt="2021-04-17T07:28:27.609" v="70" actId="14100"/>
          <ac:picMkLst>
            <pc:docMk/>
            <pc:sldMk cId="2979644375" sldId="259"/>
            <ac:picMk id="99" creationId="{D346A202-40A5-A34C-8C6D-B426AED38373}"/>
          </ac:picMkLst>
        </pc:picChg>
        <pc:picChg chg="del">
          <ac:chgData name="Sachin Kumar" userId="60f23c3cd9fcc627" providerId="LiveId" clId="{424820CE-49A1-4E9B-AD54-17A33CE2B381}" dt="2021-04-17T07:27:10.315" v="43" actId="478"/>
          <ac:picMkLst>
            <pc:docMk/>
            <pc:sldMk cId="2979644375" sldId="259"/>
            <ac:picMk id="125" creationId="{8B907A20-E53F-2D49-8F51-489E8BF24851}"/>
          </ac:picMkLst>
        </pc:picChg>
        <pc:picChg chg="del">
          <ac:chgData name="Sachin Kumar" userId="60f23c3cd9fcc627" providerId="LiveId" clId="{424820CE-49A1-4E9B-AD54-17A33CE2B381}" dt="2021-04-17T07:27:11.940" v="44" actId="21"/>
          <ac:picMkLst>
            <pc:docMk/>
            <pc:sldMk cId="2979644375" sldId="259"/>
            <ac:picMk id="137" creationId="{780C44B0-24CB-0E46-8E63-78BE71121DDA}"/>
          </ac:picMkLst>
        </pc:picChg>
        <pc:cxnChg chg="add mod">
          <ac:chgData name="Sachin Kumar" userId="60f23c3cd9fcc627" providerId="LiveId" clId="{424820CE-49A1-4E9B-AD54-17A33CE2B381}" dt="2021-04-17T07:28:27.609" v="70" actId="14100"/>
          <ac:cxnSpMkLst>
            <pc:docMk/>
            <pc:sldMk cId="2979644375" sldId="259"/>
            <ac:cxnSpMk id="9" creationId="{076477C9-0CCE-4F22-98D3-08B25D138C3C}"/>
          </ac:cxnSpMkLst>
        </pc:cxnChg>
        <pc:cxnChg chg="mod">
          <ac:chgData name="Sachin Kumar" userId="60f23c3cd9fcc627" providerId="LiveId" clId="{424820CE-49A1-4E9B-AD54-17A33CE2B381}" dt="2021-04-17T07:36:13.372" v="391" actId="14100"/>
          <ac:cxnSpMkLst>
            <pc:docMk/>
            <pc:sldMk cId="2979644375" sldId="259"/>
            <ac:cxnSpMk id="49" creationId="{9A08CB2D-9556-43A9-BEE9-7468437250FC}"/>
          </ac:cxnSpMkLst>
        </pc:cxnChg>
        <pc:cxnChg chg="add">
          <ac:chgData name="Sachin Kumar" userId="60f23c3cd9fcc627" providerId="LiveId" clId="{424820CE-49A1-4E9B-AD54-17A33CE2B381}" dt="2021-04-17T07:30:45.305" v="159" actId="11529"/>
          <ac:cxnSpMkLst>
            <pc:docMk/>
            <pc:sldMk cId="2979644375" sldId="259"/>
            <ac:cxnSpMk id="53" creationId="{C4A8D7B2-077E-46C8-B7D5-93AD5033C12D}"/>
          </ac:cxnSpMkLst>
        </pc:cxnChg>
        <pc:cxnChg chg="mod">
          <ac:chgData name="Sachin Kumar" userId="60f23c3cd9fcc627" providerId="LiveId" clId="{424820CE-49A1-4E9B-AD54-17A33CE2B381}" dt="2021-04-17T07:32:21.618" v="206" actId="14100"/>
          <ac:cxnSpMkLst>
            <pc:docMk/>
            <pc:sldMk cId="2979644375" sldId="259"/>
            <ac:cxnSpMk id="91" creationId="{04BA6323-ACD2-4F15-B92F-E9CA4EB6E613}"/>
          </ac:cxnSpMkLst>
        </pc:cxnChg>
        <pc:cxnChg chg="mod">
          <ac:chgData name="Sachin Kumar" userId="60f23c3cd9fcc627" providerId="LiveId" clId="{424820CE-49A1-4E9B-AD54-17A33CE2B381}" dt="2021-04-17T07:28:27.609" v="70" actId="14100"/>
          <ac:cxnSpMkLst>
            <pc:docMk/>
            <pc:sldMk cId="2979644375" sldId="259"/>
            <ac:cxnSpMk id="104" creationId="{4B59B4A9-D863-404C-B15B-1DBDFABB842C}"/>
          </ac:cxnSpMkLst>
        </pc:cxnChg>
        <pc:cxnChg chg="del mod">
          <ac:chgData name="Sachin Kumar" userId="60f23c3cd9fcc627" providerId="LiveId" clId="{424820CE-49A1-4E9B-AD54-17A33CE2B381}" dt="2021-04-17T07:27:37.800" v="58" actId="478"/>
          <ac:cxnSpMkLst>
            <pc:docMk/>
            <pc:sldMk cId="2979644375" sldId="259"/>
            <ac:cxnSpMk id="106" creationId="{C2937DB6-64E0-4131-A408-6DE383EABFA8}"/>
          </ac:cxnSpMkLst>
        </pc:cxnChg>
        <pc:cxnChg chg="mod">
          <ac:chgData name="Sachin Kumar" userId="60f23c3cd9fcc627" providerId="LiveId" clId="{424820CE-49A1-4E9B-AD54-17A33CE2B381}" dt="2021-04-17T07:27:25.521" v="50" actId="14100"/>
          <ac:cxnSpMkLst>
            <pc:docMk/>
            <pc:sldMk cId="2979644375" sldId="259"/>
            <ac:cxnSpMk id="108" creationId="{15F317EB-42CD-454D-8B16-4C2319281604}"/>
          </ac:cxnSpMkLst>
        </pc:cxnChg>
        <pc:cxnChg chg="del mod">
          <ac:chgData name="Sachin Kumar" userId="60f23c3cd9fcc627" providerId="LiveId" clId="{424820CE-49A1-4E9B-AD54-17A33CE2B381}" dt="2021-04-17T07:30:15.374" v="153" actId="478"/>
          <ac:cxnSpMkLst>
            <pc:docMk/>
            <pc:sldMk cId="2979644375" sldId="259"/>
            <ac:cxnSpMk id="110" creationId="{C0A3E1FF-5FAD-4A0D-B023-FF1A23A500CF}"/>
          </ac:cxnSpMkLst>
        </pc:cxnChg>
        <pc:cxnChg chg="del mod">
          <ac:chgData name="Sachin Kumar" userId="60f23c3cd9fcc627" providerId="LiveId" clId="{424820CE-49A1-4E9B-AD54-17A33CE2B381}" dt="2021-04-17T07:30:37.194" v="158" actId="478"/>
          <ac:cxnSpMkLst>
            <pc:docMk/>
            <pc:sldMk cId="2979644375" sldId="259"/>
            <ac:cxnSpMk id="114" creationId="{BCB4ED6A-0EC9-41D3-9CD1-6EDBB95658A6}"/>
          </ac:cxnSpMkLst>
        </pc:cxnChg>
        <pc:cxnChg chg="del mod">
          <ac:chgData name="Sachin Kumar" userId="60f23c3cd9fcc627" providerId="LiveId" clId="{424820CE-49A1-4E9B-AD54-17A33CE2B381}" dt="2021-04-17T07:28:01.911" v="64" actId="478"/>
          <ac:cxnSpMkLst>
            <pc:docMk/>
            <pc:sldMk cId="2979644375" sldId="259"/>
            <ac:cxnSpMk id="142" creationId="{EC00D5B4-8E36-4212-A6D3-9A2A42E6B091}"/>
          </ac:cxnSpMkLst>
        </pc:cxnChg>
      </pc:sldChg>
      <pc:sldChg chg="modSp mod">
        <pc:chgData name="Sachin Kumar" userId="60f23c3cd9fcc627" providerId="LiveId" clId="{424820CE-49A1-4E9B-AD54-17A33CE2B381}" dt="2021-04-17T07:43:22.581" v="1242" actId="113"/>
        <pc:sldMkLst>
          <pc:docMk/>
          <pc:sldMk cId="3505785289" sldId="260"/>
        </pc:sldMkLst>
        <pc:spChg chg="mod">
          <ac:chgData name="Sachin Kumar" userId="60f23c3cd9fcc627" providerId="LiveId" clId="{424820CE-49A1-4E9B-AD54-17A33CE2B381}" dt="2021-04-17T07:43:22.581" v="1242" actId="113"/>
          <ac:spMkLst>
            <pc:docMk/>
            <pc:sldMk cId="3505785289" sldId="260"/>
            <ac:spMk id="3" creationId="{2BB35D11-6066-4998-8449-79BA38FBBEEA}"/>
          </ac:spMkLst>
        </pc:spChg>
      </pc:sldChg>
      <pc:sldChg chg="modSp modAnim">
        <pc:chgData name="Sachin Kumar" userId="60f23c3cd9fcc627" providerId="LiveId" clId="{424820CE-49A1-4E9B-AD54-17A33CE2B381}" dt="2021-04-17T07:26:05.295" v="42" actId="20577"/>
        <pc:sldMkLst>
          <pc:docMk/>
          <pc:sldMk cId="4274602845" sldId="261"/>
        </pc:sldMkLst>
        <pc:spChg chg="mod">
          <ac:chgData name="Sachin Kumar" userId="60f23c3cd9fcc627" providerId="LiveId" clId="{424820CE-49A1-4E9B-AD54-17A33CE2B381}" dt="2021-04-17T07:26:05.295" v="42" actId="20577"/>
          <ac:spMkLst>
            <pc:docMk/>
            <pc:sldMk cId="4274602845" sldId="261"/>
            <ac:spMk id="2" creationId="{05BF6BE4-3221-47A9-8F1B-79B61C6B6A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B32C-5A18-4974-AC03-F00362252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A1EE1-5DA0-4B00-B235-5107025B9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9EC5-78DC-4480-9A48-F09F9FAB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0F0-244D-42D8-B3CC-0F7DF956AA1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192D-A674-4B82-BFF2-5066B391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ECD09-1C39-40A8-A7F1-63183F45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CC75-E9CD-490F-842B-601AF0105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44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CEFC-BB4C-4F1C-87E1-A9B96036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0F733-27A5-4E18-A97C-FC834599E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63C42-5E72-4943-9994-9FA51FAD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0F0-244D-42D8-B3CC-0F7DF956AA1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97F0F-FEC1-489D-BC21-9B755CDA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DE398-3E57-4986-9EA1-8837AAAD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CC75-E9CD-490F-842B-601AF0105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68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ABCF1-B58A-4EAB-A64E-DA217A5C9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B1A7B-6283-4EC8-A934-5E316F6BE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213C-EE33-4E3B-A451-877FE514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0F0-244D-42D8-B3CC-0F7DF956AA1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2E6ED-2EA3-41DC-A163-FA3AF309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B2BA-31C5-4E44-AEC7-24B032F8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CC75-E9CD-490F-842B-601AF0105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64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890B-0172-4093-83B4-FCD6D0FC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CB1B0-23E6-4CB4-9898-BFDBB5F6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8F015-4F18-4B81-8176-E1DCD79B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0F0-244D-42D8-B3CC-0F7DF956AA1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DC161-66D5-4F8F-8F68-88503FC6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7C371-B807-4B91-9D07-56682254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CC75-E9CD-490F-842B-601AF0105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02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4566-0B03-450B-AFB3-D8108166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765E9-913E-4526-9825-CC0FEEDCE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711D5-DA05-43CC-B95C-D1FDC150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0F0-244D-42D8-B3CC-0F7DF956AA1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C998-830F-4450-ACD8-4E37389E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132A5-1F42-48AF-8A67-F3D50317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CC75-E9CD-490F-842B-601AF0105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07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F0C0-AFB5-43B9-A31D-60D1F6F0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A1266-1E7D-4017-9FAA-E14DC71D4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D3583-8EB3-4186-869A-FB2443E38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10849-60E9-4102-9A5C-54947E1A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0F0-244D-42D8-B3CC-0F7DF956AA1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1BE55-EE55-451E-8EF8-3369A206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09D3B-9637-4DBE-BE62-73DEF4A9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CC75-E9CD-490F-842B-601AF0105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25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F4B6-048F-4A16-894D-E5C4983A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ACED8-D5D8-465C-868C-1F9EEF322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B5A3F-875C-4490-82D9-77D2615DD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243A3-5B9B-41E9-9804-69F51CD94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A441F-DD7C-46C8-BCAC-410FB58B0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BE220-A28A-46B1-AB1B-034981DA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0F0-244D-42D8-B3CC-0F7DF956AA1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48162-0F87-476F-A31B-C43DBDA3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973A2-273E-4701-9B14-88DE9957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CC75-E9CD-490F-842B-601AF0105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23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D555-4A47-43C5-A1B4-A800F77B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83059-EB21-47BD-AB43-6B4BCDB0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0F0-244D-42D8-B3CC-0F7DF956AA1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A5C97-1F02-4EFF-A940-7F1B7908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EBA4C-D89D-42DB-A85F-0C1C0389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CC75-E9CD-490F-842B-601AF0105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45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6A10F-6FAE-43B6-8976-ED39A98A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0F0-244D-42D8-B3CC-0F7DF956AA1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AB0F8-9637-454E-8F99-9C135AEB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00BD3-0087-48A0-A499-EB7FE5C1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CC75-E9CD-490F-842B-601AF0105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38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26A4-FF83-4FFA-AFEF-63E366EE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D7086-1255-48E2-8A68-9615A24EC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75AE0-A0E0-4BB9-99D8-5E619CBAE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75182-0686-4308-8940-B4B6720A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0F0-244D-42D8-B3CC-0F7DF956AA1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C2C01-4355-45EE-B0CD-5DB78BBB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B98DE-D462-4835-B0E3-D43528C8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CC75-E9CD-490F-842B-601AF0105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53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F5F2-602F-40FA-B65D-50AE35FF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84631-87B4-4C77-901D-C3EC3DC8A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C2C24-EA67-408E-8ACE-D30E0E005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3A70A-FB11-499D-8412-F667F169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0F0-244D-42D8-B3CC-0F7DF956AA1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C6100-3905-4CD8-9410-53F7F692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8CA88-5388-4B89-B83D-A4168F75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CC75-E9CD-490F-842B-601AF0105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4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D6CF2-E4AF-4E39-8996-D2C6027A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8E0BC-8264-42CA-8A92-E99998F93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6257B-F826-4509-893F-573D86BA4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390F0-244D-42D8-B3CC-0F7DF956AA1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F43C-A6A7-457A-9064-8F98B6217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EE90C-45E7-4998-B5A3-24A361FB1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CCC75-E9CD-490F-842B-601AF0105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54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F6BE4-3221-47A9-8F1B-79B61C6B6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Shoe String Pet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38D96-CFFF-46EB-AB8A-A622C704F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Author : Sachin Kumar</a:t>
            </a:r>
          </a:p>
        </p:txBody>
      </p:sp>
    </p:spTree>
    <p:extLst>
      <p:ext uri="{BB962C8B-B14F-4D97-AF65-F5344CB8AC3E}">
        <p14:creationId xmlns:p14="http://schemas.microsoft.com/office/powerpoint/2010/main" val="427460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F66430C-C8AD-4A4E-AEA2-7F032654EAE1}"/>
              </a:ext>
            </a:extLst>
          </p:cNvPr>
          <p:cNvGrpSpPr/>
          <p:nvPr/>
        </p:nvGrpSpPr>
        <p:grpSpPr>
          <a:xfrm>
            <a:off x="335433" y="3564415"/>
            <a:ext cx="1063554" cy="579120"/>
            <a:chOff x="298521" y="3183414"/>
            <a:chExt cx="930839" cy="579120"/>
          </a:xfrm>
        </p:grpSpPr>
        <p:pic>
          <p:nvPicPr>
            <p:cNvPr id="8" name="Graphic 7" descr="Man outline">
              <a:extLst>
                <a:ext uri="{FF2B5EF4-FFF2-40B4-BE49-F238E27FC236}">
                  <a16:creationId xmlns:a16="http://schemas.microsoft.com/office/drawing/2014/main" id="{CFD2E353-5680-4B36-AD5B-9102BC890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521" y="3244374"/>
              <a:ext cx="457200" cy="457200"/>
            </a:xfrm>
            <a:prstGeom prst="rect">
              <a:avLst/>
            </a:prstGeom>
          </p:spPr>
        </p:pic>
        <p:pic>
          <p:nvPicPr>
            <p:cNvPr id="11" name="Content Placeholder 5" descr="Smart Phone outline">
              <a:extLst>
                <a:ext uri="{FF2B5EF4-FFF2-40B4-BE49-F238E27FC236}">
                  <a16:creationId xmlns:a16="http://schemas.microsoft.com/office/drawing/2014/main" id="{53CD0873-3862-4030-8669-D836F63DC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0400" y="3183414"/>
              <a:ext cx="568960" cy="57912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76A134-BED5-4D15-9A6A-9DD285C22A30}"/>
              </a:ext>
            </a:extLst>
          </p:cNvPr>
          <p:cNvGrpSpPr/>
          <p:nvPr/>
        </p:nvGrpSpPr>
        <p:grpSpPr>
          <a:xfrm>
            <a:off x="1866635" y="2990701"/>
            <a:ext cx="1162147" cy="933600"/>
            <a:chOff x="2052486" y="2756288"/>
            <a:chExt cx="858046" cy="727494"/>
          </a:xfrm>
        </p:grpSpPr>
        <p:pic>
          <p:nvPicPr>
            <p:cNvPr id="12" name="Graphic 8">
              <a:extLst>
                <a:ext uri="{FF2B5EF4-FFF2-40B4-BE49-F238E27FC236}">
                  <a16:creationId xmlns:a16="http://schemas.microsoft.com/office/drawing/2014/main" id="{BCE2E1E0-C343-8D49-A626-A57A656C88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2434" y="2756288"/>
              <a:ext cx="438150" cy="488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9F10FCAD-62F6-EF4D-B490-683D2FF31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486" y="3252950"/>
              <a:ext cx="85804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WAF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BE9451-C3E2-412F-AFF5-13B3D8F5EB70}"/>
              </a:ext>
            </a:extLst>
          </p:cNvPr>
          <p:cNvGrpSpPr/>
          <p:nvPr/>
        </p:nvGrpSpPr>
        <p:grpSpPr>
          <a:xfrm>
            <a:off x="2151462" y="866775"/>
            <a:ext cx="9778929" cy="5934075"/>
            <a:chOff x="2188369" y="1132681"/>
            <a:chExt cx="7815262" cy="459263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062300-94E2-5A41-AEB0-434325DED40E}"/>
                </a:ext>
              </a:extLst>
            </p:cNvPr>
            <p:cNvSpPr/>
            <p:nvPr/>
          </p:nvSpPr>
          <p:spPr>
            <a:xfrm>
              <a:off x="2188369" y="1132681"/>
              <a:ext cx="7815262" cy="459263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Graphic 9">
              <a:extLst>
                <a:ext uri="{FF2B5EF4-FFF2-40B4-BE49-F238E27FC236}">
                  <a16:creationId xmlns:a16="http://schemas.microsoft.com/office/drawing/2014/main" id="{FEA78019-4608-B344-B44F-D421FAF16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8369" y="1135856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CA96AB-6026-4480-B750-983F6E4DFBFD}"/>
              </a:ext>
            </a:extLst>
          </p:cNvPr>
          <p:cNvGrpSpPr/>
          <p:nvPr/>
        </p:nvGrpSpPr>
        <p:grpSpPr>
          <a:xfrm>
            <a:off x="2518421" y="1171576"/>
            <a:ext cx="7366000" cy="5381625"/>
            <a:chOff x="2481509" y="790575"/>
            <a:chExt cx="7366000" cy="53816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85C997-8D42-1E47-BFEB-FAC2C933764B}"/>
                </a:ext>
              </a:extLst>
            </p:cNvPr>
            <p:cNvSpPr/>
            <p:nvPr/>
          </p:nvSpPr>
          <p:spPr>
            <a:xfrm>
              <a:off x="2481509" y="790575"/>
              <a:ext cx="7366000" cy="5381625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25707DC-E3AA-8E4B-9847-7D6AC3F5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1876" y="801883"/>
              <a:ext cx="1114425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4B0C33A-0B84-4FCB-ADCF-F3D62C18629D}"/>
              </a:ext>
            </a:extLst>
          </p:cNvPr>
          <p:cNvGrpSpPr/>
          <p:nvPr/>
        </p:nvGrpSpPr>
        <p:grpSpPr>
          <a:xfrm>
            <a:off x="2914535" y="2960957"/>
            <a:ext cx="1713426" cy="963343"/>
            <a:chOff x="4974432" y="2909500"/>
            <a:chExt cx="2243137" cy="1064793"/>
          </a:xfrm>
        </p:grpSpPr>
        <p:pic>
          <p:nvPicPr>
            <p:cNvPr id="34" name="Graphic 17">
              <a:extLst>
                <a:ext uri="{FF2B5EF4-FFF2-40B4-BE49-F238E27FC236}">
                  <a16:creationId xmlns:a16="http://schemas.microsoft.com/office/drawing/2014/main" id="{847A7472-D977-624B-9A30-47A44C4FD4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/>
          </p:blipFill>
          <p:spPr bwMode="auto">
            <a:xfrm>
              <a:off x="5712619" y="29095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9">
              <a:extLst>
                <a:ext uri="{FF2B5EF4-FFF2-40B4-BE49-F238E27FC236}">
                  <a16:creationId xmlns:a16="http://schemas.microsoft.com/office/drawing/2014/main" id="{004BE815-88F2-474B-8554-6940E19F3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4432" y="3671500"/>
              <a:ext cx="2243137" cy="302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B0EB8A-9BDC-43CB-BA08-3941B431AF8F}"/>
              </a:ext>
            </a:extLst>
          </p:cNvPr>
          <p:cNvGrpSpPr/>
          <p:nvPr/>
        </p:nvGrpSpPr>
        <p:grpSpPr>
          <a:xfrm>
            <a:off x="2621417" y="1297523"/>
            <a:ext cx="7190526" cy="5275780"/>
            <a:chOff x="2409031" y="1060840"/>
            <a:chExt cx="7366000" cy="513146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F50CCB4-381D-4797-973D-8F5D9AD5B945}"/>
                </a:ext>
              </a:extLst>
            </p:cNvPr>
            <p:cNvGrpSpPr/>
            <p:nvPr/>
          </p:nvGrpSpPr>
          <p:grpSpPr>
            <a:xfrm>
              <a:off x="2409031" y="1099067"/>
              <a:ext cx="7366000" cy="5093235"/>
              <a:chOff x="2409031" y="1099067"/>
              <a:chExt cx="7366000" cy="509323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8EB1181-A0A9-46A8-9549-AC7929E16468}"/>
                  </a:ext>
                </a:extLst>
              </p:cNvPr>
              <p:cNvGrpSpPr/>
              <p:nvPr/>
            </p:nvGrpSpPr>
            <p:grpSpPr>
              <a:xfrm>
                <a:off x="2409031" y="1225809"/>
                <a:ext cx="7366000" cy="4966493"/>
                <a:chOff x="2409031" y="1225810"/>
                <a:chExt cx="7366000" cy="4123272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E7826C6-127B-3342-99AA-A8BE44F73727}"/>
                    </a:ext>
                  </a:extLst>
                </p:cNvPr>
                <p:cNvSpPr/>
                <p:nvPr/>
              </p:nvSpPr>
              <p:spPr>
                <a:xfrm>
                  <a:off x="2409031" y="1225810"/>
                  <a:ext cx="7366000" cy="4123272"/>
                </a:xfrm>
                <a:prstGeom prst="rect">
                  <a:avLst/>
                </a:prstGeom>
                <a:noFill/>
                <a:ln w="12700">
                  <a:solidFill>
                    <a:srgbClr val="1E8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0" tIns="91440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ln w="0"/>
                      <a:solidFill>
                        <a:srgbClr val="1E89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VPC</a:t>
                  </a:r>
                </a:p>
              </p:txBody>
            </p:sp>
            <p:pic>
              <p:nvPicPr>
                <p:cNvPr id="18" name="Graphic 10">
                  <a:extLst>
                    <a:ext uri="{FF2B5EF4-FFF2-40B4-BE49-F238E27FC236}">
                      <a16:creationId xmlns:a16="http://schemas.microsoft.com/office/drawing/2014/main" id="{04A7EAB5-32B7-734E-9455-EB93AE4607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09031" y="1230448"/>
                  <a:ext cx="330200" cy="330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3B7711-2792-2B41-85BC-9287019BF5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0007" y="1099067"/>
                <a:ext cx="1768475" cy="246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Internet gateway</a:t>
                </a:r>
              </a:p>
            </p:txBody>
          </p:sp>
        </p:grpSp>
        <p:pic>
          <p:nvPicPr>
            <p:cNvPr id="38" name="Graphic 19">
              <a:extLst>
                <a:ext uri="{FF2B5EF4-FFF2-40B4-BE49-F238E27FC236}">
                  <a16:creationId xmlns:a16="http://schemas.microsoft.com/office/drawing/2014/main" id="{BCCFB2A3-EFC5-A842-A9B5-2A52004C1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007" y="1060840"/>
              <a:ext cx="364048" cy="289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949CF9D-8116-4303-B4D4-B2AD7D1E13D9}"/>
              </a:ext>
            </a:extLst>
          </p:cNvPr>
          <p:cNvGrpSpPr/>
          <p:nvPr/>
        </p:nvGrpSpPr>
        <p:grpSpPr>
          <a:xfrm>
            <a:off x="4605971" y="1660400"/>
            <a:ext cx="1504951" cy="868658"/>
            <a:chOff x="4949825" y="2909897"/>
            <a:chExt cx="2292350" cy="1324241"/>
          </a:xfrm>
        </p:grpSpPr>
        <p:pic>
          <p:nvPicPr>
            <p:cNvPr id="41" name="Graphic 10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650" y="290989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9825" y="3671103"/>
              <a:ext cx="2292350" cy="563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Update Pet Location Service</a:t>
              </a:r>
            </a:p>
          </p:txBody>
        </p:sp>
      </p:grpSp>
      <p:sp>
        <p:nvSpPr>
          <p:cNvPr id="44" name="TextBox 20">
            <a:extLst>
              <a:ext uri="{FF2B5EF4-FFF2-40B4-BE49-F238E27FC236}">
                <a16:creationId xmlns:a16="http://schemas.microsoft.com/office/drawing/2014/main" id="{772B0B72-18C2-4C64-9DE0-5DE1B3D0B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5" y="3043070"/>
            <a:ext cx="150495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Cellular Transmitters</a:t>
            </a:r>
          </a:p>
        </p:txBody>
      </p:sp>
      <p:sp>
        <p:nvSpPr>
          <p:cNvPr id="45" name="TextBox 20">
            <a:extLst>
              <a:ext uri="{FF2B5EF4-FFF2-40B4-BE49-F238E27FC236}">
                <a16:creationId xmlns:a16="http://schemas.microsoft.com/office/drawing/2014/main" id="{8532A70D-6536-487E-8801-70F0EFE05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95" y="4203216"/>
            <a:ext cx="150495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Shoe-String Application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5FF363D-1274-4DAA-8B60-F1B669FA2E3E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 flipV="1">
            <a:off x="1398987" y="3617066"/>
            <a:ext cx="1048722" cy="2369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A08CB2D-9556-43A9-BEE9-7468437250FC}"/>
              </a:ext>
            </a:extLst>
          </p:cNvPr>
          <p:cNvCxnSpPr>
            <a:cxnSpLocks/>
            <a:stCxn id="76" idx="3"/>
            <a:endCxn id="12" idx="0"/>
          </p:cNvCxnSpPr>
          <p:nvPr/>
        </p:nvCxnSpPr>
        <p:spPr>
          <a:xfrm>
            <a:off x="1163889" y="2718694"/>
            <a:ext cx="1283820" cy="272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BB6F118-9D58-4C36-BB52-9A11284F60D9}"/>
              </a:ext>
            </a:extLst>
          </p:cNvPr>
          <p:cNvGrpSpPr/>
          <p:nvPr/>
        </p:nvGrpSpPr>
        <p:grpSpPr>
          <a:xfrm>
            <a:off x="4627961" y="4534618"/>
            <a:ext cx="1504951" cy="974151"/>
            <a:chOff x="4949825" y="2862307"/>
            <a:chExt cx="2292350" cy="1302686"/>
          </a:xfrm>
        </p:grpSpPr>
        <p:pic>
          <p:nvPicPr>
            <p:cNvPr id="60" name="Graphic 10">
              <a:extLst>
                <a:ext uri="{FF2B5EF4-FFF2-40B4-BE49-F238E27FC236}">
                  <a16:creationId xmlns:a16="http://schemas.microsoft.com/office/drawing/2014/main" id="{2C439F06-079F-4318-983F-473A9D7CA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650" y="2862307"/>
              <a:ext cx="762000" cy="688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Box 20">
              <a:extLst>
                <a:ext uri="{FF2B5EF4-FFF2-40B4-BE49-F238E27FC236}">
                  <a16:creationId xmlns:a16="http://schemas.microsoft.com/office/drawing/2014/main" id="{2C04DEF5-8C99-4BB3-BD4C-1F8AC5052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9825" y="3671103"/>
              <a:ext cx="2292350" cy="493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Search Near By Owners Services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3737242-76A4-440A-9D8B-7BAD6D0CFA67}"/>
              </a:ext>
            </a:extLst>
          </p:cNvPr>
          <p:cNvCxnSpPr>
            <a:cxnSpLocks/>
            <a:stCxn id="68" idx="3"/>
            <a:endCxn id="67" idx="1"/>
          </p:cNvCxnSpPr>
          <p:nvPr/>
        </p:nvCxnSpPr>
        <p:spPr>
          <a:xfrm flipV="1">
            <a:off x="8216421" y="1780533"/>
            <a:ext cx="865553" cy="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8C38A12-9300-4967-9375-E48254F884D6}"/>
              </a:ext>
            </a:extLst>
          </p:cNvPr>
          <p:cNvGrpSpPr/>
          <p:nvPr/>
        </p:nvGrpSpPr>
        <p:grpSpPr>
          <a:xfrm>
            <a:off x="8802109" y="1571717"/>
            <a:ext cx="1000559" cy="612501"/>
            <a:chOff x="8765197" y="1190716"/>
            <a:chExt cx="1000559" cy="612501"/>
          </a:xfrm>
        </p:grpSpPr>
        <p:pic>
          <p:nvPicPr>
            <p:cNvPr id="67" name="Picture 66" descr="CloudTrail.eps">
              <a:extLst>
                <a:ext uri="{FF2B5EF4-FFF2-40B4-BE49-F238E27FC236}">
                  <a16:creationId xmlns:a16="http://schemas.microsoft.com/office/drawing/2014/main" id="{2F3EE793-8A95-45B2-868F-33FDC47BF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5062" y="1190716"/>
              <a:ext cx="360545" cy="417632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B61CF69-3732-48F4-B645-B474E2A93006}"/>
                </a:ext>
              </a:extLst>
            </p:cNvPr>
            <p:cNvSpPr/>
            <p:nvPr/>
          </p:nvSpPr>
          <p:spPr>
            <a:xfrm>
              <a:off x="8765197" y="1572385"/>
              <a:ext cx="1000559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CloudWatch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C84B34E-04BA-4773-B431-B953F090A9D0}"/>
              </a:ext>
            </a:extLst>
          </p:cNvPr>
          <p:cNvGrpSpPr/>
          <p:nvPr/>
        </p:nvGrpSpPr>
        <p:grpSpPr>
          <a:xfrm>
            <a:off x="7522570" y="1518116"/>
            <a:ext cx="816393" cy="741666"/>
            <a:chOff x="7485658" y="1137115"/>
            <a:chExt cx="816393" cy="741666"/>
          </a:xfrm>
        </p:grpSpPr>
        <p:pic>
          <p:nvPicPr>
            <p:cNvPr id="68" name="Picture 67" descr="S3-Bucket.png">
              <a:extLst>
                <a:ext uri="{FF2B5EF4-FFF2-40B4-BE49-F238E27FC236}">
                  <a16:creationId xmlns:a16="http://schemas.microsoft.com/office/drawing/2014/main" id="{9CE605C9-02E9-4A22-B4F7-D8113EA1A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8201" y="1137115"/>
              <a:ext cx="571308" cy="535898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E5BF2A9-5440-4750-B816-49DE1F4AD371}"/>
                </a:ext>
              </a:extLst>
            </p:cNvPr>
            <p:cNvSpPr/>
            <p:nvPr/>
          </p:nvSpPr>
          <p:spPr>
            <a:xfrm>
              <a:off x="7485658" y="1647949"/>
              <a:ext cx="81639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Service logs</a:t>
              </a:r>
            </a:p>
          </p:txBody>
        </p:sp>
      </p:grp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D2664391-D3BF-4F3F-BBF7-F1559974A956}"/>
              </a:ext>
            </a:extLst>
          </p:cNvPr>
          <p:cNvCxnSpPr>
            <a:stCxn id="34" idx="0"/>
            <a:endCxn id="41" idx="1"/>
          </p:cNvCxnSpPr>
          <p:nvPr/>
        </p:nvCxnSpPr>
        <p:spPr>
          <a:xfrm rot="5400000" flipH="1" flipV="1">
            <a:off x="3911472" y="1768282"/>
            <a:ext cx="1050633" cy="1334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FA23961-129B-45EF-820F-35F96B84A755}"/>
              </a:ext>
            </a:extLst>
          </p:cNvPr>
          <p:cNvCxnSpPr>
            <a:cxnSpLocks/>
            <a:stCxn id="34" idx="2"/>
            <a:endCxn id="60" idx="1"/>
          </p:cNvCxnSpPr>
          <p:nvPr/>
        </p:nvCxnSpPr>
        <p:spPr>
          <a:xfrm rot="16200000" flipH="1">
            <a:off x="3876867" y="3542918"/>
            <a:ext cx="1141833" cy="1356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F2E4567-4DF5-41B4-9FD4-C3FB2E43ABB7}"/>
              </a:ext>
            </a:extLst>
          </p:cNvPr>
          <p:cNvGrpSpPr/>
          <p:nvPr/>
        </p:nvGrpSpPr>
        <p:grpSpPr>
          <a:xfrm>
            <a:off x="4555100" y="3043069"/>
            <a:ext cx="1504951" cy="891169"/>
            <a:chOff x="4949825" y="2909897"/>
            <a:chExt cx="2292350" cy="1299954"/>
          </a:xfrm>
        </p:grpSpPr>
        <p:pic>
          <p:nvPicPr>
            <p:cNvPr id="88" name="Graphic 10">
              <a:extLst>
                <a:ext uri="{FF2B5EF4-FFF2-40B4-BE49-F238E27FC236}">
                  <a16:creationId xmlns:a16="http://schemas.microsoft.com/office/drawing/2014/main" id="{B9F996B5-19F7-4945-9C98-4FC55B60D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650" y="290989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TextBox 20">
              <a:extLst>
                <a:ext uri="{FF2B5EF4-FFF2-40B4-BE49-F238E27FC236}">
                  <a16:creationId xmlns:a16="http://schemas.microsoft.com/office/drawing/2014/main" id="{5CBF39DA-9628-4147-9793-6D713ABF9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9825" y="3671104"/>
              <a:ext cx="2292350" cy="538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Find Pet Location History</a:t>
              </a:r>
            </a:p>
            <a:p>
              <a:pPr algn="ctr" eaLnBrk="1" hangingPunct="1"/>
              <a:endPara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04BA6323-ACD2-4F15-B92F-E9CA4EB6E613}"/>
              </a:ext>
            </a:extLst>
          </p:cNvPr>
          <p:cNvCxnSpPr>
            <a:cxnSpLocks/>
            <a:stCxn id="41" idx="3"/>
            <a:endCxn id="85" idx="1"/>
          </p:cNvCxnSpPr>
          <p:nvPr/>
        </p:nvCxnSpPr>
        <p:spPr>
          <a:xfrm>
            <a:off x="5604408" y="1910324"/>
            <a:ext cx="3154097" cy="13566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F33BBE1-216D-4689-9CD0-D0BE6E395E58}"/>
              </a:ext>
            </a:extLst>
          </p:cNvPr>
          <p:cNvGrpSpPr/>
          <p:nvPr/>
        </p:nvGrpSpPr>
        <p:grpSpPr>
          <a:xfrm>
            <a:off x="6336095" y="4535156"/>
            <a:ext cx="1504951" cy="883935"/>
            <a:chOff x="4949825" y="2909897"/>
            <a:chExt cx="2292350" cy="1307524"/>
          </a:xfrm>
        </p:grpSpPr>
        <p:pic>
          <p:nvPicPr>
            <p:cNvPr id="93" name="Graphic 10">
              <a:extLst>
                <a:ext uri="{FF2B5EF4-FFF2-40B4-BE49-F238E27FC236}">
                  <a16:creationId xmlns:a16="http://schemas.microsoft.com/office/drawing/2014/main" id="{69021C3A-DAC7-4D3E-8AED-51BA086281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650" y="290989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TextBox 20">
              <a:extLst>
                <a:ext uri="{FF2B5EF4-FFF2-40B4-BE49-F238E27FC236}">
                  <a16:creationId xmlns:a16="http://schemas.microsoft.com/office/drawing/2014/main" id="{3D5115C2-56FF-4873-928E-F6D226010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9825" y="3671102"/>
              <a:ext cx="2292350" cy="546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Search near by Pet Owners</a:t>
              </a:r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ADB9D47-5D55-43B9-90C9-020A2ADCE8C6}"/>
              </a:ext>
            </a:extLst>
          </p:cNvPr>
          <p:cNvCxnSpPr>
            <a:stCxn id="12" idx="3"/>
            <a:endCxn id="34" idx="1"/>
          </p:cNvCxnSpPr>
          <p:nvPr/>
        </p:nvCxnSpPr>
        <p:spPr>
          <a:xfrm>
            <a:off x="2744426" y="3303884"/>
            <a:ext cx="73397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B5411EA-4AAE-444C-89CC-27F04C68E8EF}"/>
              </a:ext>
            </a:extLst>
          </p:cNvPr>
          <p:cNvCxnSpPr>
            <a:stCxn id="34" idx="3"/>
            <a:endCxn id="88" idx="1"/>
          </p:cNvCxnSpPr>
          <p:nvPr/>
        </p:nvCxnSpPr>
        <p:spPr>
          <a:xfrm flipV="1">
            <a:off x="4060457" y="3304261"/>
            <a:ext cx="992819" cy="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EA8090F-FE45-4394-9F4F-CDCC12D6479E}"/>
              </a:ext>
            </a:extLst>
          </p:cNvPr>
          <p:cNvGrpSpPr/>
          <p:nvPr/>
        </p:nvGrpSpPr>
        <p:grpSpPr>
          <a:xfrm>
            <a:off x="10369224" y="2347161"/>
            <a:ext cx="1242916" cy="1856056"/>
            <a:chOff x="10393048" y="1835599"/>
            <a:chExt cx="1242916" cy="1432126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8BD7F48-B2DA-4614-9296-FDBC4906A3AE}"/>
                </a:ext>
              </a:extLst>
            </p:cNvPr>
            <p:cNvSpPr/>
            <p:nvPr/>
          </p:nvSpPr>
          <p:spPr>
            <a:xfrm rot="5400000">
              <a:off x="10237486" y="2027662"/>
              <a:ext cx="1432126" cy="104799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14">
              <a:extLst>
                <a:ext uri="{FF2B5EF4-FFF2-40B4-BE49-F238E27FC236}">
                  <a16:creationId xmlns:a16="http://schemas.microsoft.com/office/drawing/2014/main" id="{D346A202-40A5-A34C-8C6D-B426AED38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3691" y="2141639"/>
              <a:ext cx="430137" cy="468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" name="TextBox 34">
              <a:extLst>
                <a:ext uri="{FF2B5EF4-FFF2-40B4-BE49-F238E27FC236}">
                  <a16:creationId xmlns:a16="http://schemas.microsoft.com/office/drawing/2014/main" id="{D326D567-E2BE-524B-BF16-9450833B9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048" y="2632162"/>
              <a:ext cx="124291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Analytics</a:t>
              </a:r>
            </a:p>
          </p:txBody>
        </p:sp>
      </p:grp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B59B4A9-D863-404C-B15B-1DBDFABB842C}"/>
              </a:ext>
            </a:extLst>
          </p:cNvPr>
          <p:cNvCxnSpPr>
            <a:stCxn id="67" idx="3"/>
            <a:endCxn id="69" idx="1"/>
          </p:cNvCxnSpPr>
          <p:nvPr/>
        </p:nvCxnSpPr>
        <p:spPr>
          <a:xfrm>
            <a:off x="9442519" y="1780533"/>
            <a:ext cx="1487206" cy="566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15F317EB-42CD-454D-8B16-4C2319281604}"/>
              </a:ext>
            </a:extLst>
          </p:cNvPr>
          <p:cNvCxnSpPr>
            <a:cxnSpLocks/>
            <a:stCxn id="85" idx="2"/>
            <a:endCxn id="93" idx="0"/>
          </p:cNvCxnSpPr>
          <p:nvPr/>
        </p:nvCxnSpPr>
        <p:spPr>
          <a:xfrm rot="5400000">
            <a:off x="7607530" y="3053389"/>
            <a:ext cx="958638" cy="200489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9FC82EF9-F433-40D8-A3D1-44B1C44E5464}"/>
              </a:ext>
            </a:extLst>
          </p:cNvPr>
          <p:cNvSpPr/>
          <p:nvPr/>
        </p:nvSpPr>
        <p:spPr>
          <a:xfrm>
            <a:off x="3999840" y="66628"/>
            <a:ext cx="4266143" cy="53145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Shoe-String Pet Project Solution Architecture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C17D6C4D-3283-419E-92E0-EFF00BB5ACCE}"/>
              </a:ext>
            </a:extLst>
          </p:cNvPr>
          <p:cNvCxnSpPr>
            <a:stCxn id="60" idx="3"/>
            <a:endCxn id="93" idx="1"/>
          </p:cNvCxnSpPr>
          <p:nvPr/>
        </p:nvCxnSpPr>
        <p:spPr>
          <a:xfrm>
            <a:off x="5626398" y="4792189"/>
            <a:ext cx="1207873" cy="5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3E41CDB-798D-47EC-ADB6-A3E8BC87BAC5}"/>
              </a:ext>
            </a:extLst>
          </p:cNvPr>
          <p:cNvSpPr/>
          <p:nvPr/>
        </p:nvSpPr>
        <p:spPr>
          <a:xfrm>
            <a:off x="8660931" y="3590983"/>
            <a:ext cx="8163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</p:txBody>
      </p:sp>
      <p:sp>
        <p:nvSpPr>
          <p:cNvPr id="147" name="TextBox 20">
            <a:extLst>
              <a:ext uri="{FF2B5EF4-FFF2-40B4-BE49-F238E27FC236}">
                <a16:creationId xmlns:a16="http://schemas.microsoft.com/office/drawing/2014/main" id="{72DC8A9C-04BA-4C17-B28C-2338DB29A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2160" y="2306802"/>
            <a:ext cx="150495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Update Pet Locations</a:t>
            </a:r>
          </a:p>
        </p:txBody>
      </p:sp>
      <p:sp>
        <p:nvSpPr>
          <p:cNvPr id="148" name="TextBox 20">
            <a:extLst>
              <a:ext uri="{FF2B5EF4-FFF2-40B4-BE49-F238E27FC236}">
                <a16:creationId xmlns:a16="http://schemas.microsoft.com/office/drawing/2014/main" id="{365E8C51-AB3C-4501-9CCB-D73857DD0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063" y="2915542"/>
            <a:ext cx="150495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Find Pet Location History</a:t>
            </a:r>
          </a:p>
        </p:txBody>
      </p:sp>
      <p:sp>
        <p:nvSpPr>
          <p:cNvPr id="151" name="TextBox 20">
            <a:extLst>
              <a:ext uri="{FF2B5EF4-FFF2-40B4-BE49-F238E27FC236}">
                <a16:creationId xmlns:a16="http://schemas.microsoft.com/office/drawing/2014/main" id="{61552D92-7B46-4D30-94C4-D8C9D9028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2384" y="2487862"/>
            <a:ext cx="150495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Store Location Cheers </a:t>
            </a:r>
          </a:p>
        </p:txBody>
      </p:sp>
      <p:sp>
        <p:nvSpPr>
          <p:cNvPr id="152" name="TextBox 20">
            <a:extLst>
              <a:ext uri="{FF2B5EF4-FFF2-40B4-BE49-F238E27FC236}">
                <a16:creationId xmlns:a16="http://schemas.microsoft.com/office/drawing/2014/main" id="{1452A2D1-67EE-4982-A4DA-2030F229A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518" y="3851743"/>
            <a:ext cx="1504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Search Pet History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Find Nearby Owners</a:t>
            </a:r>
          </a:p>
        </p:txBody>
      </p:sp>
      <p:pic>
        <p:nvPicPr>
          <p:cNvPr id="85" name="Graphic 23">
            <a:extLst>
              <a:ext uri="{FF2B5EF4-FFF2-40B4-BE49-F238E27FC236}">
                <a16:creationId xmlns:a16="http://schemas.microsoft.com/office/drawing/2014/main" id="{C3E1F78A-E327-4386-A53A-ECC70F541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505" y="2957516"/>
            <a:ext cx="661581" cy="61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6477C9-0CCE-4F22-98D3-08B25D138C3C}"/>
              </a:ext>
            </a:extLst>
          </p:cNvPr>
          <p:cNvCxnSpPr>
            <a:cxnSpLocks/>
            <a:stCxn id="85" idx="3"/>
            <a:endCxn id="69" idx="2"/>
          </p:cNvCxnSpPr>
          <p:nvPr/>
        </p:nvCxnSpPr>
        <p:spPr>
          <a:xfrm>
            <a:off x="9420086" y="3267017"/>
            <a:ext cx="985640" cy="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A8D7B2-077E-46C8-B7D5-93AD5033C12D}"/>
              </a:ext>
            </a:extLst>
          </p:cNvPr>
          <p:cNvCxnSpPr>
            <a:stCxn id="88" idx="3"/>
            <a:endCxn id="85" idx="1"/>
          </p:cNvCxnSpPr>
          <p:nvPr/>
        </p:nvCxnSpPr>
        <p:spPr>
          <a:xfrm flipV="1">
            <a:off x="5553537" y="3267017"/>
            <a:ext cx="3204968" cy="37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 descr="Cell Tower outline">
            <a:extLst>
              <a:ext uri="{FF2B5EF4-FFF2-40B4-BE49-F238E27FC236}">
                <a16:creationId xmlns:a16="http://schemas.microsoft.com/office/drawing/2014/main" id="{7C8AEC75-6250-41AF-B49E-DBCBBF313A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3127" y="2367950"/>
            <a:ext cx="490762" cy="70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4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5D11-6066-4998-8449-79BA38FBB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4" y="523874"/>
            <a:ext cx="11515726" cy="62198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Assumptions: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Pet Owner is registered to application along with Pets they own.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Each Pet has assigned a unique transmitter.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Pet location will be updated by Cell Towers using a predefined contract such as frequency etc.</a:t>
            </a:r>
          </a:p>
          <a:p>
            <a:pPr marL="0" indent="0"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Shoe-String application will be build using Service Oriented Architecture (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SOA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). The application is divided in 3 core components which will be built using AWS services such as API gateways and Lambda.</a:t>
            </a:r>
          </a:p>
          <a:p>
            <a:pPr marL="0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Overall design has following components</a:t>
            </a:r>
          </a:p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Store Pet Location Cheers 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- Will store the Pet location in MongoDB and will maintain a history of location.</a:t>
            </a:r>
          </a:p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Find Pet Location History–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This will return the Pet History location based on owner's subscription.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Find Nearby Pet Owners–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Based on current location of any Pet, this will search all near by owners based on the maximum distance criteria provided as input.</a:t>
            </a: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MongoDB is well suited to store Geolocation data because it provides points, polygons, and other Geolocation objects as well as built-in query methods to query data based on its proximity to a point on a map, within a certain distance of that point, or within lines drawn around that location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Use of server less components (lambda) will help make solution highly scalable automatically.</a:t>
            </a:r>
          </a:p>
          <a:p>
            <a:pPr marL="0" indent="0"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78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284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Shoe String Pet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Sachin Kumar</cp:lastModifiedBy>
  <cp:revision>33</cp:revision>
  <dcterms:created xsi:type="dcterms:W3CDTF">2021-03-03T07:30:01Z</dcterms:created>
  <dcterms:modified xsi:type="dcterms:W3CDTF">2021-04-17T07:43:53Z</dcterms:modified>
</cp:coreProperties>
</file>