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147472878" r:id="rId2"/>
    <p:sldId id="2147472927" r:id="rId3"/>
    <p:sldId id="2147472928" r:id="rId4"/>
    <p:sldId id="2147472929" r:id="rId5"/>
    <p:sldId id="2147472930" r:id="rId6"/>
    <p:sldId id="2147472931" r:id="rId7"/>
    <p:sldId id="2147472932" r:id="rId8"/>
    <p:sldId id="21474729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2" dt="2025-05-07T09:54:15.825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-8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41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modSld">
      <pc:chgData name="Rajdeep Deb" userId="f7fbc3b4ed630359" providerId="LiveId" clId="{5C1070D1-BC8C-4ADF-A6E5-82999A30550F}" dt="2025-05-07T09:54:23.481" v="4" actId="1076"/>
      <pc:docMkLst>
        <pc:docMk/>
      </pc:docMkLst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grpChg chg="del">
          <ac:chgData name="Rajdeep Deb" userId="f7fbc3b4ed630359" providerId="LiveId" clId="{5C1070D1-BC8C-4ADF-A6E5-82999A30550F}" dt="2025-05-07T09:54:15.825" v="3" actId="478"/>
          <ac:grpSpMkLst>
            <pc:docMk/>
            <pc:sldMk cId="3283147858" sldId="2147472880"/>
            <ac:grpSpMk id="16" creationId="{6AFD1EE2-A07A-C90C-6D6B-90EE5012809B}"/>
          </ac:grpSpMkLst>
        </pc:grpChg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earch-insert-posi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mplement-upper-bound-function-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first-and-last-position-of-element-in-sorted-arra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ind-first-and-last-positions-of-an-element-in-a-sorted-arra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earch-in-rotated-sorted-arra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 smtClean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Lecture-6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 smtClean="0">
                <a:latin typeface="Bahnschrift SemiBold SemiConden" panose="020B0502040204020203" pitchFamily="34" charset="0"/>
              </a:rPr>
              <a:t>Binary Search Series</a:t>
            </a:r>
            <a:endParaRPr lang="en-US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Core Topics: </a:t>
            </a:r>
          </a:p>
          <a:p>
            <a:r>
              <a:rPr lang="en-US" b="1" dirty="0" smtClean="0"/>
              <a:t>	Lower/Upper Bound, First/Last Occurrence</a:t>
            </a:r>
          </a:p>
        </p:txBody>
      </p:sp>
    </p:spTree>
    <p:extLst>
      <p:ext uri="{BB962C8B-B14F-4D97-AF65-F5344CB8AC3E}">
        <p14:creationId xmlns="" xmlns:p14="http://schemas.microsoft.com/office/powerpoint/2010/main" val="425094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 Bound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Upper Bound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&amp; Last Occurrence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in Rotated Sorted Array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 Bound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5179142" cy="4805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Index of first element not less than target (≥ target).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 Case: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Insert position for maintaining sorted order.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LeetCode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: Search Insert Position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5271" y="1494504"/>
            <a:ext cx="5179142" cy="4805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Code: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low = 0, high =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arr.length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while (low &lt; high) {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mid = (low + high) / 2;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 &lt; target)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low = mid + 1;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else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high = mid;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 low;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Upper Bound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090"/>
            <a:ext cx="5149645" cy="47168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Index of first element strictly greater than target (&gt; target).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 Case: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Frequency and range queries.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GFG: Upper Bound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5271" y="1612490"/>
            <a:ext cx="5149645" cy="4716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Code: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low = 0, high =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arr.length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while (low &lt; high) 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mid = (low + high) / 2;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 &lt;= target)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low = mid + 1;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else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high = mid;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 low;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Occurrence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81" y="1179872"/>
            <a:ext cx="5429864" cy="48348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Index of first occurrence of target in sorted array.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 Case: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Count frequency using (last - first + 1).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LeetCode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: First and Last Position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1245" y="1302776"/>
            <a:ext cx="5429864" cy="483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Code: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result = -1;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while (low &lt;= high) 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mid = (low + high) / 2;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 == target) 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result = mid;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high = mid - 1;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else if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 &lt; target)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low = mid + 1;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else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high = mid - 1;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 result;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 Occurrence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342"/>
            <a:ext cx="5223387" cy="473162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Index of last occurrence of target in sorted array.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 Case: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Works with first occurrence for range.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GFG: Last Occurrence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4265" y="1568245"/>
            <a:ext cx="5223387" cy="473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Code: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result = -1;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while (low &lt;= high) 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mid = (low + high) / 2;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 == target) 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result = mid;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low = mid + 1;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else if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 &lt; target)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low = mid + 1;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else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high = mid - 1;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 result;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in Rotated Sorted Array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7418"/>
            <a:ext cx="455971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Search for target in array rotated at pivot.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Strategy: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One half is always sorted - adjust bounds based on target’s position.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LeetCode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: Search Rotated Array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43949" y="1371600"/>
            <a:ext cx="5933767" cy="4854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Code: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low = 0, high =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arr.length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- 1;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while (low &lt;= high) 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mid = (low + high) / 2;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 == target) return mid;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[low] &lt;=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[mid]) 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if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[low] &lt;= target &amp;&amp; target &lt;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high = mid - 1;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else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low = mid + 1;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else 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[mid] &lt; target &amp;&amp; target &lt;=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[high])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low = mid + 1;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else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high = mid - 1;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 -1;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 Table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33793" y="1870041"/>
          <a:ext cx="8127999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Time Complexity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Lower Bound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First index ≥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Upper Bound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First index &gt;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First Occurrence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Beginning of duplicate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Last Occurrence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End of duplicate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Rotated Sorted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Binary search with rotation pivot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342</Words>
  <Application>Microsoft Office PowerPoint</Application>
  <PresentationFormat>Custom</PresentationFormat>
  <Paragraphs>112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Agenda</vt:lpstr>
      <vt:lpstr>Lower Bound</vt:lpstr>
      <vt:lpstr>Upper Bound</vt:lpstr>
      <vt:lpstr>First Occurrence</vt:lpstr>
      <vt:lpstr>Last Occurrence</vt:lpstr>
      <vt:lpstr>Search in Rotated Sorted Array</vt:lpstr>
      <vt:lpstr>Summary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Rajdeep Deb</dc:creator>
  <cp:lastModifiedBy>HP</cp:lastModifiedBy>
  <cp:revision>15</cp:revision>
  <dcterms:created xsi:type="dcterms:W3CDTF">2025-05-07T07:26:15Z</dcterms:created>
  <dcterms:modified xsi:type="dcterms:W3CDTF">2025-05-28T06:46:12Z</dcterms:modified>
</cp:coreProperties>
</file>