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2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3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pic>
        <p:nvPicPr>
          <p:cNvPr id="18" name="Google Shape;154;p26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8651" y="7620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331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3787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01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9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92556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35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4961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299810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0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3515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855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8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78899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90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22143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6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6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1746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12259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7496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7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70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889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1"/>
            <a:ext cx="8596668" cy="384571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9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6538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60"/>
              </a:lnSpc>
            </a:pPr>
            <a:r>
              <a:rPr lang="en-US" smtClean="0"/>
              <a:t>Department</a:t>
            </a:r>
            <a:r>
              <a:rPr lang="en-US" spc="-30" smtClean="0"/>
              <a:t> </a:t>
            </a:r>
            <a:r>
              <a:rPr lang="en-US" smtClean="0"/>
              <a:t>Of</a:t>
            </a:r>
            <a:r>
              <a:rPr lang="en-US" spc="-30" smtClean="0"/>
              <a:t> </a:t>
            </a:r>
            <a:r>
              <a:rPr lang="en-US" smtClean="0"/>
              <a:t>Computer</a:t>
            </a:r>
            <a:r>
              <a:rPr lang="en-US" spc="-35" smtClean="0"/>
              <a:t> </a:t>
            </a:r>
            <a:r>
              <a:rPr lang="en-US" spc="-10" smtClean="0"/>
              <a:t>Science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3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160"/>
              </a:lnSpc>
            </a:pPr>
            <a:r>
              <a:rPr lang="en-US" smtClean="0"/>
              <a:t>Dayanand</a:t>
            </a:r>
            <a:r>
              <a:rPr lang="en-US" spc="-20" smtClean="0"/>
              <a:t> </a:t>
            </a:r>
            <a:r>
              <a:rPr lang="en-US" smtClean="0"/>
              <a:t>Science</a:t>
            </a:r>
            <a:r>
              <a:rPr lang="en-US" spc="-65" smtClean="0"/>
              <a:t> </a:t>
            </a:r>
            <a:r>
              <a:rPr lang="en-US" spc="-10" smtClean="0"/>
              <a:t>College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16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pic>
        <p:nvPicPr>
          <p:cNvPr id="18" name="Google Shape;154;p26"/>
          <p:cNvPicPr preferRelativeResize="0"/>
          <p:nvPr userDrawn="1"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048651" y="22538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7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07067" y="1880371"/>
            <a:ext cx="7766936" cy="217046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725"/>
              </a:spcBef>
            </a:pPr>
            <a:endParaRPr sz="6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6500" b="1" dirty="0">
                <a:solidFill>
                  <a:srgbClr val="000000"/>
                </a:solidFill>
                <a:latin typeface="Times New Roman"/>
                <a:cs typeface="Times New Roman"/>
              </a:rPr>
              <a:t>Linked</a:t>
            </a:r>
            <a:r>
              <a:rPr sz="65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650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List</a:t>
            </a:r>
            <a:endParaRPr sz="6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44659" y="5080508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Garamond"/>
                <a:cs typeface="Garamond"/>
              </a:rPr>
              <a:t>1</a:t>
            </a:r>
            <a:endParaRPr sz="1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788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Representation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463166" y="2464688"/>
            <a:ext cx="9345295" cy="32512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9085" marR="5080" indent="-287020">
              <a:lnSpc>
                <a:spcPts val="1250"/>
              </a:lnSpc>
              <a:spcBef>
                <a:spcPts val="395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Above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picture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300" spc="1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13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where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300" spc="1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contains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single</a:t>
            </a:r>
            <a:r>
              <a:rPr sz="13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55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obtain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actual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1300" spc="1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characters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as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follows.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1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b="1" spc="-10" dirty="0">
                <a:solidFill>
                  <a:srgbClr val="252525"/>
                </a:solidFill>
                <a:latin typeface="Garamond"/>
                <a:cs typeface="Garamond"/>
              </a:rPr>
              <a:t>Algorithm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START=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9,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INFO[9]=N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LINK[9]=3,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INFO[3]=O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second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LINK[3]=6,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INFO[6]=</a:t>
            </a:r>
            <a:r>
              <a:rPr sz="13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(Blank)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third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LINK[6]=11,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INFO[11]=E</a:t>
            </a:r>
            <a:r>
              <a:rPr sz="13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fourth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299085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LINK[11]=7,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INFO[7]=X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fifth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381000" indent="-368300">
              <a:lnSpc>
                <a:spcPct val="100000"/>
              </a:lnSpc>
              <a:spcBef>
                <a:spcPts val="595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381000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LINK[7]=10,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INFO[10]=I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sixth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381000" indent="-36830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381000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LINK[10]=4,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INFO[4]=T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13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seventh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character.</a:t>
            </a:r>
            <a:endParaRPr sz="1300">
              <a:latin typeface="Garamond"/>
              <a:cs typeface="Garamond"/>
            </a:endParaRPr>
          </a:p>
          <a:p>
            <a:pPr marL="381000" indent="-36830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5384"/>
              <a:buFont typeface="Arial"/>
              <a:buChar char="•"/>
              <a:tabLst>
                <a:tab pos="381000" algn="l"/>
              </a:tabLst>
            </a:pP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LINK[4]=0,</a:t>
            </a:r>
            <a:r>
              <a:rPr sz="13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NULL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value,</a:t>
            </a:r>
            <a:r>
              <a:rPr sz="13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13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13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13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13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1300" spc="-10" dirty="0">
                <a:solidFill>
                  <a:srgbClr val="252525"/>
                </a:solidFill>
                <a:latin typeface="Garamond"/>
                <a:cs typeface="Garamond"/>
              </a:rPr>
              <a:t>ended.</a:t>
            </a:r>
            <a:endParaRPr sz="13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56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085" algn="l"/>
              </a:tabLst>
            </a:pP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1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other</a:t>
            </a:r>
            <a:r>
              <a:rPr sz="21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words,</a:t>
            </a:r>
            <a:r>
              <a:rPr sz="21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NO</a:t>
            </a:r>
            <a:r>
              <a:rPr sz="2100" b="1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EXIT</a:t>
            </a:r>
            <a:r>
              <a:rPr sz="21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1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1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dirty="0">
                <a:solidFill>
                  <a:srgbClr val="252525"/>
                </a:solidFill>
                <a:latin typeface="Garamond"/>
                <a:cs typeface="Garamond"/>
              </a:rPr>
              <a:t>character</a:t>
            </a:r>
            <a:r>
              <a:rPr sz="2100" b="1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100" b="1" spc="-10" dirty="0">
                <a:solidFill>
                  <a:srgbClr val="252525"/>
                </a:solidFill>
                <a:latin typeface="Garamond"/>
                <a:cs typeface="Garamond"/>
              </a:rPr>
              <a:t>string.</a:t>
            </a:r>
            <a:endParaRPr sz="21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334" y="1240358"/>
            <a:ext cx="45631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9785" algn="l"/>
              </a:tabLst>
            </a:pPr>
            <a:r>
              <a:rPr spc="-20" dirty="0"/>
              <a:t>Types</a:t>
            </a:r>
            <a:r>
              <a:rPr spc="-245" dirty="0"/>
              <a:t> </a:t>
            </a:r>
            <a:r>
              <a:rPr spc="-25" dirty="0"/>
              <a:t>of</a:t>
            </a:r>
            <a:r>
              <a:rPr dirty="0"/>
              <a:t>	Linked</a:t>
            </a:r>
            <a:r>
              <a:rPr spc="-140" dirty="0"/>
              <a:t> </a:t>
            </a:r>
            <a:r>
              <a:rPr spc="-20"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9218295" cy="23926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Following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various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types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Simple</a:t>
            </a:r>
            <a:r>
              <a:rPr sz="24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−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Item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navigation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forward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only.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Doubly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−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Items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navigated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forward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backward.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Circular</a:t>
            </a:r>
            <a:r>
              <a:rPr sz="2400" b="1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b="1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b="1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−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item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contains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next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last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previous.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0015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Garamond"/>
                <a:cs typeface="Garamond"/>
              </a:rPr>
              <a:t>Simple</a:t>
            </a:r>
            <a:r>
              <a:rPr b="1" spc="-75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Linked</a:t>
            </a:r>
            <a:r>
              <a:rPr b="1" spc="-70" dirty="0">
                <a:latin typeface="Garamond"/>
                <a:cs typeface="Garamond"/>
              </a:rPr>
              <a:t> </a:t>
            </a:r>
            <a:r>
              <a:rPr b="1" spc="-20" dirty="0">
                <a:latin typeface="Garamond"/>
                <a:cs typeface="Garamond"/>
              </a:rPr>
              <a:t>List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620" y="3403091"/>
            <a:ext cx="7231380" cy="1610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1746" y="4773625"/>
            <a:ext cx="21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101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478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825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1463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897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075" y="4099686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8590" y="3972305"/>
            <a:ext cx="335915" cy="417195"/>
          </a:xfrm>
          <a:custGeom>
            <a:avLst/>
            <a:gdLst/>
            <a:ahLst/>
            <a:cxnLst/>
            <a:rect l="l" t="t" r="r" b="b"/>
            <a:pathLst>
              <a:path w="335915" h="417195">
                <a:moveTo>
                  <a:pt x="0" y="0"/>
                </a:moveTo>
                <a:lnTo>
                  <a:pt x="335406" y="399415"/>
                </a:lnTo>
              </a:path>
              <a:path w="335915" h="417195">
                <a:moveTo>
                  <a:pt x="335914" y="0"/>
                </a:moveTo>
                <a:lnTo>
                  <a:pt x="18287" y="4171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Garamond"/>
                <a:cs typeface="Garamond"/>
              </a:rPr>
              <a:t>Doubly</a:t>
            </a:r>
            <a:r>
              <a:rPr b="1" spc="-80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Linked</a:t>
            </a:r>
            <a:r>
              <a:rPr b="1" spc="-55" dirty="0">
                <a:latin typeface="Garamond"/>
                <a:cs typeface="Garamond"/>
              </a:rPr>
              <a:t> </a:t>
            </a:r>
            <a:r>
              <a:rPr b="1" spc="-20" dirty="0">
                <a:latin typeface="Garamond"/>
                <a:cs typeface="Garamond"/>
              </a:rPr>
              <a:t>List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635251" y="4306823"/>
            <a:ext cx="467995" cy="384175"/>
            <a:chOff x="1635251" y="4306823"/>
            <a:chExt cx="467995" cy="384175"/>
          </a:xfrm>
        </p:grpSpPr>
        <p:sp>
          <p:nvSpPr>
            <p:cNvPr id="4" name="object 4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5500" y="4315205"/>
            <a:ext cx="436245" cy="368935"/>
          </a:xfrm>
          <a:prstGeom prst="rect">
            <a:avLst/>
          </a:prstGeom>
          <a:solidFill>
            <a:srgbClr val="FFFFFF"/>
          </a:solidFill>
          <a:ln w="15239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1800" spc="-50" dirty="0"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3744" y="4309871"/>
            <a:ext cx="467995" cy="384175"/>
            <a:chOff x="2523744" y="4309871"/>
            <a:chExt cx="467995" cy="384175"/>
          </a:xfrm>
        </p:grpSpPr>
        <p:sp>
          <p:nvSpPr>
            <p:cNvPr id="8" name="object 8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8983" y="4332808"/>
            <a:ext cx="437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15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18559" y="4305300"/>
            <a:ext cx="920750" cy="386080"/>
            <a:chOff x="3718559" y="4305300"/>
            <a:chExt cx="920750" cy="386080"/>
          </a:xfrm>
        </p:grpSpPr>
        <p:sp>
          <p:nvSpPr>
            <p:cNvPr id="12" name="object 12"/>
            <p:cNvSpPr/>
            <p:nvPr/>
          </p:nvSpPr>
          <p:spPr>
            <a:xfrm>
              <a:off x="3726179" y="4312920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6179" y="4312920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8807" y="4314444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8807" y="4314444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3800" y="4330445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1800" spc="-25" dirty="0">
                <a:latin typeface="Garamond"/>
                <a:cs typeface="Garamond"/>
              </a:rPr>
              <a:t>11</a:t>
            </a:r>
            <a:r>
              <a:rPr sz="1800" dirty="0">
                <a:latin typeface="Garamond"/>
                <a:cs typeface="Garamond"/>
              </a:rPr>
              <a:t>	</a:t>
            </a:r>
            <a:r>
              <a:rPr sz="1800" spc="-50" dirty="0"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8576" y="4308347"/>
            <a:ext cx="467995" cy="384175"/>
            <a:chOff x="4608576" y="4308347"/>
            <a:chExt cx="467995" cy="384175"/>
          </a:xfrm>
        </p:grpSpPr>
        <p:sp>
          <p:nvSpPr>
            <p:cNvPr id="18" name="object 18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3815" y="4331970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9508" y="4313682"/>
            <a:ext cx="45275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25" dirty="0">
                <a:latin typeface="Garamond"/>
                <a:cs typeface="Garamond"/>
              </a:rPr>
              <a:t>15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14515" y="4306823"/>
            <a:ext cx="467995" cy="384175"/>
            <a:chOff x="6414515" y="4306823"/>
            <a:chExt cx="467995" cy="384175"/>
          </a:xfrm>
        </p:grpSpPr>
        <p:sp>
          <p:nvSpPr>
            <p:cNvPr id="23" name="object 23"/>
            <p:cNvSpPr/>
            <p:nvPr/>
          </p:nvSpPr>
          <p:spPr>
            <a:xfrm>
              <a:off x="6422135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8" y="368807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22135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8" y="368807"/>
                  </a:lnTo>
                  <a:lnTo>
                    <a:pt x="45262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29755" y="4330445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50380" y="4308347"/>
            <a:ext cx="469900" cy="384175"/>
            <a:chOff x="6850380" y="4308347"/>
            <a:chExt cx="469900" cy="384175"/>
          </a:xfrm>
        </p:grpSpPr>
        <p:sp>
          <p:nvSpPr>
            <p:cNvPr id="27" name="object 27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4541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4151" y="3688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0" y="368807"/>
                  </a:moveTo>
                  <a:lnTo>
                    <a:pt x="454151" y="368807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65619" y="433197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19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424671" y="4335779"/>
            <a:ext cx="469900" cy="384175"/>
            <a:chOff x="8424671" y="4335779"/>
            <a:chExt cx="469900" cy="384175"/>
          </a:xfrm>
        </p:grpSpPr>
        <p:sp>
          <p:nvSpPr>
            <p:cNvPr id="31" name="object 31"/>
            <p:cNvSpPr/>
            <p:nvPr/>
          </p:nvSpPr>
          <p:spPr>
            <a:xfrm>
              <a:off x="8432291" y="4343399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4541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4151" y="3688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32291" y="4343399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0" y="368807"/>
                  </a:moveTo>
                  <a:lnTo>
                    <a:pt x="454151" y="368807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439911" y="435902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86443" y="4344161"/>
            <a:ext cx="43624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-50" dirty="0"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627377" y="4303521"/>
            <a:ext cx="8166734" cy="975994"/>
            <a:chOff x="1627377" y="4303521"/>
            <a:chExt cx="8166734" cy="975994"/>
          </a:xfrm>
        </p:grpSpPr>
        <p:sp>
          <p:nvSpPr>
            <p:cNvPr id="36" name="object 36"/>
            <p:cNvSpPr/>
            <p:nvPr/>
          </p:nvSpPr>
          <p:spPr>
            <a:xfrm>
              <a:off x="9322308" y="434644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322308" y="434644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322308" y="4340351"/>
              <a:ext cx="465455" cy="372745"/>
            </a:xfrm>
            <a:custGeom>
              <a:avLst/>
              <a:gdLst/>
              <a:ahLst/>
              <a:cxnLst/>
              <a:rect l="l" t="t" r="r" b="b"/>
              <a:pathLst>
                <a:path w="465454" h="372745">
                  <a:moveTo>
                    <a:pt x="0" y="3048"/>
                  </a:moveTo>
                  <a:lnTo>
                    <a:pt x="464566" y="372364"/>
                  </a:lnTo>
                </a:path>
                <a:path w="465454" h="372745">
                  <a:moveTo>
                    <a:pt x="465074" y="0"/>
                  </a:moveTo>
                  <a:lnTo>
                    <a:pt x="16764" y="34226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37537" y="4313681"/>
              <a:ext cx="459105" cy="399415"/>
            </a:xfrm>
            <a:custGeom>
              <a:avLst/>
              <a:gdLst/>
              <a:ahLst/>
              <a:cxnLst/>
              <a:rect l="l" t="t" r="r" b="b"/>
              <a:pathLst>
                <a:path w="459105" h="399414">
                  <a:moveTo>
                    <a:pt x="0" y="0"/>
                  </a:moveTo>
                  <a:lnTo>
                    <a:pt x="458724" y="399415"/>
                  </a:lnTo>
                </a:path>
                <a:path w="459105" h="399414">
                  <a:moveTo>
                    <a:pt x="6095" y="369697"/>
                  </a:moveTo>
                  <a:lnTo>
                    <a:pt x="439674" y="2743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0266" y="4375911"/>
              <a:ext cx="5560695" cy="292100"/>
            </a:xfrm>
            <a:custGeom>
              <a:avLst/>
              <a:gdLst/>
              <a:ahLst/>
              <a:cxnLst/>
              <a:rect l="l" t="t" r="r" b="b"/>
              <a:pathLst>
                <a:path w="5560695" h="292100">
                  <a:moveTo>
                    <a:pt x="836549" y="42926"/>
                  </a:moveTo>
                  <a:lnTo>
                    <a:pt x="808113" y="28917"/>
                  </a:lnTo>
                  <a:lnTo>
                    <a:pt x="749427" y="0"/>
                  </a:lnTo>
                  <a:lnTo>
                    <a:pt x="749592" y="28917"/>
                  </a:lnTo>
                  <a:lnTo>
                    <a:pt x="94361" y="32893"/>
                  </a:lnTo>
                  <a:lnTo>
                    <a:pt x="94576" y="57873"/>
                  </a:lnTo>
                  <a:lnTo>
                    <a:pt x="94615" y="61849"/>
                  </a:lnTo>
                  <a:lnTo>
                    <a:pt x="749757" y="57873"/>
                  </a:lnTo>
                  <a:lnTo>
                    <a:pt x="749935" y="86868"/>
                  </a:lnTo>
                  <a:lnTo>
                    <a:pt x="807085" y="57873"/>
                  </a:lnTo>
                  <a:lnTo>
                    <a:pt x="836549" y="42926"/>
                  </a:lnTo>
                  <a:close/>
                </a:path>
                <a:path w="5560695" h="292100">
                  <a:moveTo>
                    <a:pt x="863346" y="206756"/>
                  </a:moveTo>
                  <a:lnTo>
                    <a:pt x="86868" y="206756"/>
                  </a:lnTo>
                  <a:lnTo>
                    <a:pt x="86868" y="177800"/>
                  </a:lnTo>
                  <a:lnTo>
                    <a:pt x="0" y="221234"/>
                  </a:lnTo>
                  <a:lnTo>
                    <a:pt x="86868" y="264668"/>
                  </a:lnTo>
                  <a:lnTo>
                    <a:pt x="86868" y="235712"/>
                  </a:lnTo>
                  <a:lnTo>
                    <a:pt x="863346" y="235712"/>
                  </a:lnTo>
                  <a:lnTo>
                    <a:pt x="863346" y="206756"/>
                  </a:lnTo>
                  <a:close/>
                </a:path>
                <a:path w="5560695" h="292100">
                  <a:moveTo>
                    <a:pt x="3080131" y="234188"/>
                  </a:moveTo>
                  <a:lnTo>
                    <a:pt x="2182368" y="234188"/>
                  </a:lnTo>
                  <a:lnTo>
                    <a:pt x="2182368" y="205232"/>
                  </a:lnTo>
                  <a:lnTo>
                    <a:pt x="2095500" y="248666"/>
                  </a:lnTo>
                  <a:lnTo>
                    <a:pt x="2182368" y="292100"/>
                  </a:lnTo>
                  <a:lnTo>
                    <a:pt x="2182368" y="263144"/>
                  </a:lnTo>
                  <a:lnTo>
                    <a:pt x="3080131" y="263144"/>
                  </a:lnTo>
                  <a:lnTo>
                    <a:pt x="3080131" y="234188"/>
                  </a:lnTo>
                  <a:close/>
                </a:path>
                <a:path w="5560695" h="292100">
                  <a:moveTo>
                    <a:pt x="3080512" y="52070"/>
                  </a:moveTo>
                  <a:lnTo>
                    <a:pt x="3052343" y="38201"/>
                  </a:lnTo>
                  <a:lnTo>
                    <a:pt x="2993390" y="9144"/>
                  </a:lnTo>
                  <a:lnTo>
                    <a:pt x="2993555" y="38201"/>
                  </a:lnTo>
                  <a:lnTo>
                    <a:pt x="2156333" y="43561"/>
                  </a:lnTo>
                  <a:lnTo>
                    <a:pt x="2156536" y="67157"/>
                  </a:lnTo>
                  <a:lnTo>
                    <a:pt x="2156587" y="72517"/>
                  </a:lnTo>
                  <a:lnTo>
                    <a:pt x="2993720" y="67157"/>
                  </a:lnTo>
                  <a:lnTo>
                    <a:pt x="2993898" y="96012"/>
                  </a:lnTo>
                  <a:lnTo>
                    <a:pt x="3050781" y="67157"/>
                  </a:lnTo>
                  <a:lnTo>
                    <a:pt x="3080512" y="52070"/>
                  </a:lnTo>
                  <a:close/>
                </a:path>
                <a:path w="5560695" h="292100">
                  <a:moveTo>
                    <a:pt x="5515661" y="67818"/>
                  </a:moveTo>
                  <a:lnTo>
                    <a:pt x="5470398" y="67818"/>
                  </a:lnTo>
                  <a:lnTo>
                    <a:pt x="5455907" y="67818"/>
                  </a:lnTo>
                  <a:lnTo>
                    <a:pt x="5455285" y="96393"/>
                  </a:lnTo>
                  <a:lnTo>
                    <a:pt x="5515661" y="67818"/>
                  </a:lnTo>
                  <a:close/>
                </a:path>
                <a:path w="5560695" h="292100">
                  <a:moveTo>
                    <a:pt x="5543042" y="54864"/>
                  </a:moveTo>
                  <a:lnTo>
                    <a:pt x="5457190" y="9525"/>
                  </a:lnTo>
                  <a:lnTo>
                    <a:pt x="5456542" y="38557"/>
                  </a:lnTo>
                  <a:lnTo>
                    <a:pt x="4410710" y="16256"/>
                  </a:lnTo>
                  <a:lnTo>
                    <a:pt x="4410316" y="38557"/>
                  </a:lnTo>
                  <a:lnTo>
                    <a:pt x="4410202" y="45212"/>
                  </a:lnTo>
                  <a:lnTo>
                    <a:pt x="5455907" y="67513"/>
                  </a:lnTo>
                  <a:lnTo>
                    <a:pt x="5470398" y="67513"/>
                  </a:lnTo>
                  <a:lnTo>
                    <a:pt x="5516308" y="67513"/>
                  </a:lnTo>
                  <a:lnTo>
                    <a:pt x="5543042" y="54864"/>
                  </a:lnTo>
                  <a:close/>
                </a:path>
                <a:path w="5560695" h="292100">
                  <a:moveTo>
                    <a:pt x="5560568" y="234188"/>
                  </a:moveTo>
                  <a:lnTo>
                    <a:pt x="4436364" y="234188"/>
                  </a:lnTo>
                  <a:lnTo>
                    <a:pt x="4436364" y="205232"/>
                  </a:lnTo>
                  <a:lnTo>
                    <a:pt x="4349496" y="248666"/>
                  </a:lnTo>
                  <a:lnTo>
                    <a:pt x="4436364" y="292100"/>
                  </a:lnTo>
                  <a:lnTo>
                    <a:pt x="4436364" y="263144"/>
                  </a:lnTo>
                  <a:lnTo>
                    <a:pt x="5560568" y="263144"/>
                  </a:lnTo>
                  <a:lnTo>
                    <a:pt x="5560568" y="234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95500" y="4908803"/>
              <a:ext cx="523240" cy="370840"/>
            </a:xfrm>
            <a:custGeom>
              <a:avLst/>
              <a:gdLst/>
              <a:ahLst/>
              <a:cxnLst/>
              <a:rect l="l" t="t" r="r" b="b"/>
              <a:pathLst>
                <a:path w="523239" h="370839">
                  <a:moveTo>
                    <a:pt x="522731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22731" y="370332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1E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74239" y="4925059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91940" y="4924044"/>
            <a:ext cx="523240" cy="370840"/>
          </a:xfrm>
          <a:custGeom>
            <a:avLst/>
            <a:gdLst/>
            <a:ahLst/>
            <a:cxnLst/>
            <a:rect l="l" t="t" r="r" b="b"/>
            <a:pathLst>
              <a:path w="523239" h="370839">
                <a:moveTo>
                  <a:pt x="522732" y="0"/>
                </a:moveTo>
                <a:lnTo>
                  <a:pt x="0" y="0"/>
                </a:lnTo>
                <a:lnTo>
                  <a:pt x="0" y="370331"/>
                </a:lnTo>
                <a:lnTo>
                  <a:pt x="522732" y="370331"/>
                </a:lnTo>
                <a:lnTo>
                  <a:pt x="522732" y="0"/>
                </a:lnTo>
                <a:close/>
              </a:path>
            </a:pathLst>
          </a:custGeom>
          <a:solidFill>
            <a:srgbClr val="F1E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70934" y="4940554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35267" y="4960620"/>
            <a:ext cx="523240" cy="368935"/>
          </a:xfrm>
          <a:custGeom>
            <a:avLst/>
            <a:gdLst/>
            <a:ahLst/>
            <a:cxnLst/>
            <a:rect l="l" t="t" r="r" b="b"/>
            <a:pathLst>
              <a:path w="523240" h="368935">
                <a:moveTo>
                  <a:pt x="522732" y="0"/>
                </a:moveTo>
                <a:lnTo>
                  <a:pt x="0" y="0"/>
                </a:lnTo>
                <a:lnTo>
                  <a:pt x="0" y="368807"/>
                </a:lnTo>
                <a:lnTo>
                  <a:pt x="522732" y="368807"/>
                </a:lnTo>
                <a:lnTo>
                  <a:pt x="522732" y="0"/>
                </a:lnTo>
                <a:close/>
              </a:path>
            </a:pathLst>
          </a:custGeom>
          <a:solidFill>
            <a:srgbClr val="F1E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14642" y="4976241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24316" y="4908803"/>
            <a:ext cx="523240" cy="370840"/>
          </a:xfrm>
          <a:prstGeom prst="rect">
            <a:avLst/>
          </a:prstGeom>
          <a:solidFill>
            <a:srgbClr val="F1E0B3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-25" dirty="0">
                <a:latin typeface="Garamond"/>
                <a:cs typeface="Garamond"/>
              </a:rPr>
              <a:t>19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31619" y="3396996"/>
            <a:ext cx="7093584" cy="1802130"/>
            <a:chOff x="1531619" y="3396996"/>
            <a:chExt cx="7093584" cy="1802130"/>
          </a:xfrm>
        </p:grpSpPr>
        <p:sp>
          <p:nvSpPr>
            <p:cNvPr id="49" name="object 49"/>
            <p:cNvSpPr/>
            <p:nvPr/>
          </p:nvSpPr>
          <p:spPr>
            <a:xfrm>
              <a:off x="2891536" y="4605527"/>
              <a:ext cx="5734050" cy="593725"/>
            </a:xfrm>
            <a:custGeom>
              <a:avLst/>
              <a:gdLst/>
              <a:ahLst/>
              <a:cxnLst/>
              <a:rect l="l" t="t" r="r" b="b"/>
              <a:pathLst>
                <a:path w="5734050" h="593725">
                  <a:moveTo>
                    <a:pt x="617893" y="243586"/>
                  </a:moveTo>
                  <a:lnTo>
                    <a:pt x="615950" y="234823"/>
                  </a:lnTo>
                  <a:lnTo>
                    <a:pt x="615823" y="233934"/>
                  </a:lnTo>
                  <a:lnTo>
                    <a:pt x="615442" y="233045"/>
                  </a:lnTo>
                  <a:lnTo>
                    <a:pt x="594868" y="193421"/>
                  </a:lnTo>
                  <a:lnTo>
                    <a:pt x="561213" y="157861"/>
                  </a:lnTo>
                  <a:lnTo>
                    <a:pt x="516382" y="125222"/>
                  </a:lnTo>
                  <a:lnTo>
                    <a:pt x="480822" y="104902"/>
                  </a:lnTo>
                  <a:lnTo>
                    <a:pt x="441325" y="86106"/>
                  </a:lnTo>
                  <a:lnTo>
                    <a:pt x="398005" y="68580"/>
                  </a:lnTo>
                  <a:lnTo>
                    <a:pt x="351536" y="52705"/>
                  </a:lnTo>
                  <a:lnTo>
                    <a:pt x="302387" y="38608"/>
                  </a:lnTo>
                  <a:lnTo>
                    <a:pt x="224028" y="21209"/>
                  </a:lnTo>
                  <a:lnTo>
                    <a:pt x="169672" y="12192"/>
                  </a:lnTo>
                  <a:lnTo>
                    <a:pt x="113792" y="5461"/>
                  </a:lnTo>
                  <a:lnTo>
                    <a:pt x="57150" y="1397"/>
                  </a:lnTo>
                  <a:lnTo>
                    <a:pt x="508" y="0"/>
                  </a:lnTo>
                  <a:lnTo>
                    <a:pt x="76" y="32258"/>
                  </a:lnTo>
                  <a:lnTo>
                    <a:pt x="0" y="38100"/>
                  </a:lnTo>
                  <a:lnTo>
                    <a:pt x="28067" y="38481"/>
                  </a:lnTo>
                  <a:lnTo>
                    <a:pt x="55753" y="39497"/>
                  </a:lnTo>
                  <a:lnTo>
                    <a:pt x="110744" y="43434"/>
                  </a:lnTo>
                  <a:lnTo>
                    <a:pt x="164719" y="49911"/>
                  </a:lnTo>
                  <a:lnTo>
                    <a:pt x="217424" y="58674"/>
                  </a:lnTo>
                  <a:lnTo>
                    <a:pt x="268605" y="69469"/>
                  </a:lnTo>
                  <a:lnTo>
                    <a:pt x="317246" y="82169"/>
                  </a:lnTo>
                  <a:lnTo>
                    <a:pt x="363347" y="96647"/>
                  </a:lnTo>
                  <a:lnTo>
                    <a:pt x="406273" y="112649"/>
                  </a:lnTo>
                  <a:lnTo>
                    <a:pt x="445643" y="130048"/>
                  </a:lnTo>
                  <a:lnTo>
                    <a:pt x="480822" y="148336"/>
                  </a:lnTo>
                  <a:lnTo>
                    <a:pt x="525018" y="177419"/>
                  </a:lnTo>
                  <a:lnTo>
                    <a:pt x="557149" y="207391"/>
                  </a:lnTo>
                  <a:lnTo>
                    <a:pt x="578739" y="243205"/>
                  </a:lnTo>
                  <a:lnTo>
                    <a:pt x="578815" y="243586"/>
                  </a:lnTo>
                  <a:lnTo>
                    <a:pt x="579628" y="245745"/>
                  </a:lnTo>
                  <a:lnTo>
                    <a:pt x="578866" y="243586"/>
                  </a:lnTo>
                  <a:lnTo>
                    <a:pt x="617893" y="243586"/>
                  </a:lnTo>
                  <a:close/>
                </a:path>
                <a:path w="5734050" h="593725">
                  <a:moveTo>
                    <a:pt x="619252" y="252780"/>
                  </a:moveTo>
                  <a:lnTo>
                    <a:pt x="619188" y="251841"/>
                  </a:lnTo>
                  <a:lnTo>
                    <a:pt x="618998" y="248920"/>
                  </a:lnTo>
                  <a:lnTo>
                    <a:pt x="618744" y="247142"/>
                  </a:lnTo>
                  <a:lnTo>
                    <a:pt x="618490" y="246253"/>
                  </a:lnTo>
                  <a:lnTo>
                    <a:pt x="618375" y="245745"/>
                  </a:lnTo>
                  <a:lnTo>
                    <a:pt x="579628" y="245745"/>
                  </a:lnTo>
                  <a:lnTo>
                    <a:pt x="579323" y="245745"/>
                  </a:lnTo>
                  <a:lnTo>
                    <a:pt x="580961" y="252780"/>
                  </a:lnTo>
                  <a:lnTo>
                    <a:pt x="581406" y="254635"/>
                  </a:lnTo>
                  <a:lnTo>
                    <a:pt x="581063" y="252780"/>
                  </a:lnTo>
                  <a:lnTo>
                    <a:pt x="619252" y="252780"/>
                  </a:lnTo>
                  <a:close/>
                </a:path>
                <a:path w="5734050" h="593725">
                  <a:moveTo>
                    <a:pt x="1168654" y="518668"/>
                  </a:moveTo>
                  <a:lnTo>
                    <a:pt x="1104646" y="518668"/>
                  </a:lnTo>
                  <a:lnTo>
                    <a:pt x="1086180" y="518668"/>
                  </a:lnTo>
                  <a:lnTo>
                    <a:pt x="1084326" y="555752"/>
                  </a:lnTo>
                  <a:lnTo>
                    <a:pt x="1168654" y="518668"/>
                  </a:lnTo>
                  <a:close/>
                </a:path>
                <a:path w="5734050" h="593725">
                  <a:moveTo>
                    <a:pt x="1201293" y="504317"/>
                  </a:moveTo>
                  <a:lnTo>
                    <a:pt x="1090041" y="441579"/>
                  </a:lnTo>
                  <a:lnTo>
                    <a:pt x="1088250" y="477139"/>
                  </a:lnTo>
                  <a:lnTo>
                    <a:pt x="1088161" y="479094"/>
                  </a:lnTo>
                  <a:lnTo>
                    <a:pt x="1064260" y="477139"/>
                  </a:lnTo>
                  <a:lnTo>
                    <a:pt x="1010793" y="469519"/>
                  </a:lnTo>
                  <a:lnTo>
                    <a:pt x="933704" y="454025"/>
                  </a:lnTo>
                  <a:lnTo>
                    <a:pt x="884809" y="441325"/>
                  </a:lnTo>
                  <a:lnTo>
                    <a:pt x="838835" y="426974"/>
                  </a:lnTo>
                  <a:lnTo>
                    <a:pt x="795782" y="410972"/>
                  </a:lnTo>
                  <a:lnTo>
                    <a:pt x="756539" y="393827"/>
                  </a:lnTo>
                  <a:lnTo>
                    <a:pt x="721487" y="375539"/>
                  </a:lnTo>
                  <a:lnTo>
                    <a:pt x="677418" y="346583"/>
                  </a:lnTo>
                  <a:lnTo>
                    <a:pt x="645414" y="317246"/>
                  </a:lnTo>
                  <a:lnTo>
                    <a:pt x="623023" y="280289"/>
                  </a:lnTo>
                  <a:lnTo>
                    <a:pt x="622503" y="278955"/>
                  </a:lnTo>
                  <a:lnTo>
                    <a:pt x="622236" y="277749"/>
                  </a:lnTo>
                  <a:lnTo>
                    <a:pt x="622046" y="277749"/>
                  </a:lnTo>
                  <a:lnTo>
                    <a:pt x="622122" y="277241"/>
                  </a:lnTo>
                  <a:lnTo>
                    <a:pt x="619379" y="254635"/>
                  </a:lnTo>
                  <a:lnTo>
                    <a:pt x="581406" y="254635"/>
                  </a:lnTo>
                  <a:lnTo>
                    <a:pt x="581113" y="254635"/>
                  </a:lnTo>
                  <a:lnTo>
                    <a:pt x="582676" y="274574"/>
                  </a:lnTo>
                  <a:lnTo>
                    <a:pt x="582676" y="275463"/>
                  </a:lnTo>
                  <a:lnTo>
                    <a:pt x="582930" y="276352"/>
                  </a:lnTo>
                  <a:lnTo>
                    <a:pt x="583057" y="277241"/>
                  </a:lnTo>
                  <a:lnTo>
                    <a:pt x="585597" y="288671"/>
                  </a:lnTo>
                  <a:lnTo>
                    <a:pt x="586105" y="290449"/>
                  </a:lnTo>
                  <a:lnTo>
                    <a:pt x="586486" y="291338"/>
                  </a:lnTo>
                  <a:lnTo>
                    <a:pt x="590677" y="302514"/>
                  </a:lnTo>
                  <a:lnTo>
                    <a:pt x="615696" y="341122"/>
                  </a:lnTo>
                  <a:lnTo>
                    <a:pt x="653288" y="376174"/>
                  </a:lnTo>
                  <a:lnTo>
                    <a:pt x="684657" y="397891"/>
                  </a:lnTo>
                  <a:lnTo>
                    <a:pt x="720344" y="418211"/>
                  </a:lnTo>
                  <a:lnTo>
                    <a:pt x="759968" y="437134"/>
                  </a:lnTo>
                  <a:lnTo>
                    <a:pt x="803148" y="454660"/>
                  </a:lnTo>
                  <a:lnTo>
                    <a:pt x="849630" y="470535"/>
                  </a:lnTo>
                  <a:lnTo>
                    <a:pt x="898906" y="484632"/>
                  </a:lnTo>
                  <a:lnTo>
                    <a:pt x="976884" y="502158"/>
                  </a:lnTo>
                  <a:lnTo>
                    <a:pt x="1031621" y="511175"/>
                  </a:lnTo>
                  <a:lnTo>
                    <a:pt x="1086256" y="517131"/>
                  </a:lnTo>
                  <a:lnTo>
                    <a:pt x="1088072" y="480695"/>
                  </a:lnTo>
                  <a:lnTo>
                    <a:pt x="1086370" y="514858"/>
                  </a:lnTo>
                  <a:lnTo>
                    <a:pt x="1086256" y="517131"/>
                  </a:lnTo>
                  <a:lnTo>
                    <a:pt x="1104773" y="517131"/>
                  </a:lnTo>
                  <a:lnTo>
                    <a:pt x="1172159" y="517131"/>
                  </a:lnTo>
                  <a:lnTo>
                    <a:pt x="1201293" y="504317"/>
                  </a:lnTo>
                  <a:close/>
                </a:path>
                <a:path w="5734050" h="593725">
                  <a:moveTo>
                    <a:pt x="2672054" y="288836"/>
                  </a:moveTo>
                  <a:lnTo>
                    <a:pt x="2671559" y="287274"/>
                  </a:lnTo>
                  <a:lnTo>
                    <a:pt x="2670302" y="283337"/>
                  </a:lnTo>
                  <a:lnTo>
                    <a:pt x="2670048" y="282321"/>
                  </a:lnTo>
                  <a:lnTo>
                    <a:pt x="2669667" y="281305"/>
                  </a:lnTo>
                  <a:lnTo>
                    <a:pt x="2669159" y="280416"/>
                  </a:lnTo>
                  <a:lnTo>
                    <a:pt x="2663571" y="269748"/>
                  </a:lnTo>
                  <a:lnTo>
                    <a:pt x="2629408" y="231775"/>
                  </a:lnTo>
                  <a:lnTo>
                    <a:pt x="2580767" y="199644"/>
                  </a:lnTo>
                  <a:lnTo>
                    <a:pt x="2540508" y="179705"/>
                  </a:lnTo>
                  <a:lnTo>
                    <a:pt x="2494534" y="160782"/>
                  </a:lnTo>
                  <a:lnTo>
                    <a:pt x="2443099" y="143129"/>
                  </a:lnTo>
                  <a:lnTo>
                    <a:pt x="2386965" y="126746"/>
                  </a:lnTo>
                  <a:lnTo>
                    <a:pt x="2326513" y="112014"/>
                  </a:lnTo>
                  <a:lnTo>
                    <a:pt x="2262378" y="98806"/>
                  </a:lnTo>
                  <a:lnTo>
                    <a:pt x="2195195" y="87376"/>
                  </a:lnTo>
                  <a:lnTo>
                    <a:pt x="2125218" y="77851"/>
                  </a:lnTo>
                  <a:lnTo>
                    <a:pt x="2053336" y="70485"/>
                  </a:lnTo>
                  <a:lnTo>
                    <a:pt x="1980057" y="65405"/>
                  </a:lnTo>
                  <a:lnTo>
                    <a:pt x="1905762" y="62738"/>
                  </a:lnTo>
                  <a:lnTo>
                    <a:pt x="1868805" y="62484"/>
                  </a:lnTo>
                  <a:lnTo>
                    <a:pt x="1868792" y="63881"/>
                  </a:lnTo>
                  <a:lnTo>
                    <a:pt x="1868665" y="82296"/>
                  </a:lnTo>
                  <a:lnTo>
                    <a:pt x="1868551" y="100584"/>
                  </a:lnTo>
                  <a:lnTo>
                    <a:pt x="1905508" y="100838"/>
                  </a:lnTo>
                  <a:lnTo>
                    <a:pt x="1941957" y="101854"/>
                  </a:lnTo>
                  <a:lnTo>
                    <a:pt x="2014474" y="105664"/>
                  </a:lnTo>
                  <a:lnTo>
                    <a:pt x="2085975" y="111887"/>
                  </a:lnTo>
                  <a:lnTo>
                    <a:pt x="2155571" y="120142"/>
                  </a:lnTo>
                  <a:lnTo>
                    <a:pt x="2223008" y="130429"/>
                  </a:lnTo>
                  <a:lnTo>
                    <a:pt x="2287524" y="142494"/>
                  </a:lnTo>
                  <a:lnTo>
                    <a:pt x="2348484" y="156210"/>
                  </a:lnTo>
                  <a:lnTo>
                    <a:pt x="2405253" y="171450"/>
                  </a:lnTo>
                  <a:lnTo>
                    <a:pt x="2457577" y="187960"/>
                  </a:lnTo>
                  <a:lnTo>
                    <a:pt x="2504313" y="205613"/>
                  </a:lnTo>
                  <a:lnTo>
                    <a:pt x="2545207" y="224028"/>
                  </a:lnTo>
                  <a:lnTo>
                    <a:pt x="2579370" y="242951"/>
                  </a:lnTo>
                  <a:lnTo>
                    <a:pt x="2616708" y="271526"/>
                  </a:lnTo>
                  <a:lnTo>
                    <a:pt x="2630576" y="288836"/>
                  </a:lnTo>
                  <a:lnTo>
                    <a:pt x="2631186" y="289687"/>
                  </a:lnTo>
                  <a:lnTo>
                    <a:pt x="2630678" y="288836"/>
                  </a:lnTo>
                  <a:lnTo>
                    <a:pt x="2672054" y="288836"/>
                  </a:lnTo>
                  <a:close/>
                </a:path>
                <a:path w="5734050" h="593725">
                  <a:moveTo>
                    <a:pt x="2675356" y="303885"/>
                  </a:moveTo>
                  <a:lnTo>
                    <a:pt x="2675280" y="302768"/>
                  </a:lnTo>
                  <a:lnTo>
                    <a:pt x="2675255" y="302260"/>
                  </a:lnTo>
                  <a:lnTo>
                    <a:pt x="2674632" y="297942"/>
                  </a:lnTo>
                  <a:lnTo>
                    <a:pt x="2674493" y="296926"/>
                  </a:lnTo>
                  <a:lnTo>
                    <a:pt x="2674239" y="295910"/>
                  </a:lnTo>
                  <a:lnTo>
                    <a:pt x="2674124" y="295021"/>
                  </a:lnTo>
                  <a:lnTo>
                    <a:pt x="2673731" y="294005"/>
                  </a:lnTo>
                  <a:lnTo>
                    <a:pt x="2672334" y="289687"/>
                  </a:lnTo>
                  <a:lnTo>
                    <a:pt x="2634653" y="289687"/>
                  </a:lnTo>
                  <a:lnTo>
                    <a:pt x="2634653" y="296735"/>
                  </a:lnTo>
                  <a:lnTo>
                    <a:pt x="2634107" y="295021"/>
                  </a:lnTo>
                  <a:lnTo>
                    <a:pt x="2634450" y="295910"/>
                  </a:lnTo>
                  <a:lnTo>
                    <a:pt x="2634653" y="296735"/>
                  </a:lnTo>
                  <a:lnTo>
                    <a:pt x="2634653" y="289687"/>
                  </a:lnTo>
                  <a:lnTo>
                    <a:pt x="2631186" y="289687"/>
                  </a:lnTo>
                  <a:lnTo>
                    <a:pt x="2631021" y="289687"/>
                  </a:lnTo>
                  <a:lnTo>
                    <a:pt x="2634691" y="296875"/>
                  </a:lnTo>
                  <a:lnTo>
                    <a:pt x="2636951" y="303885"/>
                  </a:lnTo>
                  <a:lnTo>
                    <a:pt x="2637536" y="305689"/>
                  </a:lnTo>
                  <a:lnTo>
                    <a:pt x="2637053" y="303885"/>
                  </a:lnTo>
                  <a:lnTo>
                    <a:pt x="2675356" y="303885"/>
                  </a:lnTo>
                  <a:close/>
                </a:path>
                <a:path w="5734050" h="593725">
                  <a:moveTo>
                    <a:pt x="3409302" y="555752"/>
                  </a:moveTo>
                  <a:lnTo>
                    <a:pt x="3348609" y="555752"/>
                  </a:lnTo>
                  <a:lnTo>
                    <a:pt x="3329914" y="555752"/>
                  </a:lnTo>
                  <a:lnTo>
                    <a:pt x="3328924" y="593356"/>
                  </a:lnTo>
                  <a:lnTo>
                    <a:pt x="3409302" y="555752"/>
                  </a:lnTo>
                  <a:close/>
                </a:path>
                <a:path w="5734050" h="593725">
                  <a:moveTo>
                    <a:pt x="3444621" y="539242"/>
                  </a:moveTo>
                  <a:lnTo>
                    <a:pt x="3331972" y="479044"/>
                  </a:lnTo>
                  <a:lnTo>
                    <a:pt x="3331375" y="501015"/>
                  </a:lnTo>
                  <a:lnTo>
                    <a:pt x="3331260" y="505333"/>
                  </a:lnTo>
                  <a:lnTo>
                    <a:pt x="3331159" y="509143"/>
                  </a:lnTo>
                  <a:lnTo>
                    <a:pt x="3331070" y="512572"/>
                  </a:lnTo>
                  <a:lnTo>
                    <a:pt x="3330956" y="516737"/>
                  </a:lnTo>
                  <a:lnTo>
                    <a:pt x="3299206" y="515239"/>
                  </a:lnTo>
                  <a:lnTo>
                    <a:pt x="3227832" y="509270"/>
                  </a:lnTo>
                  <a:lnTo>
                    <a:pt x="3158109" y="501015"/>
                  </a:lnTo>
                  <a:lnTo>
                    <a:pt x="3090799" y="490728"/>
                  </a:lnTo>
                  <a:lnTo>
                    <a:pt x="3026283" y="478663"/>
                  </a:lnTo>
                  <a:lnTo>
                    <a:pt x="2965323" y="465074"/>
                  </a:lnTo>
                  <a:lnTo>
                    <a:pt x="2908554" y="449834"/>
                  </a:lnTo>
                  <a:lnTo>
                    <a:pt x="2856484" y="433324"/>
                  </a:lnTo>
                  <a:lnTo>
                    <a:pt x="2809748" y="415925"/>
                  </a:lnTo>
                  <a:lnTo>
                    <a:pt x="2769108" y="397637"/>
                  </a:lnTo>
                  <a:lnTo>
                    <a:pt x="2735072" y="378841"/>
                  </a:lnTo>
                  <a:lnTo>
                    <a:pt x="2698115" y="351028"/>
                  </a:lnTo>
                  <a:lnTo>
                    <a:pt x="2679128" y="325247"/>
                  </a:lnTo>
                  <a:lnTo>
                    <a:pt x="2679446" y="326390"/>
                  </a:lnTo>
                  <a:lnTo>
                    <a:pt x="2679090" y="325247"/>
                  </a:lnTo>
                  <a:lnTo>
                    <a:pt x="2679027" y="325056"/>
                  </a:lnTo>
                  <a:lnTo>
                    <a:pt x="2678455" y="323215"/>
                  </a:lnTo>
                  <a:lnTo>
                    <a:pt x="2676969" y="318389"/>
                  </a:lnTo>
                  <a:lnTo>
                    <a:pt x="2676525" y="316992"/>
                  </a:lnTo>
                  <a:lnTo>
                    <a:pt x="2676779" y="318389"/>
                  </a:lnTo>
                  <a:lnTo>
                    <a:pt x="2676512" y="316992"/>
                  </a:lnTo>
                  <a:lnTo>
                    <a:pt x="2676410" y="316865"/>
                  </a:lnTo>
                  <a:lnTo>
                    <a:pt x="2676144" y="315722"/>
                  </a:lnTo>
                  <a:lnTo>
                    <a:pt x="2676487" y="316865"/>
                  </a:lnTo>
                  <a:lnTo>
                    <a:pt x="2676283" y="315722"/>
                  </a:lnTo>
                  <a:lnTo>
                    <a:pt x="2676144" y="314960"/>
                  </a:lnTo>
                  <a:lnTo>
                    <a:pt x="2675483" y="305689"/>
                  </a:lnTo>
                  <a:lnTo>
                    <a:pt x="2637536" y="305689"/>
                  </a:lnTo>
                  <a:lnTo>
                    <a:pt x="2637244" y="305689"/>
                  </a:lnTo>
                  <a:lnTo>
                    <a:pt x="2637663" y="308229"/>
                  </a:lnTo>
                  <a:lnTo>
                    <a:pt x="2637790" y="311658"/>
                  </a:lnTo>
                  <a:lnTo>
                    <a:pt x="2643124" y="337693"/>
                  </a:lnTo>
                  <a:lnTo>
                    <a:pt x="2643378" y="338836"/>
                  </a:lnTo>
                  <a:lnTo>
                    <a:pt x="2670048" y="376682"/>
                  </a:lnTo>
                  <a:lnTo>
                    <a:pt x="2713990" y="410591"/>
                  </a:lnTo>
                  <a:lnTo>
                    <a:pt x="2751328" y="431419"/>
                  </a:lnTo>
                  <a:lnTo>
                    <a:pt x="2794762" y="450850"/>
                  </a:lnTo>
                  <a:lnTo>
                    <a:pt x="2843657" y="469265"/>
                  </a:lnTo>
                  <a:lnTo>
                    <a:pt x="2897505" y="486283"/>
                  </a:lnTo>
                  <a:lnTo>
                    <a:pt x="2955925" y="501904"/>
                  </a:lnTo>
                  <a:lnTo>
                    <a:pt x="3018409" y="515874"/>
                  </a:lnTo>
                  <a:lnTo>
                    <a:pt x="3084068" y="528193"/>
                  </a:lnTo>
                  <a:lnTo>
                    <a:pt x="3152648" y="538734"/>
                  </a:lnTo>
                  <a:lnTo>
                    <a:pt x="3223641" y="547116"/>
                  </a:lnTo>
                  <a:lnTo>
                    <a:pt x="3296412" y="553212"/>
                  </a:lnTo>
                  <a:lnTo>
                    <a:pt x="3329940" y="554850"/>
                  </a:lnTo>
                  <a:lnTo>
                    <a:pt x="3330346" y="539673"/>
                  </a:lnTo>
                  <a:lnTo>
                    <a:pt x="3330257" y="543179"/>
                  </a:lnTo>
                  <a:lnTo>
                    <a:pt x="3330156" y="547116"/>
                  </a:lnTo>
                  <a:lnTo>
                    <a:pt x="3330067" y="550418"/>
                  </a:lnTo>
                  <a:lnTo>
                    <a:pt x="3329940" y="554850"/>
                  </a:lnTo>
                  <a:lnTo>
                    <a:pt x="3348647" y="554850"/>
                  </a:lnTo>
                  <a:lnTo>
                    <a:pt x="3411245" y="554850"/>
                  </a:lnTo>
                  <a:lnTo>
                    <a:pt x="3444621" y="539242"/>
                  </a:lnTo>
                  <a:close/>
                </a:path>
                <a:path w="5734050" h="593725">
                  <a:moveTo>
                    <a:pt x="4967770" y="260019"/>
                  </a:moveTo>
                  <a:lnTo>
                    <a:pt x="4967402" y="258953"/>
                  </a:lnTo>
                  <a:lnTo>
                    <a:pt x="4965446" y="253365"/>
                  </a:lnTo>
                  <a:lnTo>
                    <a:pt x="4965065" y="252222"/>
                  </a:lnTo>
                  <a:lnTo>
                    <a:pt x="4964557" y="251079"/>
                  </a:lnTo>
                  <a:lnTo>
                    <a:pt x="4964049" y="250063"/>
                  </a:lnTo>
                  <a:lnTo>
                    <a:pt x="4958461" y="240284"/>
                  </a:lnTo>
                  <a:lnTo>
                    <a:pt x="4958080" y="239522"/>
                  </a:lnTo>
                  <a:lnTo>
                    <a:pt x="4957445" y="238633"/>
                  </a:lnTo>
                  <a:lnTo>
                    <a:pt x="4956937" y="237871"/>
                  </a:lnTo>
                  <a:lnTo>
                    <a:pt x="4947793" y="226568"/>
                  </a:lnTo>
                  <a:lnTo>
                    <a:pt x="4909820" y="195072"/>
                  </a:lnTo>
                  <a:lnTo>
                    <a:pt x="4876165" y="175768"/>
                  </a:lnTo>
                  <a:lnTo>
                    <a:pt x="4836160" y="157480"/>
                  </a:lnTo>
                  <a:lnTo>
                    <a:pt x="4790567" y="140208"/>
                  </a:lnTo>
                  <a:lnTo>
                    <a:pt x="4739640" y="124079"/>
                  </a:lnTo>
                  <a:lnTo>
                    <a:pt x="4683887" y="109093"/>
                  </a:lnTo>
                  <a:lnTo>
                    <a:pt x="4623943" y="95504"/>
                  </a:lnTo>
                  <a:lnTo>
                    <a:pt x="4527296" y="77978"/>
                  </a:lnTo>
                  <a:lnTo>
                    <a:pt x="4459224" y="68453"/>
                  </a:lnTo>
                  <a:lnTo>
                    <a:pt x="4388739" y="60706"/>
                  </a:lnTo>
                  <a:lnTo>
                    <a:pt x="4316857" y="54991"/>
                  </a:lnTo>
                  <a:lnTo>
                    <a:pt x="4243705" y="51562"/>
                  </a:lnTo>
                  <a:lnTo>
                    <a:pt x="4170045" y="50292"/>
                  </a:lnTo>
                  <a:lnTo>
                    <a:pt x="4170007" y="54991"/>
                  </a:lnTo>
                  <a:lnTo>
                    <a:pt x="4169892" y="73025"/>
                  </a:lnTo>
                  <a:lnTo>
                    <a:pt x="4169791" y="88392"/>
                  </a:lnTo>
                  <a:lnTo>
                    <a:pt x="4242689" y="89662"/>
                  </a:lnTo>
                  <a:lnTo>
                    <a:pt x="4314698" y="93091"/>
                  </a:lnTo>
                  <a:lnTo>
                    <a:pt x="4385818" y="98679"/>
                  </a:lnTo>
                  <a:lnTo>
                    <a:pt x="4454906" y="106299"/>
                  </a:lnTo>
                  <a:lnTo>
                    <a:pt x="4521708" y="115697"/>
                  </a:lnTo>
                  <a:lnTo>
                    <a:pt x="4585843" y="126746"/>
                  </a:lnTo>
                  <a:lnTo>
                    <a:pt x="4646295" y="139446"/>
                  </a:lnTo>
                  <a:lnTo>
                    <a:pt x="4702683" y="153289"/>
                  </a:lnTo>
                  <a:lnTo>
                    <a:pt x="4754626" y="168402"/>
                  </a:lnTo>
                  <a:lnTo>
                    <a:pt x="4801108" y="184531"/>
                  </a:lnTo>
                  <a:lnTo>
                    <a:pt x="4841748" y="201422"/>
                  </a:lnTo>
                  <a:lnTo>
                    <a:pt x="4890008" y="227584"/>
                  </a:lnTo>
                  <a:lnTo>
                    <a:pt x="4920742" y="253365"/>
                  </a:lnTo>
                  <a:lnTo>
                    <a:pt x="4925898" y="260019"/>
                  </a:lnTo>
                  <a:lnTo>
                    <a:pt x="4926965" y="261366"/>
                  </a:lnTo>
                  <a:lnTo>
                    <a:pt x="4926025" y="260019"/>
                  </a:lnTo>
                  <a:lnTo>
                    <a:pt x="4967770" y="260019"/>
                  </a:lnTo>
                  <a:close/>
                </a:path>
                <a:path w="5734050" h="593725">
                  <a:moveTo>
                    <a:pt x="4971161" y="282702"/>
                  </a:moveTo>
                  <a:lnTo>
                    <a:pt x="4971110" y="282079"/>
                  </a:lnTo>
                  <a:lnTo>
                    <a:pt x="4970945" y="282079"/>
                  </a:lnTo>
                  <a:lnTo>
                    <a:pt x="4971161" y="282702"/>
                  </a:lnTo>
                  <a:close/>
                </a:path>
                <a:path w="5734050" h="593725">
                  <a:moveTo>
                    <a:pt x="5698210" y="505206"/>
                  </a:moveTo>
                  <a:lnTo>
                    <a:pt x="5637657" y="505206"/>
                  </a:lnTo>
                  <a:lnTo>
                    <a:pt x="5619013" y="505206"/>
                  </a:lnTo>
                  <a:lnTo>
                    <a:pt x="5618099" y="542798"/>
                  </a:lnTo>
                  <a:lnTo>
                    <a:pt x="5698210" y="505206"/>
                  </a:lnTo>
                  <a:close/>
                </a:path>
                <a:path w="5734050" h="593725">
                  <a:moveTo>
                    <a:pt x="5733669" y="488569"/>
                  </a:moveTo>
                  <a:lnTo>
                    <a:pt x="5620893" y="428625"/>
                  </a:lnTo>
                  <a:lnTo>
                    <a:pt x="5620817" y="431419"/>
                  </a:lnTo>
                  <a:lnTo>
                    <a:pt x="5620753" y="433959"/>
                  </a:lnTo>
                  <a:lnTo>
                    <a:pt x="5620677" y="437134"/>
                  </a:lnTo>
                  <a:lnTo>
                    <a:pt x="5620575" y="441579"/>
                  </a:lnTo>
                  <a:lnTo>
                    <a:pt x="5620550" y="442341"/>
                  </a:lnTo>
                  <a:lnTo>
                    <a:pt x="5620436" y="447294"/>
                  </a:lnTo>
                  <a:lnTo>
                    <a:pt x="5620321" y="451866"/>
                  </a:lnTo>
                  <a:lnTo>
                    <a:pt x="5620220" y="455803"/>
                  </a:lnTo>
                  <a:lnTo>
                    <a:pt x="5620131" y="459359"/>
                  </a:lnTo>
                  <a:lnTo>
                    <a:pt x="5620055" y="462534"/>
                  </a:lnTo>
                  <a:lnTo>
                    <a:pt x="5619966" y="466267"/>
                  </a:lnTo>
                  <a:lnTo>
                    <a:pt x="5589524" y="464947"/>
                  </a:lnTo>
                  <a:lnTo>
                    <a:pt x="5518404" y="459359"/>
                  </a:lnTo>
                  <a:lnTo>
                    <a:pt x="5449316" y="451866"/>
                  </a:lnTo>
                  <a:lnTo>
                    <a:pt x="5382260" y="442341"/>
                  </a:lnTo>
                  <a:lnTo>
                    <a:pt x="5318379" y="431419"/>
                  </a:lnTo>
                  <a:lnTo>
                    <a:pt x="5257800" y="418719"/>
                  </a:lnTo>
                  <a:lnTo>
                    <a:pt x="5201412" y="405003"/>
                  </a:lnTo>
                  <a:lnTo>
                    <a:pt x="5149723" y="389890"/>
                  </a:lnTo>
                  <a:lnTo>
                    <a:pt x="5103114" y="373761"/>
                  </a:lnTo>
                  <a:lnTo>
                    <a:pt x="5062855" y="357124"/>
                  </a:lnTo>
                  <a:lnTo>
                    <a:pt x="5014976" y="331216"/>
                  </a:lnTo>
                  <a:lnTo>
                    <a:pt x="4984496" y="306578"/>
                  </a:lnTo>
                  <a:lnTo>
                    <a:pt x="4978844" y="299212"/>
                  </a:lnTo>
                  <a:lnTo>
                    <a:pt x="4977612" y="297611"/>
                  </a:lnTo>
                  <a:lnTo>
                    <a:pt x="4977155" y="296799"/>
                  </a:lnTo>
                  <a:lnTo>
                    <a:pt x="4974793" y="292608"/>
                  </a:lnTo>
                  <a:lnTo>
                    <a:pt x="4973967" y="291147"/>
                  </a:lnTo>
                  <a:lnTo>
                    <a:pt x="4973358" y="289306"/>
                  </a:lnTo>
                  <a:lnTo>
                    <a:pt x="4972126" y="285623"/>
                  </a:lnTo>
                  <a:lnTo>
                    <a:pt x="4971237" y="282930"/>
                  </a:lnTo>
                  <a:lnTo>
                    <a:pt x="4971681" y="285115"/>
                  </a:lnTo>
                  <a:lnTo>
                    <a:pt x="4971796" y="285623"/>
                  </a:lnTo>
                  <a:lnTo>
                    <a:pt x="4970945" y="282079"/>
                  </a:lnTo>
                  <a:lnTo>
                    <a:pt x="4970869" y="277495"/>
                  </a:lnTo>
                  <a:lnTo>
                    <a:pt x="4970513" y="272542"/>
                  </a:lnTo>
                  <a:lnTo>
                    <a:pt x="4970399" y="270764"/>
                  </a:lnTo>
                  <a:lnTo>
                    <a:pt x="4970043" y="268859"/>
                  </a:lnTo>
                  <a:lnTo>
                    <a:pt x="4969510" y="265938"/>
                  </a:lnTo>
                  <a:lnTo>
                    <a:pt x="4969446" y="265557"/>
                  </a:lnTo>
                  <a:lnTo>
                    <a:pt x="4969383" y="265049"/>
                  </a:lnTo>
                  <a:lnTo>
                    <a:pt x="4969129" y="264033"/>
                  </a:lnTo>
                  <a:lnTo>
                    <a:pt x="4968875" y="263144"/>
                  </a:lnTo>
                  <a:lnTo>
                    <a:pt x="4968240" y="261366"/>
                  </a:lnTo>
                  <a:lnTo>
                    <a:pt x="4926965" y="261366"/>
                  </a:lnTo>
                  <a:lnTo>
                    <a:pt x="4926673" y="261366"/>
                  </a:lnTo>
                  <a:lnTo>
                    <a:pt x="4929860" y="267030"/>
                  </a:lnTo>
                  <a:lnTo>
                    <a:pt x="4929505" y="265938"/>
                  </a:lnTo>
                  <a:lnTo>
                    <a:pt x="4929378" y="265557"/>
                  </a:lnTo>
                  <a:lnTo>
                    <a:pt x="4929543" y="265938"/>
                  </a:lnTo>
                  <a:lnTo>
                    <a:pt x="4929860" y="267030"/>
                  </a:lnTo>
                  <a:lnTo>
                    <a:pt x="4932438" y="274751"/>
                  </a:lnTo>
                  <a:lnTo>
                    <a:pt x="4932934" y="277495"/>
                  </a:lnTo>
                  <a:lnTo>
                    <a:pt x="4933023" y="282079"/>
                  </a:lnTo>
                  <a:lnTo>
                    <a:pt x="4933061" y="282702"/>
                  </a:lnTo>
                  <a:lnTo>
                    <a:pt x="4933188" y="285115"/>
                  </a:lnTo>
                  <a:lnTo>
                    <a:pt x="4934331" y="292227"/>
                  </a:lnTo>
                  <a:lnTo>
                    <a:pt x="4934458" y="293116"/>
                  </a:lnTo>
                  <a:lnTo>
                    <a:pt x="4934712" y="294132"/>
                  </a:lnTo>
                  <a:lnTo>
                    <a:pt x="4934966" y="295021"/>
                  </a:lnTo>
                  <a:lnTo>
                    <a:pt x="4938395" y="304800"/>
                  </a:lnTo>
                  <a:lnTo>
                    <a:pt x="4939157" y="307086"/>
                  </a:lnTo>
                  <a:lnTo>
                    <a:pt x="4939792" y="308102"/>
                  </a:lnTo>
                  <a:lnTo>
                    <a:pt x="4945380" y="317881"/>
                  </a:lnTo>
                  <a:lnTo>
                    <a:pt x="4945761" y="318643"/>
                  </a:lnTo>
                  <a:lnTo>
                    <a:pt x="4946269" y="319405"/>
                  </a:lnTo>
                  <a:lnTo>
                    <a:pt x="4946904" y="320167"/>
                  </a:lnTo>
                  <a:lnTo>
                    <a:pt x="4954397" y="329946"/>
                  </a:lnTo>
                  <a:lnTo>
                    <a:pt x="4965573" y="341376"/>
                  </a:lnTo>
                  <a:lnTo>
                    <a:pt x="5009261" y="372364"/>
                  </a:lnTo>
                  <a:lnTo>
                    <a:pt x="5046091" y="391287"/>
                  </a:lnTo>
                  <a:lnTo>
                    <a:pt x="5089271" y="409194"/>
                  </a:lnTo>
                  <a:lnTo>
                    <a:pt x="5137658" y="426085"/>
                  </a:lnTo>
                  <a:lnTo>
                    <a:pt x="5191125" y="441579"/>
                  </a:lnTo>
                  <a:lnTo>
                    <a:pt x="5249164" y="455803"/>
                  </a:lnTo>
                  <a:lnTo>
                    <a:pt x="5310886" y="468757"/>
                  </a:lnTo>
                  <a:lnTo>
                    <a:pt x="5376164" y="480060"/>
                  </a:lnTo>
                  <a:lnTo>
                    <a:pt x="5444236" y="489585"/>
                  </a:lnTo>
                  <a:lnTo>
                    <a:pt x="5514467" y="497332"/>
                  </a:lnTo>
                  <a:lnTo>
                    <a:pt x="5586476" y="502920"/>
                  </a:lnTo>
                  <a:lnTo>
                    <a:pt x="5619039" y="504380"/>
                  </a:lnTo>
                  <a:lnTo>
                    <a:pt x="5637682" y="504380"/>
                  </a:lnTo>
                  <a:lnTo>
                    <a:pt x="5699976" y="504380"/>
                  </a:lnTo>
                  <a:lnTo>
                    <a:pt x="5733669" y="48856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2126" y="4483608"/>
              <a:ext cx="5902325" cy="681990"/>
            </a:xfrm>
            <a:custGeom>
              <a:avLst/>
              <a:gdLst/>
              <a:ahLst/>
              <a:cxnLst/>
              <a:rect l="l" t="t" r="r" b="b"/>
              <a:pathLst>
                <a:path w="5902325" h="681989">
                  <a:moveTo>
                    <a:pt x="1195070" y="28956"/>
                  </a:moveTo>
                  <a:lnTo>
                    <a:pt x="1195019" y="26670"/>
                  </a:lnTo>
                  <a:lnTo>
                    <a:pt x="1194917" y="20701"/>
                  </a:lnTo>
                  <a:lnTo>
                    <a:pt x="1194828" y="15367"/>
                  </a:lnTo>
                  <a:lnTo>
                    <a:pt x="1194739" y="10668"/>
                  </a:lnTo>
                  <a:lnTo>
                    <a:pt x="1194625" y="3937"/>
                  </a:lnTo>
                  <a:lnTo>
                    <a:pt x="1194562" y="0"/>
                  </a:lnTo>
                  <a:lnTo>
                    <a:pt x="1166622" y="508"/>
                  </a:lnTo>
                  <a:lnTo>
                    <a:pt x="1109980" y="3937"/>
                  </a:lnTo>
                  <a:lnTo>
                    <a:pt x="1053973" y="10668"/>
                  </a:lnTo>
                  <a:lnTo>
                    <a:pt x="999109" y="20701"/>
                  </a:lnTo>
                  <a:lnTo>
                    <a:pt x="945896" y="33274"/>
                  </a:lnTo>
                  <a:lnTo>
                    <a:pt x="894461" y="48641"/>
                  </a:lnTo>
                  <a:lnTo>
                    <a:pt x="845693" y="66421"/>
                  </a:lnTo>
                  <a:lnTo>
                    <a:pt x="799592" y="86360"/>
                  </a:lnTo>
                  <a:lnTo>
                    <a:pt x="756653" y="108331"/>
                  </a:lnTo>
                  <a:lnTo>
                    <a:pt x="717550" y="131953"/>
                  </a:lnTo>
                  <a:lnTo>
                    <a:pt x="682371" y="157353"/>
                  </a:lnTo>
                  <a:lnTo>
                    <a:pt x="651764" y="184023"/>
                  </a:lnTo>
                  <a:lnTo>
                    <a:pt x="615315" y="226822"/>
                  </a:lnTo>
                  <a:lnTo>
                    <a:pt x="591693" y="272034"/>
                  </a:lnTo>
                  <a:lnTo>
                    <a:pt x="582930" y="319405"/>
                  </a:lnTo>
                  <a:lnTo>
                    <a:pt x="582041" y="333883"/>
                  </a:lnTo>
                  <a:lnTo>
                    <a:pt x="579755" y="346456"/>
                  </a:lnTo>
                  <a:lnTo>
                    <a:pt x="563753" y="384810"/>
                  </a:lnTo>
                  <a:lnTo>
                    <a:pt x="535051" y="423164"/>
                  </a:lnTo>
                  <a:lnTo>
                    <a:pt x="494411" y="460756"/>
                  </a:lnTo>
                  <a:lnTo>
                    <a:pt x="461391" y="484505"/>
                  </a:lnTo>
                  <a:lnTo>
                    <a:pt x="424053" y="507111"/>
                  </a:lnTo>
                  <a:lnTo>
                    <a:pt x="382905" y="528066"/>
                  </a:lnTo>
                  <a:lnTo>
                    <a:pt x="338455" y="547370"/>
                  </a:lnTo>
                  <a:lnTo>
                    <a:pt x="291211" y="564515"/>
                  </a:lnTo>
                  <a:lnTo>
                    <a:pt x="241427" y="579374"/>
                  </a:lnTo>
                  <a:lnTo>
                    <a:pt x="189064" y="591820"/>
                  </a:lnTo>
                  <a:lnTo>
                    <a:pt x="136525" y="601345"/>
                  </a:lnTo>
                  <a:lnTo>
                    <a:pt x="86067" y="606971"/>
                  </a:lnTo>
                  <a:lnTo>
                    <a:pt x="84734" y="579374"/>
                  </a:lnTo>
                  <a:lnTo>
                    <a:pt x="84709" y="578612"/>
                  </a:lnTo>
                  <a:lnTo>
                    <a:pt x="0" y="626110"/>
                  </a:lnTo>
                  <a:lnTo>
                    <a:pt x="88900" y="665353"/>
                  </a:lnTo>
                  <a:lnTo>
                    <a:pt x="87528" y="637032"/>
                  </a:lnTo>
                  <a:lnTo>
                    <a:pt x="87464" y="635838"/>
                  </a:lnTo>
                  <a:lnTo>
                    <a:pt x="86575" y="617448"/>
                  </a:lnTo>
                  <a:lnTo>
                    <a:pt x="87363" y="633603"/>
                  </a:lnTo>
                  <a:lnTo>
                    <a:pt x="87464" y="635838"/>
                  </a:lnTo>
                  <a:lnTo>
                    <a:pt x="113411" y="633603"/>
                  </a:lnTo>
                  <a:lnTo>
                    <a:pt x="168783" y="625221"/>
                  </a:lnTo>
                  <a:lnTo>
                    <a:pt x="222885" y="613918"/>
                  </a:lnTo>
                  <a:lnTo>
                    <a:pt x="275209" y="599821"/>
                  </a:lnTo>
                  <a:lnTo>
                    <a:pt x="325501" y="583184"/>
                  </a:lnTo>
                  <a:lnTo>
                    <a:pt x="372999" y="564388"/>
                  </a:lnTo>
                  <a:lnTo>
                    <a:pt x="417576" y="543433"/>
                  </a:lnTo>
                  <a:lnTo>
                    <a:pt x="458597" y="520446"/>
                  </a:lnTo>
                  <a:lnTo>
                    <a:pt x="495617" y="496062"/>
                  </a:lnTo>
                  <a:lnTo>
                    <a:pt x="528828" y="469646"/>
                  </a:lnTo>
                  <a:lnTo>
                    <a:pt x="557022" y="442087"/>
                  </a:lnTo>
                  <a:lnTo>
                    <a:pt x="589534" y="398145"/>
                  </a:lnTo>
                  <a:lnTo>
                    <a:pt x="608203" y="351536"/>
                  </a:lnTo>
                  <a:lnTo>
                    <a:pt x="612521" y="308483"/>
                  </a:lnTo>
                  <a:lnTo>
                    <a:pt x="614680" y="295783"/>
                  </a:lnTo>
                  <a:lnTo>
                    <a:pt x="630428" y="257048"/>
                  </a:lnTo>
                  <a:lnTo>
                    <a:pt x="659130" y="218059"/>
                  </a:lnTo>
                  <a:lnTo>
                    <a:pt x="699897" y="180467"/>
                  </a:lnTo>
                  <a:lnTo>
                    <a:pt x="732904" y="156464"/>
                  </a:lnTo>
                  <a:lnTo>
                    <a:pt x="770382" y="133858"/>
                  </a:lnTo>
                  <a:lnTo>
                    <a:pt x="811403" y="112776"/>
                  </a:lnTo>
                  <a:lnTo>
                    <a:pt x="855853" y="93472"/>
                  </a:lnTo>
                  <a:lnTo>
                    <a:pt x="903224" y="76327"/>
                  </a:lnTo>
                  <a:lnTo>
                    <a:pt x="953008" y="61341"/>
                  </a:lnTo>
                  <a:lnTo>
                    <a:pt x="1004697" y="49022"/>
                  </a:lnTo>
                  <a:lnTo>
                    <a:pt x="1057910" y="39370"/>
                  </a:lnTo>
                  <a:lnTo>
                    <a:pt x="1112266" y="32766"/>
                  </a:lnTo>
                  <a:lnTo>
                    <a:pt x="1167003" y="29464"/>
                  </a:lnTo>
                  <a:lnTo>
                    <a:pt x="1195070" y="28956"/>
                  </a:lnTo>
                  <a:close/>
                </a:path>
                <a:path w="5902325" h="681989">
                  <a:moveTo>
                    <a:pt x="3437890" y="28956"/>
                  </a:moveTo>
                  <a:lnTo>
                    <a:pt x="3437775" y="21082"/>
                  </a:lnTo>
                  <a:lnTo>
                    <a:pt x="3437712" y="15494"/>
                  </a:lnTo>
                  <a:lnTo>
                    <a:pt x="3437598" y="7112"/>
                  </a:lnTo>
                  <a:lnTo>
                    <a:pt x="3437509" y="0"/>
                  </a:lnTo>
                  <a:lnTo>
                    <a:pt x="3401695" y="508"/>
                  </a:lnTo>
                  <a:lnTo>
                    <a:pt x="3365627" y="1778"/>
                  </a:lnTo>
                  <a:lnTo>
                    <a:pt x="3293872" y="7112"/>
                  </a:lnTo>
                  <a:lnTo>
                    <a:pt x="3223387" y="15494"/>
                  </a:lnTo>
                  <a:lnTo>
                    <a:pt x="3154680" y="27051"/>
                  </a:lnTo>
                  <a:lnTo>
                    <a:pt x="3087878" y="41402"/>
                  </a:lnTo>
                  <a:lnTo>
                    <a:pt x="3024124" y="58293"/>
                  </a:lnTo>
                  <a:lnTo>
                    <a:pt x="2963799" y="77343"/>
                  </a:lnTo>
                  <a:lnTo>
                    <a:pt x="2907030" y="98679"/>
                  </a:lnTo>
                  <a:lnTo>
                    <a:pt x="2854960" y="121920"/>
                  </a:lnTo>
                  <a:lnTo>
                    <a:pt x="2807716" y="146812"/>
                  </a:lnTo>
                  <a:lnTo>
                    <a:pt x="2765933" y="173228"/>
                  </a:lnTo>
                  <a:lnTo>
                    <a:pt x="2730119" y="201295"/>
                  </a:lnTo>
                  <a:lnTo>
                    <a:pt x="2700782" y="230251"/>
                  </a:lnTo>
                  <a:lnTo>
                    <a:pt x="2670556" y="276733"/>
                  </a:lnTo>
                  <a:lnTo>
                    <a:pt x="2660650" y="309245"/>
                  </a:lnTo>
                  <a:lnTo>
                    <a:pt x="2660396" y="310007"/>
                  </a:lnTo>
                  <a:lnTo>
                    <a:pt x="2660116" y="313563"/>
                  </a:lnTo>
                  <a:lnTo>
                    <a:pt x="2659253" y="326136"/>
                  </a:lnTo>
                  <a:lnTo>
                    <a:pt x="2658110" y="340741"/>
                  </a:lnTo>
                  <a:lnTo>
                    <a:pt x="2643632" y="378841"/>
                  </a:lnTo>
                  <a:lnTo>
                    <a:pt x="2612136" y="418338"/>
                  </a:lnTo>
                  <a:lnTo>
                    <a:pt x="2582291" y="444373"/>
                  </a:lnTo>
                  <a:lnTo>
                    <a:pt x="2545715" y="470027"/>
                  </a:lnTo>
                  <a:lnTo>
                    <a:pt x="2503170" y="494538"/>
                  </a:lnTo>
                  <a:lnTo>
                    <a:pt x="2455037" y="517779"/>
                  </a:lnTo>
                  <a:lnTo>
                    <a:pt x="2402205" y="539369"/>
                  </a:lnTo>
                  <a:lnTo>
                    <a:pt x="2345055" y="559054"/>
                  </a:lnTo>
                  <a:lnTo>
                    <a:pt x="2284095" y="576834"/>
                  </a:lnTo>
                  <a:lnTo>
                    <a:pt x="2220214" y="592074"/>
                  </a:lnTo>
                  <a:lnTo>
                    <a:pt x="2153793" y="604647"/>
                  </a:lnTo>
                  <a:lnTo>
                    <a:pt x="2085340" y="614553"/>
                  </a:lnTo>
                  <a:lnTo>
                    <a:pt x="2015490" y="621411"/>
                  </a:lnTo>
                  <a:lnTo>
                    <a:pt x="1996643" y="622338"/>
                  </a:lnTo>
                  <a:lnTo>
                    <a:pt x="1996643" y="646036"/>
                  </a:lnTo>
                  <a:lnTo>
                    <a:pt x="1996516" y="641870"/>
                  </a:lnTo>
                  <a:lnTo>
                    <a:pt x="1996567" y="643255"/>
                  </a:lnTo>
                  <a:lnTo>
                    <a:pt x="1996643" y="646036"/>
                  </a:lnTo>
                  <a:lnTo>
                    <a:pt x="1996643" y="622338"/>
                  </a:lnTo>
                  <a:lnTo>
                    <a:pt x="1995919" y="622363"/>
                  </a:lnTo>
                  <a:lnTo>
                    <a:pt x="1995195" y="598805"/>
                  </a:lnTo>
                  <a:lnTo>
                    <a:pt x="1995106" y="595884"/>
                  </a:lnTo>
                  <a:lnTo>
                    <a:pt x="1995043" y="593598"/>
                  </a:lnTo>
                  <a:lnTo>
                    <a:pt x="1909572" y="639826"/>
                  </a:lnTo>
                  <a:lnTo>
                    <a:pt x="1997710" y="680466"/>
                  </a:lnTo>
                  <a:lnTo>
                    <a:pt x="1996833" y="652018"/>
                  </a:lnTo>
                  <a:lnTo>
                    <a:pt x="1996808" y="651306"/>
                  </a:lnTo>
                  <a:lnTo>
                    <a:pt x="2018030" y="650240"/>
                  </a:lnTo>
                  <a:lnTo>
                    <a:pt x="2089150" y="643255"/>
                  </a:lnTo>
                  <a:lnTo>
                    <a:pt x="2158746" y="633222"/>
                  </a:lnTo>
                  <a:lnTo>
                    <a:pt x="2226691" y="620268"/>
                  </a:lnTo>
                  <a:lnTo>
                    <a:pt x="2291842" y="604647"/>
                  </a:lnTo>
                  <a:lnTo>
                    <a:pt x="2354072" y="586613"/>
                  </a:lnTo>
                  <a:lnTo>
                    <a:pt x="2412746" y="566293"/>
                  </a:lnTo>
                  <a:lnTo>
                    <a:pt x="2467229" y="544068"/>
                  </a:lnTo>
                  <a:lnTo>
                    <a:pt x="2517140" y="519938"/>
                  </a:lnTo>
                  <a:lnTo>
                    <a:pt x="2561844" y="494030"/>
                  </a:lnTo>
                  <a:lnTo>
                    <a:pt x="2600706" y="466725"/>
                  </a:lnTo>
                  <a:lnTo>
                    <a:pt x="2633472" y="438023"/>
                  </a:lnTo>
                  <a:lnTo>
                    <a:pt x="2659380" y="407797"/>
                  </a:lnTo>
                  <a:lnTo>
                    <a:pt x="2683383" y="359537"/>
                  </a:lnTo>
                  <a:lnTo>
                    <a:pt x="2688945" y="315722"/>
                  </a:lnTo>
                  <a:lnTo>
                    <a:pt x="2688920" y="315023"/>
                  </a:lnTo>
                  <a:lnTo>
                    <a:pt x="2689098" y="313563"/>
                  </a:lnTo>
                  <a:lnTo>
                    <a:pt x="2688996" y="315023"/>
                  </a:lnTo>
                  <a:lnTo>
                    <a:pt x="2689314" y="313563"/>
                  </a:lnTo>
                  <a:lnTo>
                    <a:pt x="2691638" y="302895"/>
                  </a:lnTo>
                  <a:lnTo>
                    <a:pt x="2711577" y="263398"/>
                  </a:lnTo>
                  <a:lnTo>
                    <a:pt x="2748534" y="223520"/>
                  </a:lnTo>
                  <a:lnTo>
                    <a:pt x="2781808" y="197485"/>
                  </a:lnTo>
                  <a:lnTo>
                    <a:pt x="2821559" y="172212"/>
                  </a:lnTo>
                  <a:lnTo>
                    <a:pt x="2867152" y="148209"/>
                  </a:lnTo>
                  <a:lnTo>
                    <a:pt x="2917698" y="125730"/>
                  </a:lnTo>
                  <a:lnTo>
                    <a:pt x="2972816" y="104902"/>
                  </a:lnTo>
                  <a:lnTo>
                    <a:pt x="3031871" y="86106"/>
                  </a:lnTo>
                  <a:lnTo>
                    <a:pt x="3094355" y="69596"/>
                  </a:lnTo>
                  <a:lnTo>
                    <a:pt x="3159633" y="55626"/>
                  </a:lnTo>
                  <a:lnTo>
                    <a:pt x="3227197" y="44323"/>
                  </a:lnTo>
                  <a:lnTo>
                    <a:pt x="3296412" y="35941"/>
                  </a:lnTo>
                  <a:lnTo>
                    <a:pt x="3366643" y="30734"/>
                  </a:lnTo>
                  <a:lnTo>
                    <a:pt x="3402076" y="29464"/>
                  </a:lnTo>
                  <a:lnTo>
                    <a:pt x="3437890" y="28956"/>
                  </a:lnTo>
                  <a:close/>
                </a:path>
                <a:path w="5902325" h="681989">
                  <a:moveTo>
                    <a:pt x="5901944" y="59436"/>
                  </a:moveTo>
                  <a:lnTo>
                    <a:pt x="5901817" y="50419"/>
                  </a:lnTo>
                  <a:lnTo>
                    <a:pt x="5901690" y="40894"/>
                  </a:lnTo>
                  <a:lnTo>
                    <a:pt x="5901575" y="32258"/>
                  </a:lnTo>
                  <a:lnTo>
                    <a:pt x="5901563" y="30480"/>
                  </a:lnTo>
                  <a:lnTo>
                    <a:pt x="5859653" y="30988"/>
                  </a:lnTo>
                  <a:lnTo>
                    <a:pt x="5817489" y="32258"/>
                  </a:lnTo>
                  <a:lnTo>
                    <a:pt x="5775579" y="34290"/>
                  </a:lnTo>
                  <a:lnTo>
                    <a:pt x="5733796" y="37211"/>
                  </a:lnTo>
                  <a:lnTo>
                    <a:pt x="5692394" y="40894"/>
                  </a:lnTo>
                  <a:lnTo>
                    <a:pt x="5651500" y="45339"/>
                  </a:lnTo>
                  <a:lnTo>
                    <a:pt x="5610987" y="50419"/>
                  </a:lnTo>
                  <a:lnTo>
                    <a:pt x="5571109" y="56261"/>
                  </a:lnTo>
                  <a:lnTo>
                    <a:pt x="5531866" y="62611"/>
                  </a:lnTo>
                  <a:lnTo>
                    <a:pt x="5493258" y="69723"/>
                  </a:lnTo>
                  <a:lnTo>
                    <a:pt x="5455539" y="77597"/>
                  </a:lnTo>
                  <a:lnTo>
                    <a:pt x="5382895" y="94615"/>
                  </a:lnTo>
                  <a:lnTo>
                    <a:pt x="5314569" y="113792"/>
                  </a:lnTo>
                  <a:lnTo>
                    <a:pt x="5250942" y="135001"/>
                  </a:lnTo>
                  <a:lnTo>
                    <a:pt x="5192776" y="157861"/>
                  </a:lnTo>
                  <a:lnTo>
                    <a:pt x="5140960" y="182118"/>
                  </a:lnTo>
                  <a:lnTo>
                    <a:pt x="5095621" y="208026"/>
                  </a:lnTo>
                  <a:lnTo>
                    <a:pt x="5057648" y="234950"/>
                  </a:lnTo>
                  <a:lnTo>
                    <a:pt x="5027549" y="263271"/>
                  </a:lnTo>
                  <a:lnTo>
                    <a:pt x="5001895" y="301498"/>
                  </a:lnTo>
                  <a:lnTo>
                    <a:pt x="4992370" y="342011"/>
                  </a:lnTo>
                  <a:lnTo>
                    <a:pt x="4992116" y="348996"/>
                  </a:lnTo>
                  <a:lnTo>
                    <a:pt x="4991227" y="354330"/>
                  </a:lnTo>
                  <a:lnTo>
                    <a:pt x="4974717" y="390017"/>
                  </a:lnTo>
                  <a:lnTo>
                    <a:pt x="4937760" y="427863"/>
                  </a:lnTo>
                  <a:lnTo>
                    <a:pt x="4902454" y="452755"/>
                  </a:lnTo>
                  <a:lnTo>
                    <a:pt x="4859528" y="477266"/>
                  </a:lnTo>
                  <a:lnTo>
                    <a:pt x="4809236" y="500761"/>
                  </a:lnTo>
                  <a:lnTo>
                    <a:pt x="4752721" y="522986"/>
                  </a:lnTo>
                  <a:lnTo>
                    <a:pt x="4690618" y="543560"/>
                  </a:lnTo>
                  <a:lnTo>
                    <a:pt x="4623435" y="562483"/>
                  </a:lnTo>
                  <a:lnTo>
                    <a:pt x="4551807" y="579374"/>
                  </a:lnTo>
                  <a:lnTo>
                    <a:pt x="4476750" y="593979"/>
                  </a:lnTo>
                  <a:lnTo>
                    <a:pt x="4438015" y="600202"/>
                  </a:lnTo>
                  <a:lnTo>
                    <a:pt x="4398518" y="606044"/>
                  </a:lnTo>
                  <a:lnTo>
                    <a:pt x="4358640" y="610997"/>
                  </a:lnTo>
                  <a:lnTo>
                    <a:pt x="4318254" y="615442"/>
                  </a:lnTo>
                  <a:lnTo>
                    <a:pt x="4277360" y="618998"/>
                  </a:lnTo>
                  <a:lnTo>
                    <a:pt x="4236085" y="621919"/>
                  </a:lnTo>
                  <a:lnTo>
                    <a:pt x="4198188" y="623481"/>
                  </a:lnTo>
                  <a:lnTo>
                    <a:pt x="4198086" y="618998"/>
                  </a:lnTo>
                  <a:lnTo>
                    <a:pt x="4198023" y="615442"/>
                  </a:lnTo>
                  <a:lnTo>
                    <a:pt x="4197921" y="610997"/>
                  </a:lnTo>
                  <a:lnTo>
                    <a:pt x="4197832" y="606044"/>
                  </a:lnTo>
                  <a:lnTo>
                    <a:pt x="4197705" y="600202"/>
                  </a:lnTo>
                  <a:lnTo>
                    <a:pt x="4197604" y="594868"/>
                  </a:lnTo>
                  <a:lnTo>
                    <a:pt x="4111625" y="640080"/>
                  </a:lnTo>
                  <a:lnTo>
                    <a:pt x="4199382" y="681736"/>
                  </a:lnTo>
                  <a:lnTo>
                    <a:pt x="4198785" y="653034"/>
                  </a:lnTo>
                  <a:lnTo>
                    <a:pt x="4198772" y="652437"/>
                  </a:lnTo>
                  <a:lnTo>
                    <a:pt x="4238117" y="650748"/>
                  </a:lnTo>
                  <a:lnTo>
                    <a:pt x="4279900" y="647827"/>
                  </a:lnTo>
                  <a:lnTo>
                    <a:pt x="4321302" y="644144"/>
                  </a:lnTo>
                  <a:lnTo>
                    <a:pt x="4362196" y="639826"/>
                  </a:lnTo>
                  <a:lnTo>
                    <a:pt x="4402709" y="634746"/>
                  </a:lnTo>
                  <a:lnTo>
                    <a:pt x="4442714" y="628777"/>
                  </a:lnTo>
                  <a:lnTo>
                    <a:pt x="4481957" y="622427"/>
                  </a:lnTo>
                  <a:lnTo>
                    <a:pt x="4519739" y="615442"/>
                  </a:lnTo>
                  <a:lnTo>
                    <a:pt x="4558284" y="607568"/>
                  </a:lnTo>
                  <a:lnTo>
                    <a:pt x="4630928" y="590423"/>
                  </a:lnTo>
                  <a:lnTo>
                    <a:pt x="4699381" y="571246"/>
                  </a:lnTo>
                  <a:lnTo>
                    <a:pt x="4763008" y="550037"/>
                  </a:lnTo>
                  <a:lnTo>
                    <a:pt x="4821047" y="527177"/>
                  </a:lnTo>
                  <a:lnTo>
                    <a:pt x="4873117" y="502666"/>
                  </a:lnTo>
                  <a:lnTo>
                    <a:pt x="4918583" y="476885"/>
                  </a:lnTo>
                  <a:lnTo>
                    <a:pt x="4956810" y="449580"/>
                  </a:lnTo>
                  <a:lnTo>
                    <a:pt x="4986782" y="421132"/>
                  </a:lnTo>
                  <a:lnTo>
                    <a:pt x="5012182" y="382905"/>
                  </a:lnTo>
                  <a:lnTo>
                    <a:pt x="5021326" y="343154"/>
                  </a:lnTo>
                  <a:lnTo>
                    <a:pt x="5021453" y="337820"/>
                  </a:lnTo>
                  <a:lnTo>
                    <a:pt x="5022342" y="331724"/>
                  </a:lnTo>
                  <a:lnTo>
                    <a:pt x="5038471" y="295910"/>
                  </a:lnTo>
                  <a:lnTo>
                    <a:pt x="5075047" y="258064"/>
                  </a:lnTo>
                  <a:lnTo>
                    <a:pt x="5110480" y="232791"/>
                  </a:lnTo>
                  <a:lnTo>
                    <a:pt x="5153660" y="208153"/>
                  </a:lnTo>
                  <a:lnTo>
                    <a:pt x="5203952" y="184658"/>
                  </a:lnTo>
                  <a:lnTo>
                    <a:pt x="5260467" y="162306"/>
                  </a:lnTo>
                  <a:lnTo>
                    <a:pt x="5322570" y="141605"/>
                  </a:lnTo>
                  <a:lnTo>
                    <a:pt x="5389880" y="122682"/>
                  </a:lnTo>
                  <a:lnTo>
                    <a:pt x="5461381" y="105918"/>
                  </a:lnTo>
                  <a:lnTo>
                    <a:pt x="5536565" y="91186"/>
                  </a:lnTo>
                  <a:lnTo>
                    <a:pt x="5575300" y="84963"/>
                  </a:lnTo>
                  <a:lnTo>
                    <a:pt x="5614543" y="79121"/>
                  </a:lnTo>
                  <a:lnTo>
                    <a:pt x="5654548" y="74168"/>
                  </a:lnTo>
                  <a:lnTo>
                    <a:pt x="5695061" y="69723"/>
                  </a:lnTo>
                  <a:lnTo>
                    <a:pt x="5735828" y="66040"/>
                  </a:lnTo>
                  <a:lnTo>
                    <a:pt x="5777103" y="63246"/>
                  </a:lnTo>
                  <a:lnTo>
                    <a:pt x="5818378" y="61087"/>
                  </a:lnTo>
                  <a:lnTo>
                    <a:pt x="5860034" y="59944"/>
                  </a:lnTo>
                  <a:lnTo>
                    <a:pt x="5901944" y="594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1619" y="3396996"/>
              <a:ext cx="1358265" cy="368935"/>
            </a:xfrm>
            <a:custGeom>
              <a:avLst/>
              <a:gdLst/>
              <a:ahLst/>
              <a:cxnLst/>
              <a:rect l="l" t="t" r="r" b="b"/>
              <a:pathLst>
                <a:path w="1358264" h="368935">
                  <a:moveTo>
                    <a:pt x="1357883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357883" y="368807"/>
                  </a:lnTo>
                  <a:lnTo>
                    <a:pt x="1357883" y="0"/>
                  </a:lnTo>
                  <a:close/>
                </a:path>
              </a:pathLst>
            </a:custGeom>
            <a:solidFill>
              <a:srgbClr val="D6E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10360" y="3411982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aramond"/>
                <a:cs typeface="Garamond"/>
              </a:rPr>
              <a:t>START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812035" y="3731514"/>
            <a:ext cx="114300" cy="583565"/>
          </a:xfrm>
          <a:custGeom>
            <a:avLst/>
            <a:gdLst/>
            <a:ahLst/>
            <a:cxnLst/>
            <a:rect l="l" t="t" r="r" b="b"/>
            <a:pathLst>
              <a:path w="114300" h="583564">
                <a:moveTo>
                  <a:pt x="38096" y="469095"/>
                </a:moveTo>
                <a:lnTo>
                  <a:pt x="0" y="469265"/>
                </a:lnTo>
                <a:lnTo>
                  <a:pt x="57657" y="583311"/>
                </a:lnTo>
                <a:lnTo>
                  <a:pt x="104692" y="488188"/>
                </a:lnTo>
                <a:lnTo>
                  <a:pt x="38226" y="488188"/>
                </a:lnTo>
                <a:lnTo>
                  <a:pt x="38097" y="469265"/>
                </a:lnTo>
                <a:lnTo>
                  <a:pt x="38096" y="469095"/>
                </a:lnTo>
                <a:close/>
              </a:path>
              <a:path w="114300" h="583564">
                <a:moveTo>
                  <a:pt x="76131" y="468926"/>
                </a:moveTo>
                <a:lnTo>
                  <a:pt x="38096" y="469095"/>
                </a:lnTo>
                <a:lnTo>
                  <a:pt x="38225" y="487934"/>
                </a:lnTo>
                <a:lnTo>
                  <a:pt x="38226" y="488188"/>
                </a:lnTo>
                <a:lnTo>
                  <a:pt x="76326" y="487934"/>
                </a:lnTo>
                <a:lnTo>
                  <a:pt x="76135" y="469265"/>
                </a:lnTo>
                <a:lnTo>
                  <a:pt x="76131" y="468926"/>
                </a:lnTo>
                <a:close/>
              </a:path>
              <a:path w="114300" h="583564">
                <a:moveTo>
                  <a:pt x="114300" y="468756"/>
                </a:moveTo>
                <a:lnTo>
                  <a:pt x="76131" y="468926"/>
                </a:lnTo>
                <a:lnTo>
                  <a:pt x="76326" y="487934"/>
                </a:lnTo>
                <a:lnTo>
                  <a:pt x="38226" y="488188"/>
                </a:lnTo>
                <a:lnTo>
                  <a:pt x="104692" y="488188"/>
                </a:lnTo>
                <a:lnTo>
                  <a:pt x="114048" y="469265"/>
                </a:lnTo>
                <a:lnTo>
                  <a:pt x="114132" y="469095"/>
                </a:lnTo>
                <a:lnTo>
                  <a:pt x="114216" y="468926"/>
                </a:lnTo>
                <a:lnTo>
                  <a:pt x="114300" y="468756"/>
                </a:lnTo>
                <a:close/>
              </a:path>
              <a:path w="114300" h="583564">
                <a:moveTo>
                  <a:pt x="34586" y="297306"/>
                </a:moveTo>
                <a:lnTo>
                  <a:pt x="34670" y="298323"/>
                </a:lnTo>
                <a:lnTo>
                  <a:pt x="34785" y="300609"/>
                </a:lnTo>
                <a:lnTo>
                  <a:pt x="35051" y="303275"/>
                </a:lnTo>
                <a:lnTo>
                  <a:pt x="35178" y="306831"/>
                </a:lnTo>
                <a:lnTo>
                  <a:pt x="35270" y="310388"/>
                </a:lnTo>
                <a:lnTo>
                  <a:pt x="35306" y="311785"/>
                </a:lnTo>
                <a:lnTo>
                  <a:pt x="35559" y="317373"/>
                </a:lnTo>
                <a:lnTo>
                  <a:pt x="36028" y="329438"/>
                </a:lnTo>
                <a:lnTo>
                  <a:pt x="36068" y="330454"/>
                </a:lnTo>
                <a:lnTo>
                  <a:pt x="36194" y="337947"/>
                </a:lnTo>
                <a:lnTo>
                  <a:pt x="36420" y="345059"/>
                </a:lnTo>
                <a:lnTo>
                  <a:pt x="36813" y="362838"/>
                </a:lnTo>
                <a:lnTo>
                  <a:pt x="37077" y="382524"/>
                </a:lnTo>
                <a:lnTo>
                  <a:pt x="37453" y="403860"/>
                </a:lnTo>
                <a:lnTo>
                  <a:pt x="37970" y="450850"/>
                </a:lnTo>
                <a:lnTo>
                  <a:pt x="38096" y="469095"/>
                </a:lnTo>
                <a:lnTo>
                  <a:pt x="76131" y="468926"/>
                </a:lnTo>
                <a:lnTo>
                  <a:pt x="75948" y="451104"/>
                </a:lnTo>
                <a:lnTo>
                  <a:pt x="75945" y="450850"/>
                </a:lnTo>
                <a:lnTo>
                  <a:pt x="75818" y="426719"/>
                </a:lnTo>
                <a:lnTo>
                  <a:pt x="75193" y="383031"/>
                </a:lnTo>
                <a:lnTo>
                  <a:pt x="74421" y="345059"/>
                </a:lnTo>
                <a:lnTo>
                  <a:pt x="74294" y="336931"/>
                </a:lnTo>
                <a:lnTo>
                  <a:pt x="74075" y="330454"/>
                </a:lnTo>
                <a:lnTo>
                  <a:pt x="74040" y="329438"/>
                </a:lnTo>
                <a:lnTo>
                  <a:pt x="73913" y="322072"/>
                </a:lnTo>
                <a:lnTo>
                  <a:pt x="73466" y="311785"/>
                </a:lnTo>
                <a:lnTo>
                  <a:pt x="73406" y="310388"/>
                </a:lnTo>
                <a:lnTo>
                  <a:pt x="73319" y="306831"/>
                </a:lnTo>
                <a:lnTo>
                  <a:pt x="73278" y="305181"/>
                </a:lnTo>
                <a:lnTo>
                  <a:pt x="73044" y="300609"/>
                </a:lnTo>
                <a:lnTo>
                  <a:pt x="36068" y="300609"/>
                </a:lnTo>
                <a:lnTo>
                  <a:pt x="35813" y="300228"/>
                </a:lnTo>
                <a:lnTo>
                  <a:pt x="35687" y="299847"/>
                </a:lnTo>
                <a:lnTo>
                  <a:pt x="34925" y="298323"/>
                </a:lnTo>
                <a:lnTo>
                  <a:pt x="34586" y="297306"/>
                </a:lnTo>
                <a:close/>
              </a:path>
              <a:path w="114300" h="583564">
                <a:moveTo>
                  <a:pt x="72702" y="296037"/>
                </a:moveTo>
                <a:lnTo>
                  <a:pt x="34416" y="296037"/>
                </a:lnTo>
                <a:lnTo>
                  <a:pt x="36068" y="300609"/>
                </a:lnTo>
                <a:lnTo>
                  <a:pt x="73044" y="300609"/>
                </a:lnTo>
                <a:lnTo>
                  <a:pt x="72966" y="299466"/>
                </a:lnTo>
                <a:lnTo>
                  <a:pt x="72878" y="298323"/>
                </a:lnTo>
                <a:lnTo>
                  <a:pt x="72761" y="296799"/>
                </a:lnTo>
                <a:lnTo>
                  <a:pt x="72702" y="296037"/>
                </a:lnTo>
                <a:close/>
              </a:path>
              <a:path w="114300" h="583564">
                <a:moveTo>
                  <a:pt x="34692" y="296799"/>
                </a:moveTo>
                <a:lnTo>
                  <a:pt x="34586" y="297306"/>
                </a:lnTo>
                <a:lnTo>
                  <a:pt x="34925" y="298323"/>
                </a:lnTo>
                <a:lnTo>
                  <a:pt x="35687" y="299847"/>
                </a:lnTo>
                <a:lnTo>
                  <a:pt x="35655" y="299466"/>
                </a:lnTo>
                <a:lnTo>
                  <a:pt x="34692" y="296799"/>
                </a:lnTo>
                <a:close/>
              </a:path>
              <a:path w="114300" h="583564">
                <a:moveTo>
                  <a:pt x="67056" y="0"/>
                </a:moveTo>
                <a:lnTo>
                  <a:pt x="28956" y="0"/>
                </a:lnTo>
                <a:lnTo>
                  <a:pt x="29082" y="54483"/>
                </a:lnTo>
                <a:lnTo>
                  <a:pt x="29210" y="80899"/>
                </a:lnTo>
                <a:lnTo>
                  <a:pt x="29337" y="107187"/>
                </a:lnTo>
                <a:lnTo>
                  <a:pt x="29590" y="132461"/>
                </a:lnTo>
                <a:lnTo>
                  <a:pt x="29965" y="156210"/>
                </a:lnTo>
                <a:lnTo>
                  <a:pt x="30474" y="200279"/>
                </a:lnTo>
                <a:lnTo>
                  <a:pt x="30846" y="219710"/>
                </a:lnTo>
                <a:lnTo>
                  <a:pt x="31225" y="237490"/>
                </a:lnTo>
                <a:lnTo>
                  <a:pt x="31467" y="245363"/>
                </a:lnTo>
                <a:lnTo>
                  <a:pt x="31495" y="246253"/>
                </a:lnTo>
                <a:lnTo>
                  <a:pt x="31622" y="253873"/>
                </a:lnTo>
                <a:lnTo>
                  <a:pt x="31840" y="259842"/>
                </a:lnTo>
                <a:lnTo>
                  <a:pt x="31876" y="260858"/>
                </a:lnTo>
                <a:lnTo>
                  <a:pt x="32003" y="267208"/>
                </a:lnTo>
                <a:lnTo>
                  <a:pt x="32257" y="273177"/>
                </a:lnTo>
                <a:lnTo>
                  <a:pt x="32438" y="276606"/>
                </a:lnTo>
                <a:lnTo>
                  <a:pt x="32512" y="278003"/>
                </a:lnTo>
                <a:lnTo>
                  <a:pt x="32638" y="282448"/>
                </a:lnTo>
                <a:lnTo>
                  <a:pt x="32869" y="284988"/>
                </a:lnTo>
                <a:lnTo>
                  <a:pt x="32957" y="285949"/>
                </a:lnTo>
                <a:lnTo>
                  <a:pt x="33051" y="287269"/>
                </a:lnTo>
                <a:lnTo>
                  <a:pt x="33172" y="289433"/>
                </a:lnTo>
                <a:lnTo>
                  <a:pt x="33400" y="291719"/>
                </a:lnTo>
                <a:lnTo>
                  <a:pt x="34036" y="295275"/>
                </a:lnTo>
                <a:lnTo>
                  <a:pt x="34416" y="296799"/>
                </a:lnTo>
                <a:lnTo>
                  <a:pt x="34586" y="297306"/>
                </a:lnTo>
                <a:lnTo>
                  <a:pt x="34569" y="296799"/>
                </a:lnTo>
                <a:lnTo>
                  <a:pt x="34416" y="296037"/>
                </a:lnTo>
                <a:lnTo>
                  <a:pt x="72702" y="296037"/>
                </a:lnTo>
                <a:lnTo>
                  <a:pt x="72643" y="295275"/>
                </a:lnTo>
                <a:lnTo>
                  <a:pt x="72516" y="293624"/>
                </a:lnTo>
                <a:lnTo>
                  <a:pt x="72008" y="289433"/>
                </a:lnTo>
                <a:lnTo>
                  <a:pt x="71662" y="288163"/>
                </a:lnTo>
                <a:lnTo>
                  <a:pt x="71374" y="288163"/>
                </a:lnTo>
                <a:lnTo>
                  <a:pt x="71316" y="287481"/>
                </a:lnTo>
                <a:lnTo>
                  <a:pt x="69976" y="283463"/>
                </a:lnTo>
                <a:lnTo>
                  <a:pt x="69849" y="283083"/>
                </a:lnTo>
                <a:lnTo>
                  <a:pt x="69722" y="282702"/>
                </a:lnTo>
                <a:lnTo>
                  <a:pt x="70911" y="282702"/>
                </a:lnTo>
                <a:lnTo>
                  <a:pt x="70738" y="280669"/>
                </a:lnTo>
                <a:lnTo>
                  <a:pt x="70612" y="276606"/>
                </a:lnTo>
                <a:lnTo>
                  <a:pt x="70159" y="267208"/>
                </a:lnTo>
                <a:lnTo>
                  <a:pt x="69891" y="260858"/>
                </a:lnTo>
                <a:lnTo>
                  <a:pt x="69850" y="259842"/>
                </a:lnTo>
                <a:lnTo>
                  <a:pt x="69741" y="253873"/>
                </a:lnTo>
                <a:lnTo>
                  <a:pt x="69722" y="252856"/>
                </a:lnTo>
                <a:lnTo>
                  <a:pt x="69499" y="246253"/>
                </a:lnTo>
                <a:lnTo>
                  <a:pt x="69468" y="245363"/>
                </a:lnTo>
                <a:lnTo>
                  <a:pt x="69354" y="238252"/>
                </a:lnTo>
                <a:lnTo>
                  <a:pt x="68977" y="220472"/>
                </a:lnTo>
                <a:lnTo>
                  <a:pt x="68589" y="200787"/>
                </a:lnTo>
                <a:lnTo>
                  <a:pt x="68325" y="178943"/>
                </a:lnTo>
                <a:lnTo>
                  <a:pt x="67951" y="156591"/>
                </a:lnTo>
                <a:lnTo>
                  <a:pt x="67439" y="107187"/>
                </a:lnTo>
                <a:lnTo>
                  <a:pt x="67309" y="80899"/>
                </a:lnTo>
                <a:lnTo>
                  <a:pt x="67182" y="54356"/>
                </a:lnTo>
                <a:lnTo>
                  <a:pt x="67056" y="0"/>
                </a:lnTo>
                <a:close/>
              </a:path>
              <a:path w="114300" h="583564">
                <a:moveTo>
                  <a:pt x="71186" y="285949"/>
                </a:moveTo>
                <a:lnTo>
                  <a:pt x="71298" y="287269"/>
                </a:lnTo>
                <a:lnTo>
                  <a:pt x="71374" y="288163"/>
                </a:lnTo>
                <a:lnTo>
                  <a:pt x="71649" y="288163"/>
                </a:lnTo>
                <a:lnTo>
                  <a:pt x="71535" y="287481"/>
                </a:lnTo>
                <a:lnTo>
                  <a:pt x="71500" y="287269"/>
                </a:lnTo>
                <a:lnTo>
                  <a:pt x="71395" y="286638"/>
                </a:lnTo>
                <a:lnTo>
                  <a:pt x="71186" y="285949"/>
                </a:lnTo>
                <a:close/>
              </a:path>
              <a:path w="114300" h="583564">
                <a:moveTo>
                  <a:pt x="69850" y="283083"/>
                </a:moveTo>
                <a:lnTo>
                  <a:pt x="71245" y="287269"/>
                </a:lnTo>
                <a:lnTo>
                  <a:pt x="71186" y="285949"/>
                </a:lnTo>
                <a:lnTo>
                  <a:pt x="70865" y="284988"/>
                </a:lnTo>
                <a:lnTo>
                  <a:pt x="70103" y="283463"/>
                </a:lnTo>
                <a:lnTo>
                  <a:pt x="69850" y="283083"/>
                </a:lnTo>
                <a:close/>
              </a:path>
              <a:path w="114300" h="583564">
                <a:moveTo>
                  <a:pt x="70911" y="282702"/>
                </a:moveTo>
                <a:lnTo>
                  <a:pt x="69722" y="282702"/>
                </a:lnTo>
                <a:lnTo>
                  <a:pt x="69850" y="283083"/>
                </a:lnTo>
                <a:lnTo>
                  <a:pt x="70103" y="283463"/>
                </a:lnTo>
                <a:lnTo>
                  <a:pt x="70865" y="284988"/>
                </a:lnTo>
                <a:lnTo>
                  <a:pt x="71186" y="285949"/>
                </a:lnTo>
                <a:lnTo>
                  <a:pt x="70975" y="283463"/>
                </a:lnTo>
                <a:lnTo>
                  <a:pt x="70911" y="282702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Garamond"/>
                <a:cs typeface="Garamond"/>
              </a:rPr>
              <a:t>Circular</a:t>
            </a:r>
            <a:r>
              <a:rPr b="1" spc="-50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Linked</a:t>
            </a:r>
            <a:r>
              <a:rPr b="1" spc="-65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List</a:t>
            </a:r>
            <a:r>
              <a:rPr b="1" spc="-30" dirty="0">
                <a:latin typeface="Garamond"/>
                <a:cs typeface="Garamond"/>
              </a:rPr>
              <a:t> </a:t>
            </a:r>
            <a:r>
              <a:rPr b="1" spc="-10" dirty="0">
                <a:latin typeface="Garamond"/>
                <a:cs typeface="Garamond"/>
              </a:rPr>
              <a:t>(Simple)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620" y="3410711"/>
            <a:ext cx="5873496" cy="16108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1746" y="4773625"/>
            <a:ext cx="2184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101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478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825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1463" y="4773625"/>
            <a:ext cx="21971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897" y="4131055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075" y="4099686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365" y="4099686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101</a:t>
            </a:r>
            <a:endParaRPr sz="1200">
              <a:latin typeface="Garamond"/>
              <a:cs typeface="Garamon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31514" y="4386834"/>
            <a:ext cx="4246880" cy="333375"/>
            <a:chOff x="3731514" y="4386834"/>
            <a:chExt cx="4246880" cy="333375"/>
          </a:xfrm>
        </p:grpSpPr>
        <p:sp>
          <p:nvSpPr>
            <p:cNvPr id="13" name="object 13"/>
            <p:cNvSpPr/>
            <p:nvPr/>
          </p:nvSpPr>
          <p:spPr>
            <a:xfrm>
              <a:off x="3755898" y="4405122"/>
              <a:ext cx="4208780" cy="301625"/>
            </a:xfrm>
            <a:custGeom>
              <a:avLst/>
              <a:gdLst/>
              <a:ahLst/>
              <a:cxnLst/>
              <a:rect l="l" t="t" r="r" b="b"/>
              <a:pathLst>
                <a:path w="4208780" h="301625">
                  <a:moveTo>
                    <a:pt x="4207763" y="0"/>
                  </a:moveTo>
                  <a:lnTo>
                    <a:pt x="4207763" y="301116"/>
                  </a:lnTo>
                </a:path>
                <a:path w="4208780" h="301625">
                  <a:moveTo>
                    <a:pt x="4208780" y="300227"/>
                  </a:moveTo>
                  <a:lnTo>
                    <a:pt x="0" y="300227"/>
                  </a:lnTo>
                </a:path>
              </a:pathLst>
            </a:custGeom>
            <a:ln w="2895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1514" y="4386834"/>
              <a:ext cx="86995" cy="319405"/>
            </a:xfrm>
            <a:custGeom>
              <a:avLst/>
              <a:gdLst/>
              <a:ahLst/>
              <a:cxnLst/>
              <a:rect l="l" t="t" r="r" b="b"/>
              <a:pathLst>
                <a:path w="86995" h="319404">
                  <a:moveTo>
                    <a:pt x="28854" y="86188"/>
                  </a:moveTo>
                  <a:lnTo>
                    <a:pt x="19050" y="318262"/>
                  </a:lnTo>
                  <a:lnTo>
                    <a:pt x="48006" y="319405"/>
                  </a:lnTo>
                  <a:lnTo>
                    <a:pt x="57754" y="88646"/>
                  </a:lnTo>
                  <a:lnTo>
                    <a:pt x="57806" y="87417"/>
                  </a:lnTo>
                  <a:lnTo>
                    <a:pt x="28854" y="86188"/>
                  </a:lnTo>
                  <a:close/>
                </a:path>
                <a:path w="86995" h="319404">
                  <a:moveTo>
                    <a:pt x="79166" y="71755"/>
                  </a:moveTo>
                  <a:lnTo>
                    <a:pt x="29463" y="71755"/>
                  </a:lnTo>
                  <a:lnTo>
                    <a:pt x="58420" y="72898"/>
                  </a:lnTo>
                  <a:lnTo>
                    <a:pt x="57910" y="84963"/>
                  </a:lnTo>
                  <a:lnTo>
                    <a:pt x="57806" y="87417"/>
                  </a:lnTo>
                  <a:lnTo>
                    <a:pt x="86740" y="88646"/>
                  </a:lnTo>
                  <a:lnTo>
                    <a:pt x="79166" y="71755"/>
                  </a:lnTo>
                  <a:close/>
                </a:path>
                <a:path w="86995" h="319404">
                  <a:moveTo>
                    <a:pt x="29463" y="71755"/>
                  </a:moveTo>
                  <a:lnTo>
                    <a:pt x="28906" y="84963"/>
                  </a:lnTo>
                  <a:lnTo>
                    <a:pt x="28854" y="86188"/>
                  </a:lnTo>
                  <a:lnTo>
                    <a:pt x="57806" y="87417"/>
                  </a:lnTo>
                  <a:lnTo>
                    <a:pt x="58420" y="72898"/>
                  </a:lnTo>
                  <a:lnTo>
                    <a:pt x="29463" y="71755"/>
                  </a:lnTo>
                  <a:close/>
                </a:path>
                <a:path w="86995" h="319404">
                  <a:moveTo>
                    <a:pt x="46989" y="0"/>
                  </a:moveTo>
                  <a:lnTo>
                    <a:pt x="0" y="84963"/>
                  </a:lnTo>
                  <a:lnTo>
                    <a:pt x="28854" y="86188"/>
                  </a:lnTo>
                  <a:lnTo>
                    <a:pt x="29415" y="72898"/>
                  </a:lnTo>
                  <a:lnTo>
                    <a:pt x="29463" y="71755"/>
                  </a:lnTo>
                  <a:lnTo>
                    <a:pt x="79166" y="71755"/>
                  </a:lnTo>
                  <a:lnTo>
                    <a:pt x="469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Garamond"/>
                <a:cs typeface="Garamond"/>
              </a:rPr>
              <a:t>Circular</a:t>
            </a:r>
            <a:r>
              <a:rPr b="1" spc="-50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Linked</a:t>
            </a:r>
            <a:r>
              <a:rPr b="1" spc="-65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List</a:t>
            </a:r>
            <a:r>
              <a:rPr b="1" spc="-30" dirty="0">
                <a:latin typeface="Garamond"/>
                <a:cs typeface="Garamond"/>
              </a:rPr>
              <a:t> </a:t>
            </a:r>
            <a:r>
              <a:rPr b="1" spc="-10" dirty="0">
                <a:latin typeface="Garamond"/>
                <a:cs typeface="Garamond"/>
              </a:rPr>
              <a:t>(Double)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635251" y="4306823"/>
            <a:ext cx="467995" cy="384175"/>
            <a:chOff x="1635251" y="4306823"/>
            <a:chExt cx="467995" cy="384175"/>
          </a:xfrm>
        </p:grpSpPr>
        <p:sp>
          <p:nvSpPr>
            <p:cNvPr id="4" name="object 4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2871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095500" y="4315205"/>
            <a:ext cx="436245" cy="368935"/>
          </a:xfrm>
          <a:prstGeom prst="rect">
            <a:avLst/>
          </a:prstGeom>
          <a:solidFill>
            <a:srgbClr val="FFFFFF"/>
          </a:solidFill>
          <a:ln w="15239">
            <a:solidFill>
              <a:srgbClr val="A13B33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1800" spc="-50" dirty="0"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23744" y="4309871"/>
            <a:ext cx="467995" cy="384175"/>
            <a:chOff x="2523744" y="4309871"/>
            <a:chExt cx="467995" cy="384175"/>
          </a:xfrm>
        </p:grpSpPr>
        <p:sp>
          <p:nvSpPr>
            <p:cNvPr id="8" name="object 8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31364" y="4317491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5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38983" y="4332808"/>
            <a:ext cx="4375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15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18559" y="4305300"/>
            <a:ext cx="920750" cy="386080"/>
            <a:chOff x="3718559" y="4305300"/>
            <a:chExt cx="920750" cy="386080"/>
          </a:xfrm>
        </p:grpSpPr>
        <p:sp>
          <p:nvSpPr>
            <p:cNvPr id="12" name="object 12"/>
            <p:cNvSpPr/>
            <p:nvPr/>
          </p:nvSpPr>
          <p:spPr>
            <a:xfrm>
              <a:off x="3726179" y="4312920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26179" y="4312920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78807" y="4314444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78807" y="4314444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3800" y="4330445"/>
            <a:ext cx="875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  <a:tabLst>
                <a:tab pos="537210" algn="l"/>
              </a:tabLst>
            </a:pPr>
            <a:r>
              <a:rPr sz="1800" spc="-25" dirty="0">
                <a:latin typeface="Garamond"/>
                <a:cs typeface="Garamond"/>
              </a:rPr>
              <a:t>11</a:t>
            </a:r>
            <a:r>
              <a:rPr sz="1800" dirty="0">
                <a:latin typeface="Garamond"/>
                <a:cs typeface="Garamond"/>
              </a:rPr>
              <a:t>	</a:t>
            </a:r>
            <a:r>
              <a:rPr sz="1800" spc="-50" dirty="0"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608576" y="4308347"/>
            <a:ext cx="467995" cy="384175"/>
            <a:chOff x="4608576" y="4308347"/>
            <a:chExt cx="467995" cy="384175"/>
          </a:xfrm>
        </p:grpSpPr>
        <p:sp>
          <p:nvSpPr>
            <p:cNvPr id="18" name="object 18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16196" y="431596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23815" y="4331970"/>
            <a:ext cx="437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9508" y="4313682"/>
            <a:ext cx="452755" cy="368935"/>
          </a:xfrm>
          <a:prstGeom prst="rect">
            <a:avLst/>
          </a:prstGeom>
          <a:solidFill>
            <a:srgbClr val="FFFFFF"/>
          </a:solidFill>
          <a:ln w="15240">
            <a:solidFill>
              <a:srgbClr val="A13B33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0"/>
              </a:spcBef>
            </a:pPr>
            <a:r>
              <a:rPr sz="1800" spc="-25" dirty="0">
                <a:latin typeface="Garamond"/>
                <a:cs typeface="Garamond"/>
              </a:rPr>
              <a:t>15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14515" y="4306823"/>
            <a:ext cx="467995" cy="384175"/>
            <a:chOff x="6414515" y="4306823"/>
            <a:chExt cx="467995" cy="384175"/>
          </a:xfrm>
        </p:grpSpPr>
        <p:sp>
          <p:nvSpPr>
            <p:cNvPr id="23" name="object 23"/>
            <p:cNvSpPr/>
            <p:nvPr/>
          </p:nvSpPr>
          <p:spPr>
            <a:xfrm>
              <a:off x="6422135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8" y="368807"/>
                  </a:lnTo>
                  <a:lnTo>
                    <a:pt x="452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22135" y="431444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8" y="368807"/>
                  </a:lnTo>
                  <a:lnTo>
                    <a:pt x="45262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29755" y="4330445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850380" y="4308347"/>
            <a:ext cx="469900" cy="384175"/>
            <a:chOff x="6850380" y="4308347"/>
            <a:chExt cx="469900" cy="384175"/>
          </a:xfrm>
        </p:grpSpPr>
        <p:sp>
          <p:nvSpPr>
            <p:cNvPr id="27" name="object 27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4541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4151" y="3688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8000" y="4315967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0" y="368807"/>
                  </a:moveTo>
                  <a:lnTo>
                    <a:pt x="454151" y="368807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65619" y="4331970"/>
            <a:ext cx="439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19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424671" y="4335779"/>
            <a:ext cx="1358265" cy="387350"/>
            <a:chOff x="8424671" y="4335779"/>
            <a:chExt cx="1358265" cy="387350"/>
          </a:xfrm>
        </p:grpSpPr>
        <p:sp>
          <p:nvSpPr>
            <p:cNvPr id="31" name="object 31"/>
            <p:cNvSpPr/>
            <p:nvPr/>
          </p:nvSpPr>
          <p:spPr>
            <a:xfrm>
              <a:off x="8432291" y="4343399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454151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4151" y="368807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32291" y="4343399"/>
              <a:ext cx="454659" cy="368935"/>
            </a:xfrm>
            <a:custGeom>
              <a:avLst/>
              <a:gdLst/>
              <a:ahLst/>
              <a:cxnLst/>
              <a:rect l="l" t="t" r="r" b="b"/>
              <a:pathLst>
                <a:path w="454659" h="368935">
                  <a:moveTo>
                    <a:pt x="0" y="368807"/>
                  </a:moveTo>
                  <a:lnTo>
                    <a:pt x="454151" y="368807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886443" y="434492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86443" y="4344923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322307" y="434644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4526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52627" y="368807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322307" y="4346447"/>
              <a:ext cx="452755" cy="368935"/>
            </a:xfrm>
            <a:custGeom>
              <a:avLst/>
              <a:gdLst/>
              <a:ahLst/>
              <a:cxnLst/>
              <a:rect l="l" t="t" r="r" b="b"/>
              <a:pathLst>
                <a:path w="452754" h="368935">
                  <a:moveTo>
                    <a:pt x="0" y="368807"/>
                  </a:moveTo>
                  <a:lnTo>
                    <a:pt x="452627" y="368807"/>
                  </a:lnTo>
                  <a:lnTo>
                    <a:pt x="4526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15240">
              <a:solidFill>
                <a:srgbClr val="A13B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512809" y="4361815"/>
            <a:ext cx="1128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455" algn="l"/>
                <a:tab pos="901700" algn="l"/>
              </a:tabLst>
            </a:pPr>
            <a:r>
              <a:rPr sz="1800" spc="-25" dirty="0">
                <a:latin typeface="Garamond"/>
                <a:cs typeface="Garamond"/>
              </a:rPr>
              <a:t>17</a:t>
            </a:r>
            <a:r>
              <a:rPr sz="1800" dirty="0">
                <a:latin typeface="Garamond"/>
                <a:cs typeface="Garamond"/>
              </a:rPr>
              <a:t>	</a:t>
            </a:r>
            <a:r>
              <a:rPr sz="1800" spc="-50" dirty="0">
                <a:latin typeface="Garamond"/>
                <a:cs typeface="Garamond"/>
              </a:rPr>
              <a:t>D</a:t>
            </a:r>
            <a:r>
              <a:rPr sz="1800" dirty="0">
                <a:latin typeface="Garamond"/>
                <a:cs typeface="Garamond"/>
              </a:rPr>
              <a:t>	</a:t>
            </a:r>
            <a:r>
              <a:rPr sz="1800" spc="-25" dirty="0">
                <a:latin typeface="Garamond"/>
                <a:cs typeface="Garamond"/>
              </a:rPr>
              <a:t>11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627377" y="4303521"/>
            <a:ext cx="6823709" cy="975994"/>
            <a:chOff x="1627377" y="4303521"/>
            <a:chExt cx="6823709" cy="975994"/>
          </a:xfrm>
        </p:grpSpPr>
        <p:sp>
          <p:nvSpPr>
            <p:cNvPr id="39" name="object 39"/>
            <p:cNvSpPr/>
            <p:nvPr/>
          </p:nvSpPr>
          <p:spPr>
            <a:xfrm>
              <a:off x="1637537" y="4313681"/>
              <a:ext cx="459105" cy="399415"/>
            </a:xfrm>
            <a:custGeom>
              <a:avLst/>
              <a:gdLst/>
              <a:ahLst/>
              <a:cxnLst/>
              <a:rect l="l" t="t" r="r" b="b"/>
              <a:pathLst>
                <a:path w="459105" h="399414">
                  <a:moveTo>
                    <a:pt x="0" y="0"/>
                  </a:moveTo>
                  <a:lnTo>
                    <a:pt x="458724" y="399415"/>
                  </a:lnTo>
                </a:path>
                <a:path w="459105" h="399414">
                  <a:moveTo>
                    <a:pt x="6095" y="369697"/>
                  </a:moveTo>
                  <a:lnTo>
                    <a:pt x="439674" y="2743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90266" y="4375911"/>
              <a:ext cx="5560695" cy="292100"/>
            </a:xfrm>
            <a:custGeom>
              <a:avLst/>
              <a:gdLst/>
              <a:ahLst/>
              <a:cxnLst/>
              <a:rect l="l" t="t" r="r" b="b"/>
              <a:pathLst>
                <a:path w="5560695" h="292100">
                  <a:moveTo>
                    <a:pt x="836549" y="42926"/>
                  </a:moveTo>
                  <a:lnTo>
                    <a:pt x="808113" y="28917"/>
                  </a:lnTo>
                  <a:lnTo>
                    <a:pt x="749427" y="0"/>
                  </a:lnTo>
                  <a:lnTo>
                    <a:pt x="749592" y="28917"/>
                  </a:lnTo>
                  <a:lnTo>
                    <a:pt x="94361" y="32893"/>
                  </a:lnTo>
                  <a:lnTo>
                    <a:pt x="94576" y="57873"/>
                  </a:lnTo>
                  <a:lnTo>
                    <a:pt x="94615" y="61849"/>
                  </a:lnTo>
                  <a:lnTo>
                    <a:pt x="749757" y="57873"/>
                  </a:lnTo>
                  <a:lnTo>
                    <a:pt x="749935" y="86868"/>
                  </a:lnTo>
                  <a:lnTo>
                    <a:pt x="807085" y="57873"/>
                  </a:lnTo>
                  <a:lnTo>
                    <a:pt x="836549" y="42926"/>
                  </a:lnTo>
                  <a:close/>
                </a:path>
                <a:path w="5560695" h="292100">
                  <a:moveTo>
                    <a:pt x="863346" y="206756"/>
                  </a:moveTo>
                  <a:lnTo>
                    <a:pt x="86868" y="206756"/>
                  </a:lnTo>
                  <a:lnTo>
                    <a:pt x="86868" y="177800"/>
                  </a:lnTo>
                  <a:lnTo>
                    <a:pt x="0" y="221234"/>
                  </a:lnTo>
                  <a:lnTo>
                    <a:pt x="86868" y="264668"/>
                  </a:lnTo>
                  <a:lnTo>
                    <a:pt x="86868" y="235712"/>
                  </a:lnTo>
                  <a:lnTo>
                    <a:pt x="863346" y="235712"/>
                  </a:lnTo>
                  <a:lnTo>
                    <a:pt x="863346" y="206756"/>
                  </a:lnTo>
                  <a:close/>
                </a:path>
                <a:path w="5560695" h="292100">
                  <a:moveTo>
                    <a:pt x="3080131" y="234188"/>
                  </a:moveTo>
                  <a:lnTo>
                    <a:pt x="2182368" y="234188"/>
                  </a:lnTo>
                  <a:lnTo>
                    <a:pt x="2182368" y="205232"/>
                  </a:lnTo>
                  <a:lnTo>
                    <a:pt x="2095500" y="248666"/>
                  </a:lnTo>
                  <a:lnTo>
                    <a:pt x="2182368" y="292100"/>
                  </a:lnTo>
                  <a:lnTo>
                    <a:pt x="2182368" y="263144"/>
                  </a:lnTo>
                  <a:lnTo>
                    <a:pt x="3080131" y="263144"/>
                  </a:lnTo>
                  <a:lnTo>
                    <a:pt x="3080131" y="234188"/>
                  </a:lnTo>
                  <a:close/>
                </a:path>
                <a:path w="5560695" h="292100">
                  <a:moveTo>
                    <a:pt x="3080512" y="52070"/>
                  </a:moveTo>
                  <a:lnTo>
                    <a:pt x="3052343" y="38201"/>
                  </a:lnTo>
                  <a:lnTo>
                    <a:pt x="2993390" y="9144"/>
                  </a:lnTo>
                  <a:lnTo>
                    <a:pt x="2993555" y="38201"/>
                  </a:lnTo>
                  <a:lnTo>
                    <a:pt x="2156333" y="43561"/>
                  </a:lnTo>
                  <a:lnTo>
                    <a:pt x="2156536" y="67157"/>
                  </a:lnTo>
                  <a:lnTo>
                    <a:pt x="2156587" y="72517"/>
                  </a:lnTo>
                  <a:lnTo>
                    <a:pt x="2993720" y="67157"/>
                  </a:lnTo>
                  <a:lnTo>
                    <a:pt x="2993898" y="96012"/>
                  </a:lnTo>
                  <a:lnTo>
                    <a:pt x="3050781" y="67157"/>
                  </a:lnTo>
                  <a:lnTo>
                    <a:pt x="3080512" y="52070"/>
                  </a:lnTo>
                  <a:close/>
                </a:path>
                <a:path w="5560695" h="292100">
                  <a:moveTo>
                    <a:pt x="5515661" y="67818"/>
                  </a:moveTo>
                  <a:lnTo>
                    <a:pt x="5470398" y="67818"/>
                  </a:lnTo>
                  <a:lnTo>
                    <a:pt x="5455907" y="67818"/>
                  </a:lnTo>
                  <a:lnTo>
                    <a:pt x="5455285" y="96393"/>
                  </a:lnTo>
                  <a:lnTo>
                    <a:pt x="5515661" y="67818"/>
                  </a:lnTo>
                  <a:close/>
                </a:path>
                <a:path w="5560695" h="292100">
                  <a:moveTo>
                    <a:pt x="5543042" y="54864"/>
                  </a:moveTo>
                  <a:lnTo>
                    <a:pt x="5457190" y="9525"/>
                  </a:lnTo>
                  <a:lnTo>
                    <a:pt x="5456542" y="38557"/>
                  </a:lnTo>
                  <a:lnTo>
                    <a:pt x="4410710" y="16256"/>
                  </a:lnTo>
                  <a:lnTo>
                    <a:pt x="4410316" y="38557"/>
                  </a:lnTo>
                  <a:lnTo>
                    <a:pt x="4410202" y="45212"/>
                  </a:lnTo>
                  <a:lnTo>
                    <a:pt x="5455907" y="67513"/>
                  </a:lnTo>
                  <a:lnTo>
                    <a:pt x="5470398" y="67513"/>
                  </a:lnTo>
                  <a:lnTo>
                    <a:pt x="5516308" y="67513"/>
                  </a:lnTo>
                  <a:lnTo>
                    <a:pt x="5543042" y="54864"/>
                  </a:lnTo>
                  <a:close/>
                </a:path>
                <a:path w="5560695" h="292100">
                  <a:moveTo>
                    <a:pt x="5560568" y="234188"/>
                  </a:moveTo>
                  <a:lnTo>
                    <a:pt x="4436364" y="234188"/>
                  </a:lnTo>
                  <a:lnTo>
                    <a:pt x="4436364" y="205232"/>
                  </a:lnTo>
                  <a:lnTo>
                    <a:pt x="4349496" y="248666"/>
                  </a:lnTo>
                  <a:lnTo>
                    <a:pt x="4436364" y="292100"/>
                  </a:lnTo>
                  <a:lnTo>
                    <a:pt x="4436364" y="263144"/>
                  </a:lnTo>
                  <a:lnTo>
                    <a:pt x="5560568" y="263144"/>
                  </a:lnTo>
                  <a:lnTo>
                    <a:pt x="5560568" y="234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95500" y="4908803"/>
              <a:ext cx="523240" cy="370840"/>
            </a:xfrm>
            <a:custGeom>
              <a:avLst/>
              <a:gdLst/>
              <a:ahLst/>
              <a:cxnLst/>
              <a:rect l="l" t="t" r="r" b="b"/>
              <a:pathLst>
                <a:path w="523239" h="370839">
                  <a:moveTo>
                    <a:pt x="522731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522731" y="370332"/>
                  </a:lnTo>
                  <a:lnTo>
                    <a:pt x="522731" y="0"/>
                  </a:lnTo>
                  <a:close/>
                </a:path>
              </a:pathLst>
            </a:custGeom>
            <a:solidFill>
              <a:srgbClr val="F1E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74239" y="4925059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091940" y="4924044"/>
            <a:ext cx="523240" cy="370840"/>
          </a:xfrm>
          <a:custGeom>
            <a:avLst/>
            <a:gdLst/>
            <a:ahLst/>
            <a:cxnLst/>
            <a:rect l="l" t="t" r="r" b="b"/>
            <a:pathLst>
              <a:path w="523239" h="370839">
                <a:moveTo>
                  <a:pt x="522732" y="0"/>
                </a:moveTo>
                <a:lnTo>
                  <a:pt x="0" y="0"/>
                </a:lnTo>
                <a:lnTo>
                  <a:pt x="0" y="370331"/>
                </a:lnTo>
                <a:lnTo>
                  <a:pt x="522732" y="370331"/>
                </a:lnTo>
                <a:lnTo>
                  <a:pt x="522732" y="0"/>
                </a:lnTo>
                <a:close/>
              </a:path>
            </a:pathLst>
          </a:custGeom>
          <a:solidFill>
            <a:srgbClr val="F1E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70934" y="4940554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35267" y="4960620"/>
            <a:ext cx="523240" cy="368935"/>
          </a:xfrm>
          <a:custGeom>
            <a:avLst/>
            <a:gdLst/>
            <a:ahLst/>
            <a:cxnLst/>
            <a:rect l="l" t="t" r="r" b="b"/>
            <a:pathLst>
              <a:path w="523240" h="368935">
                <a:moveTo>
                  <a:pt x="522732" y="0"/>
                </a:moveTo>
                <a:lnTo>
                  <a:pt x="0" y="0"/>
                </a:lnTo>
                <a:lnTo>
                  <a:pt x="0" y="368807"/>
                </a:lnTo>
                <a:lnTo>
                  <a:pt x="522732" y="368807"/>
                </a:lnTo>
                <a:lnTo>
                  <a:pt x="522732" y="0"/>
                </a:lnTo>
                <a:close/>
              </a:path>
            </a:pathLst>
          </a:custGeom>
          <a:solidFill>
            <a:srgbClr val="F1E0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414642" y="4976241"/>
            <a:ext cx="238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17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24316" y="4908803"/>
            <a:ext cx="523240" cy="370840"/>
          </a:xfrm>
          <a:prstGeom prst="rect">
            <a:avLst/>
          </a:prstGeom>
          <a:solidFill>
            <a:srgbClr val="F1E0B3"/>
          </a:solidFill>
        </p:spPr>
        <p:txBody>
          <a:bodyPr vert="horz" wrap="square" lIns="0" tIns="285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5"/>
              </a:spcBef>
            </a:pPr>
            <a:r>
              <a:rPr sz="1800" spc="-25" dirty="0">
                <a:latin typeface="Garamond"/>
                <a:cs typeface="Garamond"/>
              </a:rPr>
              <a:t>19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531619" y="3396996"/>
            <a:ext cx="7093584" cy="1802130"/>
            <a:chOff x="1531619" y="3396996"/>
            <a:chExt cx="7093584" cy="1802130"/>
          </a:xfrm>
        </p:grpSpPr>
        <p:sp>
          <p:nvSpPr>
            <p:cNvPr id="49" name="object 49"/>
            <p:cNvSpPr/>
            <p:nvPr/>
          </p:nvSpPr>
          <p:spPr>
            <a:xfrm>
              <a:off x="2891536" y="4605527"/>
              <a:ext cx="5734050" cy="593725"/>
            </a:xfrm>
            <a:custGeom>
              <a:avLst/>
              <a:gdLst/>
              <a:ahLst/>
              <a:cxnLst/>
              <a:rect l="l" t="t" r="r" b="b"/>
              <a:pathLst>
                <a:path w="5734050" h="593725">
                  <a:moveTo>
                    <a:pt x="617893" y="243586"/>
                  </a:moveTo>
                  <a:lnTo>
                    <a:pt x="615950" y="234823"/>
                  </a:lnTo>
                  <a:lnTo>
                    <a:pt x="615823" y="233934"/>
                  </a:lnTo>
                  <a:lnTo>
                    <a:pt x="615442" y="233045"/>
                  </a:lnTo>
                  <a:lnTo>
                    <a:pt x="594868" y="193421"/>
                  </a:lnTo>
                  <a:lnTo>
                    <a:pt x="561213" y="157861"/>
                  </a:lnTo>
                  <a:lnTo>
                    <a:pt x="516382" y="125222"/>
                  </a:lnTo>
                  <a:lnTo>
                    <a:pt x="480822" y="104902"/>
                  </a:lnTo>
                  <a:lnTo>
                    <a:pt x="441325" y="86106"/>
                  </a:lnTo>
                  <a:lnTo>
                    <a:pt x="398005" y="68580"/>
                  </a:lnTo>
                  <a:lnTo>
                    <a:pt x="351536" y="52705"/>
                  </a:lnTo>
                  <a:lnTo>
                    <a:pt x="302387" y="38608"/>
                  </a:lnTo>
                  <a:lnTo>
                    <a:pt x="224028" y="21209"/>
                  </a:lnTo>
                  <a:lnTo>
                    <a:pt x="169672" y="12192"/>
                  </a:lnTo>
                  <a:lnTo>
                    <a:pt x="113792" y="5461"/>
                  </a:lnTo>
                  <a:lnTo>
                    <a:pt x="57150" y="1397"/>
                  </a:lnTo>
                  <a:lnTo>
                    <a:pt x="508" y="0"/>
                  </a:lnTo>
                  <a:lnTo>
                    <a:pt x="76" y="32258"/>
                  </a:lnTo>
                  <a:lnTo>
                    <a:pt x="0" y="38100"/>
                  </a:lnTo>
                  <a:lnTo>
                    <a:pt x="28067" y="38481"/>
                  </a:lnTo>
                  <a:lnTo>
                    <a:pt x="55753" y="39497"/>
                  </a:lnTo>
                  <a:lnTo>
                    <a:pt x="110744" y="43434"/>
                  </a:lnTo>
                  <a:lnTo>
                    <a:pt x="164719" y="49911"/>
                  </a:lnTo>
                  <a:lnTo>
                    <a:pt x="217424" y="58674"/>
                  </a:lnTo>
                  <a:lnTo>
                    <a:pt x="268605" y="69469"/>
                  </a:lnTo>
                  <a:lnTo>
                    <a:pt x="317246" y="82169"/>
                  </a:lnTo>
                  <a:lnTo>
                    <a:pt x="363347" y="96647"/>
                  </a:lnTo>
                  <a:lnTo>
                    <a:pt x="406273" y="112649"/>
                  </a:lnTo>
                  <a:lnTo>
                    <a:pt x="445643" y="130048"/>
                  </a:lnTo>
                  <a:lnTo>
                    <a:pt x="480822" y="148336"/>
                  </a:lnTo>
                  <a:lnTo>
                    <a:pt x="525018" y="177419"/>
                  </a:lnTo>
                  <a:lnTo>
                    <a:pt x="557149" y="207391"/>
                  </a:lnTo>
                  <a:lnTo>
                    <a:pt x="578739" y="243205"/>
                  </a:lnTo>
                  <a:lnTo>
                    <a:pt x="578815" y="243586"/>
                  </a:lnTo>
                  <a:lnTo>
                    <a:pt x="579628" y="245745"/>
                  </a:lnTo>
                  <a:lnTo>
                    <a:pt x="578866" y="243586"/>
                  </a:lnTo>
                  <a:lnTo>
                    <a:pt x="617893" y="243586"/>
                  </a:lnTo>
                  <a:close/>
                </a:path>
                <a:path w="5734050" h="593725">
                  <a:moveTo>
                    <a:pt x="619252" y="252780"/>
                  </a:moveTo>
                  <a:lnTo>
                    <a:pt x="619188" y="251841"/>
                  </a:lnTo>
                  <a:lnTo>
                    <a:pt x="618998" y="248920"/>
                  </a:lnTo>
                  <a:lnTo>
                    <a:pt x="618744" y="247142"/>
                  </a:lnTo>
                  <a:lnTo>
                    <a:pt x="618490" y="246253"/>
                  </a:lnTo>
                  <a:lnTo>
                    <a:pt x="618375" y="245745"/>
                  </a:lnTo>
                  <a:lnTo>
                    <a:pt x="579628" y="245745"/>
                  </a:lnTo>
                  <a:lnTo>
                    <a:pt x="579323" y="245745"/>
                  </a:lnTo>
                  <a:lnTo>
                    <a:pt x="580961" y="252780"/>
                  </a:lnTo>
                  <a:lnTo>
                    <a:pt x="581406" y="254635"/>
                  </a:lnTo>
                  <a:lnTo>
                    <a:pt x="581063" y="252780"/>
                  </a:lnTo>
                  <a:lnTo>
                    <a:pt x="619252" y="252780"/>
                  </a:lnTo>
                  <a:close/>
                </a:path>
                <a:path w="5734050" h="593725">
                  <a:moveTo>
                    <a:pt x="1168654" y="518668"/>
                  </a:moveTo>
                  <a:lnTo>
                    <a:pt x="1104646" y="518668"/>
                  </a:lnTo>
                  <a:lnTo>
                    <a:pt x="1086180" y="518668"/>
                  </a:lnTo>
                  <a:lnTo>
                    <a:pt x="1084326" y="555752"/>
                  </a:lnTo>
                  <a:lnTo>
                    <a:pt x="1168654" y="518668"/>
                  </a:lnTo>
                  <a:close/>
                </a:path>
                <a:path w="5734050" h="593725">
                  <a:moveTo>
                    <a:pt x="1201293" y="504317"/>
                  </a:moveTo>
                  <a:lnTo>
                    <a:pt x="1090041" y="441579"/>
                  </a:lnTo>
                  <a:lnTo>
                    <a:pt x="1088250" y="477139"/>
                  </a:lnTo>
                  <a:lnTo>
                    <a:pt x="1088161" y="479094"/>
                  </a:lnTo>
                  <a:lnTo>
                    <a:pt x="1064260" y="477139"/>
                  </a:lnTo>
                  <a:lnTo>
                    <a:pt x="1010793" y="469519"/>
                  </a:lnTo>
                  <a:lnTo>
                    <a:pt x="933704" y="454025"/>
                  </a:lnTo>
                  <a:lnTo>
                    <a:pt x="884809" y="441325"/>
                  </a:lnTo>
                  <a:lnTo>
                    <a:pt x="838835" y="426974"/>
                  </a:lnTo>
                  <a:lnTo>
                    <a:pt x="795782" y="410972"/>
                  </a:lnTo>
                  <a:lnTo>
                    <a:pt x="756539" y="393827"/>
                  </a:lnTo>
                  <a:lnTo>
                    <a:pt x="721487" y="375539"/>
                  </a:lnTo>
                  <a:lnTo>
                    <a:pt x="677418" y="346583"/>
                  </a:lnTo>
                  <a:lnTo>
                    <a:pt x="645414" y="317246"/>
                  </a:lnTo>
                  <a:lnTo>
                    <a:pt x="623023" y="280289"/>
                  </a:lnTo>
                  <a:lnTo>
                    <a:pt x="622503" y="278955"/>
                  </a:lnTo>
                  <a:lnTo>
                    <a:pt x="622236" y="277749"/>
                  </a:lnTo>
                  <a:lnTo>
                    <a:pt x="622046" y="277749"/>
                  </a:lnTo>
                  <a:lnTo>
                    <a:pt x="622122" y="277241"/>
                  </a:lnTo>
                  <a:lnTo>
                    <a:pt x="619379" y="254635"/>
                  </a:lnTo>
                  <a:lnTo>
                    <a:pt x="581406" y="254635"/>
                  </a:lnTo>
                  <a:lnTo>
                    <a:pt x="581113" y="254635"/>
                  </a:lnTo>
                  <a:lnTo>
                    <a:pt x="582676" y="274574"/>
                  </a:lnTo>
                  <a:lnTo>
                    <a:pt x="582676" y="275463"/>
                  </a:lnTo>
                  <a:lnTo>
                    <a:pt x="582930" y="276352"/>
                  </a:lnTo>
                  <a:lnTo>
                    <a:pt x="583057" y="277241"/>
                  </a:lnTo>
                  <a:lnTo>
                    <a:pt x="585597" y="288671"/>
                  </a:lnTo>
                  <a:lnTo>
                    <a:pt x="586105" y="290449"/>
                  </a:lnTo>
                  <a:lnTo>
                    <a:pt x="586486" y="291338"/>
                  </a:lnTo>
                  <a:lnTo>
                    <a:pt x="590677" y="302514"/>
                  </a:lnTo>
                  <a:lnTo>
                    <a:pt x="615696" y="341122"/>
                  </a:lnTo>
                  <a:lnTo>
                    <a:pt x="653288" y="376174"/>
                  </a:lnTo>
                  <a:lnTo>
                    <a:pt x="684657" y="397891"/>
                  </a:lnTo>
                  <a:lnTo>
                    <a:pt x="720344" y="418211"/>
                  </a:lnTo>
                  <a:lnTo>
                    <a:pt x="759968" y="437134"/>
                  </a:lnTo>
                  <a:lnTo>
                    <a:pt x="803148" y="454660"/>
                  </a:lnTo>
                  <a:lnTo>
                    <a:pt x="849630" y="470535"/>
                  </a:lnTo>
                  <a:lnTo>
                    <a:pt x="898906" y="484632"/>
                  </a:lnTo>
                  <a:lnTo>
                    <a:pt x="976884" y="502158"/>
                  </a:lnTo>
                  <a:lnTo>
                    <a:pt x="1031621" y="511175"/>
                  </a:lnTo>
                  <a:lnTo>
                    <a:pt x="1086256" y="517131"/>
                  </a:lnTo>
                  <a:lnTo>
                    <a:pt x="1088072" y="480695"/>
                  </a:lnTo>
                  <a:lnTo>
                    <a:pt x="1086370" y="514858"/>
                  </a:lnTo>
                  <a:lnTo>
                    <a:pt x="1086256" y="517131"/>
                  </a:lnTo>
                  <a:lnTo>
                    <a:pt x="1104773" y="517131"/>
                  </a:lnTo>
                  <a:lnTo>
                    <a:pt x="1172159" y="517131"/>
                  </a:lnTo>
                  <a:lnTo>
                    <a:pt x="1201293" y="504317"/>
                  </a:lnTo>
                  <a:close/>
                </a:path>
                <a:path w="5734050" h="593725">
                  <a:moveTo>
                    <a:pt x="2672054" y="288836"/>
                  </a:moveTo>
                  <a:lnTo>
                    <a:pt x="2671559" y="287274"/>
                  </a:lnTo>
                  <a:lnTo>
                    <a:pt x="2670302" y="283337"/>
                  </a:lnTo>
                  <a:lnTo>
                    <a:pt x="2670048" y="282321"/>
                  </a:lnTo>
                  <a:lnTo>
                    <a:pt x="2669667" y="281305"/>
                  </a:lnTo>
                  <a:lnTo>
                    <a:pt x="2669159" y="280416"/>
                  </a:lnTo>
                  <a:lnTo>
                    <a:pt x="2663571" y="269748"/>
                  </a:lnTo>
                  <a:lnTo>
                    <a:pt x="2629408" y="231775"/>
                  </a:lnTo>
                  <a:lnTo>
                    <a:pt x="2580767" y="199644"/>
                  </a:lnTo>
                  <a:lnTo>
                    <a:pt x="2540508" y="179705"/>
                  </a:lnTo>
                  <a:lnTo>
                    <a:pt x="2494534" y="160782"/>
                  </a:lnTo>
                  <a:lnTo>
                    <a:pt x="2443099" y="143129"/>
                  </a:lnTo>
                  <a:lnTo>
                    <a:pt x="2386965" y="126746"/>
                  </a:lnTo>
                  <a:lnTo>
                    <a:pt x="2326513" y="112014"/>
                  </a:lnTo>
                  <a:lnTo>
                    <a:pt x="2262378" y="98806"/>
                  </a:lnTo>
                  <a:lnTo>
                    <a:pt x="2195195" y="87376"/>
                  </a:lnTo>
                  <a:lnTo>
                    <a:pt x="2125218" y="77851"/>
                  </a:lnTo>
                  <a:lnTo>
                    <a:pt x="2053336" y="70485"/>
                  </a:lnTo>
                  <a:lnTo>
                    <a:pt x="1980057" y="65405"/>
                  </a:lnTo>
                  <a:lnTo>
                    <a:pt x="1905762" y="62738"/>
                  </a:lnTo>
                  <a:lnTo>
                    <a:pt x="1868805" y="62484"/>
                  </a:lnTo>
                  <a:lnTo>
                    <a:pt x="1868792" y="63881"/>
                  </a:lnTo>
                  <a:lnTo>
                    <a:pt x="1868665" y="82296"/>
                  </a:lnTo>
                  <a:lnTo>
                    <a:pt x="1868551" y="100584"/>
                  </a:lnTo>
                  <a:lnTo>
                    <a:pt x="1905508" y="100838"/>
                  </a:lnTo>
                  <a:lnTo>
                    <a:pt x="1941957" y="101854"/>
                  </a:lnTo>
                  <a:lnTo>
                    <a:pt x="2014474" y="105664"/>
                  </a:lnTo>
                  <a:lnTo>
                    <a:pt x="2085975" y="111887"/>
                  </a:lnTo>
                  <a:lnTo>
                    <a:pt x="2155571" y="120142"/>
                  </a:lnTo>
                  <a:lnTo>
                    <a:pt x="2223008" y="130429"/>
                  </a:lnTo>
                  <a:lnTo>
                    <a:pt x="2287524" y="142494"/>
                  </a:lnTo>
                  <a:lnTo>
                    <a:pt x="2348484" y="156210"/>
                  </a:lnTo>
                  <a:lnTo>
                    <a:pt x="2405253" y="171450"/>
                  </a:lnTo>
                  <a:lnTo>
                    <a:pt x="2457577" y="187960"/>
                  </a:lnTo>
                  <a:lnTo>
                    <a:pt x="2504313" y="205613"/>
                  </a:lnTo>
                  <a:lnTo>
                    <a:pt x="2545207" y="224028"/>
                  </a:lnTo>
                  <a:lnTo>
                    <a:pt x="2579370" y="242951"/>
                  </a:lnTo>
                  <a:lnTo>
                    <a:pt x="2616708" y="271526"/>
                  </a:lnTo>
                  <a:lnTo>
                    <a:pt x="2630576" y="288836"/>
                  </a:lnTo>
                  <a:lnTo>
                    <a:pt x="2631186" y="289687"/>
                  </a:lnTo>
                  <a:lnTo>
                    <a:pt x="2630678" y="288836"/>
                  </a:lnTo>
                  <a:lnTo>
                    <a:pt x="2672054" y="288836"/>
                  </a:lnTo>
                  <a:close/>
                </a:path>
                <a:path w="5734050" h="593725">
                  <a:moveTo>
                    <a:pt x="2675356" y="303885"/>
                  </a:moveTo>
                  <a:lnTo>
                    <a:pt x="2675280" y="302768"/>
                  </a:lnTo>
                  <a:lnTo>
                    <a:pt x="2675255" y="302260"/>
                  </a:lnTo>
                  <a:lnTo>
                    <a:pt x="2674632" y="297942"/>
                  </a:lnTo>
                  <a:lnTo>
                    <a:pt x="2674493" y="296926"/>
                  </a:lnTo>
                  <a:lnTo>
                    <a:pt x="2674239" y="295910"/>
                  </a:lnTo>
                  <a:lnTo>
                    <a:pt x="2674124" y="295021"/>
                  </a:lnTo>
                  <a:lnTo>
                    <a:pt x="2673731" y="294005"/>
                  </a:lnTo>
                  <a:lnTo>
                    <a:pt x="2672334" y="289687"/>
                  </a:lnTo>
                  <a:lnTo>
                    <a:pt x="2634653" y="289687"/>
                  </a:lnTo>
                  <a:lnTo>
                    <a:pt x="2634653" y="296735"/>
                  </a:lnTo>
                  <a:lnTo>
                    <a:pt x="2634107" y="295021"/>
                  </a:lnTo>
                  <a:lnTo>
                    <a:pt x="2634450" y="295910"/>
                  </a:lnTo>
                  <a:lnTo>
                    <a:pt x="2634653" y="296735"/>
                  </a:lnTo>
                  <a:lnTo>
                    <a:pt x="2634653" y="289687"/>
                  </a:lnTo>
                  <a:lnTo>
                    <a:pt x="2631186" y="289687"/>
                  </a:lnTo>
                  <a:lnTo>
                    <a:pt x="2631021" y="289687"/>
                  </a:lnTo>
                  <a:lnTo>
                    <a:pt x="2634691" y="296875"/>
                  </a:lnTo>
                  <a:lnTo>
                    <a:pt x="2636951" y="303885"/>
                  </a:lnTo>
                  <a:lnTo>
                    <a:pt x="2637536" y="305689"/>
                  </a:lnTo>
                  <a:lnTo>
                    <a:pt x="2637053" y="303885"/>
                  </a:lnTo>
                  <a:lnTo>
                    <a:pt x="2675356" y="303885"/>
                  </a:lnTo>
                  <a:close/>
                </a:path>
                <a:path w="5734050" h="593725">
                  <a:moveTo>
                    <a:pt x="3409302" y="555752"/>
                  </a:moveTo>
                  <a:lnTo>
                    <a:pt x="3348609" y="555752"/>
                  </a:lnTo>
                  <a:lnTo>
                    <a:pt x="3329914" y="555752"/>
                  </a:lnTo>
                  <a:lnTo>
                    <a:pt x="3328924" y="593356"/>
                  </a:lnTo>
                  <a:lnTo>
                    <a:pt x="3409302" y="555752"/>
                  </a:lnTo>
                  <a:close/>
                </a:path>
                <a:path w="5734050" h="593725">
                  <a:moveTo>
                    <a:pt x="3444621" y="539242"/>
                  </a:moveTo>
                  <a:lnTo>
                    <a:pt x="3331972" y="479044"/>
                  </a:lnTo>
                  <a:lnTo>
                    <a:pt x="3331375" y="501015"/>
                  </a:lnTo>
                  <a:lnTo>
                    <a:pt x="3331260" y="505333"/>
                  </a:lnTo>
                  <a:lnTo>
                    <a:pt x="3331159" y="509143"/>
                  </a:lnTo>
                  <a:lnTo>
                    <a:pt x="3331070" y="512572"/>
                  </a:lnTo>
                  <a:lnTo>
                    <a:pt x="3330956" y="516737"/>
                  </a:lnTo>
                  <a:lnTo>
                    <a:pt x="3299206" y="515239"/>
                  </a:lnTo>
                  <a:lnTo>
                    <a:pt x="3227832" y="509270"/>
                  </a:lnTo>
                  <a:lnTo>
                    <a:pt x="3158109" y="501015"/>
                  </a:lnTo>
                  <a:lnTo>
                    <a:pt x="3090799" y="490728"/>
                  </a:lnTo>
                  <a:lnTo>
                    <a:pt x="3026283" y="478663"/>
                  </a:lnTo>
                  <a:lnTo>
                    <a:pt x="2965323" y="465074"/>
                  </a:lnTo>
                  <a:lnTo>
                    <a:pt x="2908554" y="449834"/>
                  </a:lnTo>
                  <a:lnTo>
                    <a:pt x="2856484" y="433324"/>
                  </a:lnTo>
                  <a:lnTo>
                    <a:pt x="2809748" y="415925"/>
                  </a:lnTo>
                  <a:lnTo>
                    <a:pt x="2769108" y="397637"/>
                  </a:lnTo>
                  <a:lnTo>
                    <a:pt x="2735072" y="378841"/>
                  </a:lnTo>
                  <a:lnTo>
                    <a:pt x="2698115" y="351028"/>
                  </a:lnTo>
                  <a:lnTo>
                    <a:pt x="2679128" y="325247"/>
                  </a:lnTo>
                  <a:lnTo>
                    <a:pt x="2679446" y="326390"/>
                  </a:lnTo>
                  <a:lnTo>
                    <a:pt x="2679090" y="325247"/>
                  </a:lnTo>
                  <a:lnTo>
                    <a:pt x="2679027" y="325056"/>
                  </a:lnTo>
                  <a:lnTo>
                    <a:pt x="2678455" y="323215"/>
                  </a:lnTo>
                  <a:lnTo>
                    <a:pt x="2676969" y="318389"/>
                  </a:lnTo>
                  <a:lnTo>
                    <a:pt x="2676525" y="316992"/>
                  </a:lnTo>
                  <a:lnTo>
                    <a:pt x="2676779" y="318389"/>
                  </a:lnTo>
                  <a:lnTo>
                    <a:pt x="2676512" y="316992"/>
                  </a:lnTo>
                  <a:lnTo>
                    <a:pt x="2676410" y="316865"/>
                  </a:lnTo>
                  <a:lnTo>
                    <a:pt x="2676144" y="315722"/>
                  </a:lnTo>
                  <a:lnTo>
                    <a:pt x="2676487" y="316865"/>
                  </a:lnTo>
                  <a:lnTo>
                    <a:pt x="2676283" y="315722"/>
                  </a:lnTo>
                  <a:lnTo>
                    <a:pt x="2676144" y="314960"/>
                  </a:lnTo>
                  <a:lnTo>
                    <a:pt x="2675483" y="305689"/>
                  </a:lnTo>
                  <a:lnTo>
                    <a:pt x="2637536" y="305689"/>
                  </a:lnTo>
                  <a:lnTo>
                    <a:pt x="2637244" y="305689"/>
                  </a:lnTo>
                  <a:lnTo>
                    <a:pt x="2637663" y="308229"/>
                  </a:lnTo>
                  <a:lnTo>
                    <a:pt x="2637790" y="311658"/>
                  </a:lnTo>
                  <a:lnTo>
                    <a:pt x="2643124" y="337693"/>
                  </a:lnTo>
                  <a:lnTo>
                    <a:pt x="2643378" y="338836"/>
                  </a:lnTo>
                  <a:lnTo>
                    <a:pt x="2670048" y="376682"/>
                  </a:lnTo>
                  <a:lnTo>
                    <a:pt x="2713990" y="410591"/>
                  </a:lnTo>
                  <a:lnTo>
                    <a:pt x="2751328" y="431419"/>
                  </a:lnTo>
                  <a:lnTo>
                    <a:pt x="2794762" y="450850"/>
                  </a:lnTo>
                  <a:lnTo>
                    <a:pt x="2843657" y="469265"/>
                  </a:lnTo>
                  <a:lnTo>
                    <a:pt x="2897505" y="486283"/>
                  </a:lnTo>
                  <a:lnTo>
                    <a:pt x="2955925" y="501904"/>
                  </a:lnTo>
                  <a:lnTo>
                    <a:pt x="3018409" y="515874"/>
                  </a:lnTo>
                  <a:lnTo>
                    <a:pt x="3084068" y="528193"/>
                  </a:lnTo>
                  <a:lnTo>
                    <a:pt x="3152648" y="538734"/>
                  </a:lnTo>
                  <a:lnTo>
                    <a:pt x="3223641" y="547116"/>
                  </a:lnTo>
                  <a:lnTo>
                    <a:pt x="3296412" y="553212"/>
                  </a:lnTo>
                  <a:lnTo>
                    <a:pt x="3329940" y="554850"/>
                  </a:lnTo>
                  <a:lnTo>
                    <a:pt x="3330346" y="539673"/>
                  </a:lnTo>
                  <a:lnTo>
                    <a:pt x="3330257" y="543179"/>
                  </a:lnTo>
                  <a:lnTo>
                    <a:pt x="3330156" y="547116"/>
                  </a:lnTo>
                  <a:lnTo>
                    <a:pt x="3330067" y="550418"/>
                  </a:lnTo>
                  <a:lnTo>
                    <a:pt x="3329940" y="554850"/>
                  </a:lnTo>
                  <a:lnTo>
                    <a:pt x="3348647" y="554850"/>
                  </a:lnTo>
                  <a:lnTo>
                    <a:pt x="3411245" y="554850"/>
                  </a:lnTo>
                  <a:lnTo>
                    <a:pt x="3444621" y="539242"/>
                  </a:lnTo>
                  <a:close/>
                </a:path>
                <a:path w="5734050" h="593725">
                  <a:moveTo>
                    <a:pt x="4967770" y="260019"/>
                  </a:moveTo>
                  <a:lnTo>
                    <a:pt x="4967402" y="258953"/>
                  </a:lnTo>
                  <a:lnTo>
                    <a:pt x="4965446" y="253365"/>
                  </a:lnTo>
                  <a:lnTo>
                    <a:pt x="4965065" y="252222"/>
                  </a:lnTo>
                  <a:lnTo>
                    <a:pt x="4964557" y="251079"/>
                  </a:lnTo>
                  <a:lnTo>
                    <a:pt x="4964049" y="250063"/>
                  </a:lnTo>
                  <a:lnTo>
                    <a:pt x="4958461" y="240284"/>
                  </a:lnTo>
                  <a:lnTo>
                    <a:pt x="4958080" y="239522"/>
                  </a:lnTo>
                  <a:lnTo>
                    <a:pt x="4957445" y="238633"/>
                  </a:lnTo>
                  <a:lnTo>
                    <a:pt x="4956937" y="237871"/>
                  </a:lnTo>
                  <a:lnTo>
                    <a:pt x="4947793" y="226568"/>
                  </a:lnTo>
                  <a:lnTo>
                    <a:pt x="4909820" y="195072"/>
                  </a:lnTo>
                  <a:lnTo>
                    <a:pt x="4876165" y="175768"/>
                  </a:lnTo>
                  <a:lnTo>
                    <a:pt x="4836160" y="157480"/>
                  </a:lnTo>
                  <a:lnTo>
                    <a:pt x="4790567" y="140208"/>
                  </a:lnTo>
                  <a:lnTo>
                    <a:pt x="4739640" y="124079"/>
                  </a:lnTo>
                  <a:lnTo>
                    <a:pt x="4683887" y="109093"/>
                  </a:lnTo>
                  <a:lnTo>
                    <a:pt x="4623943" y="95504"/>
                  </a:lnTo>
                  <a:lnTo>
                    <a:pt x="4527296" y="77978"/>
                  </a:lnTo>
                  <a:lnTo>
                    <a:pt x="4459224" y="68453"/>
                  </a:lnTo>
                  <a:lnTo>
                    <a:pt x="4388739" y="60706"/>
                  </a:lnTo>
                  <a:lnTo>
                    <a:pt x="4316857" y="54991"/>
                  </a:lnTo>
                  <a:lnTo>
                    <a:pt x="4243705" y="51562"/>
                  </a:lnTo>
                  <a:lnTo>
                    <a:pt x="4170045" y="50292"/>
                  </a:lnTo>
                  <a:lnTo>
                    <a:pt x="4170007" y="54991"/>
                  </a:lnTo>
                  <a:lnTo>
                    <a:pt x="4169892" y="73025"/>
                  </a:lnTo>
                  <a:lnTo>
                    <a:pt x="4169791" y="88392"/>
                  </a:lnTo>
                  <a:lnTo>
                    <a:pt x="4242689" y="89662"/>
                  </a:lnTo>
                  <a:lnTo>
                    <a:pt x="4314698" y="93091"/>
                  </a:lnTo>
                  <a:lnTo>
                    <a:pt x="4385818" y="98679"/>
                  </a:lnTo>
                  <a:lnTo>
                    <a:pt x="4454906" y="106299"/>
                  </a:lnTo>
                  <a:lnTo>
                    <a:pt x="4521708" y="115697"/>
                  </a:lnTo>
                  <a:lnTo>
                    <a:pt x="4585843" y="126746"/>
                  </a:lnTo>
                  <a:lnTo>
                    <a:pt x="4646295" y="139446"/>
                  </a:lnTo>
                  <a:lnTo>
                    <a:pt x="4702683" y="153289"/>
                  </a:lnTo>
                  <a:lnTo>
                    <a:pt x="4754626" y="168402"/>
                  </a:lnTo>
                  <a:lnTo>
                    <a:pt x="4801108" y="184531"/>
                  </a:lnTo>
                  <a:lnTo>
                    <a:pt x="4841748" y="201422"/>
                  </a:lnTo>
                  <a:lnTo>
                    <a:pt x="4890008" y="227584"/>
                  </a:lnTo>
                  <a:lnTo>
                    <a:pt x="4920742" y="253365"/>
                  </a:lnTo>
                  <a:lnTo>
                    <a:pt x="4925898" y="260019"/>
                  </a:lnTo>
                  <a:lnTo>
                    <a:pt x="4926965" y="261366"/>
                  </a:lnTo>
                  <a:lnTo>
                    <a:pt x="4926025" y="260019"/>
                  </a:lnTo>
                  <a:lnTo>
                    <a:pt x="4967770" y="260019"/>
                  </a:lnTo>
                  <a:close/>
                </a:path>
                <a:path w="5734050" h="593725">
                  <a:moveTo>
                    <a:pt x="4971161" y="282702"/>
                  </a:moveTo>
                  <a:lnTo>
                    <a:pt x="4971110" y="282079"/>
                  </a:lnTo>
                  <a:lnTo>
                    <a:pt x="4970945" y="282079"/>
                  </a:lnTo>
                  <a:lnTo>
                    <a:pt x="4971161" y="282702"/>
                  </a:lnTo>
                  <a:close/>
                </a:path>
                <a:path w="5734050" h="593725">
                  <a:moveTo>
                    <a:pt x="5698210" y="505206"/>
                  </a:moveTo>
                  <a:lnTo>
                    <a:pt x="5637657" y="505206"/>
                  </a:lnTo>
                  <a:lnTo>
                    <a:pt x="5619013" y="505206"/>
                  </a:lnTo>
                  <a:lnTo>
                    <a:pt x="5618099" y="542798"/>
                  </a:lnTo>
                  <a:lnTo>
                    <a:pt x="5698210" y="505206"/>
                  </a:lnTo>
                  <a:close/>
                </a:path>
                <a:path w="5734050" h="593725">
                  <a:moveTo>
                    <a:pt x="5733669" y="488569"/>
                  </a:moveTo>
                  <a:lnTo>
                    <a:pt x="5620893" y="428625"/>
                  </a:lnTo>
                  <a:lnTo>
                    <a:pt x="5620817" y="431419"/>
                  </a:lnTo>
                  <a:lnTo>
                    <a:pt x="5620753" y="433959"/>
                  </a:lnTo>
                  <a:lnTo>
                    <a:pt x="5620677" y="437134"/>
                  </a:lnTo>
                  <a:lnTo>
                    <a:pt x="5620575" y="441579"/>
                  </a:lnTo>
                  <a:lnTo>
                    <a:pt x="5620550" y="442341"/>
                  </a:lnTo>
                  <a:lnTo>
                    <a:pt x="5620436" y="447294"/>
                  </a:lnTo>
                  <a:lnTo>
                    <a:pt x="5620321" y="451866"/>
                  </a:lnTo>
                  <a:lnTo>
                    <a:pt x="5620220" y="455803"/>
                  </a:lnTo>
                  <a:lnTo>
                    <a:pt x="5620131" y="459359"/>
                  </a:lnTo>
                  <a:lnTo>
                    <a:pt x="5620055" y="462534"/>
                  </a:lnTo>
                  <a:lnTo>
                    <a:pt x="5619966" y="466267"/>
                  </a:lnTo>
                  <a:lnTo>
                    <a:pt x="5589524" y="464947"/>
                  </a:lnTo>
                  <a:lnTo>
                    <a:pt x="5518404" y="459359"/>
                  </a:lnTo>
                  <a:lnTo>
                    <a:pt x="5449316" y="451866"/>
                  </a:lnTo>
                  <a:lnTo>
                    <a:pt x="5382260" y="442341"/>
                  </a:lnTo>
                  <a:lnTo>
                    <a:pt x="5318379" y="431419"/>
                  </a:lnTo>
                  <a:lnTo>
                    <a:pt x="5257800" y="418719"/>
                  </a:lnTo>
                  <a:lnTo>
                    <a:pt x="5201412" y="405003"/>
                  </a:lnTo>
                  <a:lnTo>
                    <a:pt x="5149723" y="389890"/>
                  </a:lnTo>
                  <a:lnTo>
                    <a:pt x="5103114" y="373761"/>
                  </a:lnTo>
                  <a:lnTo>
                    <a:pt x="5062855" y="357124"/>
                  </a:lnTo>
                  <a:lnTo>
                    <a:pt x="5014976" y="331216"/>
                  </a:lnTo>
                  <a:lnTo>
                    <a:pt x="4984496" y="306578"/>
                  </a:lnTo>
                  <a:lnTo>
                    <a:pt x="4978844" y="299212"/>
                  </a:lnTo>
                  <a:lnTo>
                    <a:pt x="4977612" y="297611"/>
                  </a:lnTo>
                  <a:lnTo>
                    <a:pt x="4977155" y="296799"/>
                  </a:lnTo>
                  <a:lnTo>
                    <a:pt x="4974793" y="292608"/>
                  </a:lnTo>
                  <a:lnTo>
                    <a:pt x="4973967" y="291147"/>
                  </a:lnTo>
                  <a:lnTo>
                    <a:pt x="4973358" y="289306"/>
                  </a:lnTo>
                  <a:lnTo>
                    <a:pt x="4972126" y="285623"/>
                  </a:lnTo>
                  <a:lnTo>
                    <a:pt x="4971237" y="282930"/>
                  </a:lnTo>
                  <a:lnTo>
                    <a:pt x="4971681" y="285115"/>
                  </a:lnTo>
                  <a:lnTo>
                    <a:pt x="4971796" y="285623"/>
                  </a:lnTo>
                  <a:lnTo>
                    <a:pt x="4970945" y="282079"/>
                  </a:lnTo>
                  <a:lnTo>
                    <a:pt x="4970869" y="277495"/>
                  </a:lnTo>
                  <a:lnTo>
                    <a:pt x="4970513" y="272542"/>
                  </a:lnTo>
                  <a:lnTo>
                    <a:pt x="4970399" y="270764"/>
                  </a:lnTo>
                  <a:lnTo>
                    <a:pt x="4970043" y="268859"/>
                  </a:lnTo>
                  <a:lnTo>
                    <a:pt x="4969510" y="265938"/>
                  </a:lnTo>
                  <a:lnTo>
                    <a:pt x="4969446" y="265557"/>
                  </a:lnTo>
                  <a:lnTo>
                    <a:pt x="4969383" y="265049"/>
                  </a:lnTo>
                  <a:lnTo>
                    <a:pt x="4969129" y="264033"/>
                  </a:lnTo>
                  <a:lnTo>
                    <a:pt x="4968875" y="263144"/>
                  </a:lnTo>
                  <a:lnTo>
                    <a:pt x="4968240" y="261366"/>
                  </a:lnTo>
                  <a:lnTo>
                    <a:pt x="4926965" y="261366"/>
                  </a:lnTo>
                  <a:lnTo>
                    <a:pt x="4926673" y="261366"/>
                  </a:lnTo>
                  <a:lnTo>
                    <a:pt x="4929860" y="267030"/>
                  </a:lnTo>
                  <a:lnTo>
                    <a:pt x="4929505" y="265938"/>
                  </a:lnTo>
                  <a:lnTo>
                    <a:pt x="4929378" y="265557"/>
                  </a:lnTo>
                  <a:lnTo>
                    <a:pt x="4929543" y="265938"/>
                  </a:lnTo>
                  <a:lnTo>
                    <a:pt x="4929860" y="267030"/>
                  </a:lnTo>
                  <a:lnTo>
                    <a:pt x="4932438" y="274751"/>
                  </a:lnTo>
                  <a:lnTo>
                    <a:pt x="4932934" y="277495"/>
                  </a:lnTo>
                  <a:lnTo>
                    <a:pt x="4933023" y="282079"/>
                  </a:lnTo>
                  <a:lnTo>
                    <a:pt x="4933061" y="282702"/>
                  </a:lnTo>
                  <a:lnTo>
                    <a:pt x="4933188" y="285115"/>
                  </a:lnTo>
                  <a:lnTo>
                    <a:pt x="4934331" y="292227"/>
                  </a:lnTo>
                  <a:lnTo>
                    <a:pt x="4934458" y="293116"/>
                  </a:lnTo>
                  <a:lnTo>
                    <a:pt x="4934712" y="294132"/>
                  </a:lnTo>
                  <a:lnTo>
                    <a:pt x="4934966" y="295021"/>
                  </a:lnTo>
                  <a:lnTo>
                    <a:pt x="4938395" y="304800"/>
                  </a:lnTo>
                  <a:lnTo>
                    <a:pt x="4939157" y="307086"/>
                  </a:lnTo>
                  <a:lnTo>
                    <a:pt x="4939792" y="308102"/>
                  </a:lnTo>
                  <a:lnTo>
                    <a:pt x="4945380" y="317881"/>
                  </a:lnTo>
                  <a:lnTo>
                    <a:pt x="4945761" y="318643"/>
                  </a:lnTo>
                  <a:lnTo>
                    <a:pt x="4946269" y="319405"/>
                  </a:lnTo>
                  <a:lnTo>
                    <a:pt x="4946904" y="320167"/>
                  </a:lnTo>
                  <a:lnTo>
                    <a:pt x="4954397" y="329946"/>
                  </a:lnTo>
                  <a:lnTo>
                    <a:pt x="4965573" y="341376"/>
                  </a:lnTo>
                  <a:lnTo>
                    <a:pt x="5009261" y="372364"/>
                  </a:lnTo>
                  <a:lnTo>
                    <a:pt x="5046091" y="391287"/>
                  </a:lnTo>
                  <a:lnTo>
                    <a:pt x="5089271" y="409194"/>
                  </a:lnTo>
                  <a:lnTo>
                    <a:pt x="5137658" y="426085"/>
                  </a:lnTo>
                  <a:lnTo>
                    <a:pt x="5191125" y="441579"/>
                  </a:lnTo>
                  <a:lnTo>
                    <a:pt x="5249164" y="455803"/>
                  </a:lnTo>
                  <a:lnTo>
                    <a:pt x="5310886" y="468757"/>
                  </a:lnTo>
                  <a:lnTo>
                    <a:pt x="5376164" y="480060"/>
                  </a:lnTo>
                  <a:lnTo>
                    <a:pt x="5444236" y="489585"/>
                  </a:lnTo>
                  <a:lnTo>
                    <a:pt x="5514467" y="497332"/>
                  </a:lnTo>
                  <a:lnTo>
                    <a:pt x="5586476" y="502920"/>
                  </a:lnTo>
                  <a:lnTo>
                    <a:pt x="5619039" y="504380"/>
                  </a:lnTo>
                  <a:lnTo>
                    <a:pt x="5637682" y="504380"/>
                  </a:lnTo>
                  <a:lnTo>
                    <a:pt x="5699976" y="504380"/>
                  </a:lnTo>
                  <a:lnTo>
                    <a:pt x="5733669" y="488569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2126" y="4483608"/>
              <a:ext cx="5902325" cy="681990"/>
            </a:xfrm>
            <a:custGeom>
              <a:avLst/>
              <a:gdLst/>
              <a:ahLst/>
              <a:cxnLst/>
              <a:rect l="l" t="t" r="r" b="b"/>
              <a:pathLst>
                <a:path w="5902325" h="681989">
                  <a:moveTo>
                    <a:pt x="1195070" y="28956"/>
                  </a:moveTo>
                  <a:lnTo>
                    <a:pt x="1195019" y="26670"/>
                  </a:lnTo>
                  <a:lnTo>
                    <a:pt x="1194917" y="20701"/>
                  </a:lnTo>
                  <a:lnTo>
                    <a:pt x="1194828" y="15367"/>
                  </a:lnTo>
                  <a:lnTo>
                    <a:pt x="1194739" y="10668"/>
                  </a:lnTo>
                  <a:lnTo>
                    <a:pt x="1194625" y="3937"/>
                  </a:lnTo>
                  <a:lnTo>
                    <a:pt x="1194562" y="0"/>
                  </a:lnTo>
                  <a:lnTo>
                    <a:pt x="1166622" y="508"/>
                  </a:lnTo>
                  <a:lnTo>
                    <a:pt x="1109980" y="3937"/>
                  </a:lnTo>
                  <a:lnTo>
                    <a:pt x="1053973" y="10668"/>
                  </a:lnTo>
                  <a:lnTo>
                    <a:pt x="999109" y="20701"/>
                  </a:lnTo>
                  <a:lnTo>
                    <a:pt x="945896" y="33274"/>
                  </a:lnTo>
                  <a:lnTo>
                    <a:pt x="894461" y="48641"/>
                  </a:lnTo>
                  <a:lnTo>
                    <a:pt x="845693" y="66421"/>
                  </a:lnTo>
                  <a:lnTo>
                    <a:pt x="799592" y="86360"/>
                  </a:lnTo>
                  <a:lnTo>
                    <a:pt x="756653" y="108331"/>
                  </a:lnTo>
                  <a:lnTo>
                    <a:pt x="717550" y="131953"/>
                  </a:lnTo>
                  <a:lnTo>
                    <a:pt x="682371" y="157353"/>
                  </a:lnTo>
                  <a:lnTo>
                    <a:pt x="651764" y="184023"/>
                  </a:lnTo>
                  <a:lnTo>
                    <a:pt x="615315" y="226822"/>
                  </a:lnTo>
                  <a:lnTo>
                    <a:pt x="591693" y="272034"/>
                  </a:lnTo>
                  <a:lnTo>
                    <a:pt x="582930" y="319405"/>
                  </a:lnTo>
                  <a:lnTo>
                    <a:pt x="582041" y="333883"/>
                  </a:lnTo>
                  <a:lnTo>
                    <a:pt x="579755" y="346456"/>
                  </a:lnTo>
                  <a:lnTo>
                    <a:pt x="563753" y="384810"/>
                  </a:lnTo>
                  <a:lnTo>
                    <a:pt x="535051" y="423164"/>
                  </a:lnTo>
                  <a:lnTo>
                    <a:pt x="494411" y="460756"/>
                  </a:lnTo>
                  <a:lnTo>
                    <a:pt x="461391" y="484505"/>
                  </a:lnTo>
                  <a:lnTo>
                    <a:pt x="424053" y="507111"/>
                  </a:lnTo>
                  <a:lnTo>
                    <a:pt x="382905" y="528066"/>
                  </a:lnTo>
                  <a:lnTo>
                    <a:pt x="338455" y="547370"/>
                  </a:lnTo>
                  <a:lnTo>
                    <a:pt x="291211" y="564515"/>
                  </a:lnTo>
                  <a:lnTo>
                    <a:pt x="241427" y="579374"/>
                  </a:lnTo>
                  <a:lnTo>
                    <a:pt x="189064" y="591820"/>
                  </a:lnTo>
                  <a:lnTo>
                    <a:pt x="136525" y="601345"/>
                  </a:lnTo>
                  <a:lnTo>
                    <a:pt x="86067" y="606971"/>
                  </a:lnTo>
                  <a:lnTo>
                    <a:pt x="84734" y="579374"/>
                  </a:lnTo>
                  <a:lnTo>
                    <a:pt x="84709" y="578612"/>
                  </a:lnTo>
                  <a:lnTo>
                    <a:pt x="0" y="626110"/>
                  </a:lnTo>
                  <a:lnTo>
                    <a:pt x="88900" y="665353"/>
                  </a:lnTo>
                  <a:lnTo>
                    <a:pt x="87528" y="637032"/>
                  </a:lnTo>
                  <a:lnTo>
                    <a:pt x="87464" y="635838"/>
                  </a:lnTo>
                  <a:lnTo>
                    <a:pt x="86575" y="617448"/>
                  </a:lnTo>
                  <a:lnTo>
                    <a:pt x="87363" y="633603"/>
                  </a:lnTo>
                  <a:lnTo>
                    <a:pt x="87464" y="635838"/>
                  </a:lnTo>
                  <a:lnTo>
                    <a:pt x="113411" y="633603"/>
                  </a:lnTo>
                  <a:lnTo>
                    <a:pt x="168783" y="625221"/>
                  </a:lnTo>
                  <a:lnTo>
                    <a:pt x="222885" y="613918"/>
                  </a:lnTo>
                  <a:lnTo>
                    <a:pt x="275209" y="599821"/>
                  </a:lnTo>
                  <a:lnTo>
                    <a:pt x="325501" y="583184"/>
                  </a:lnTo>
                  <a:lnTo>
                    <a:pt x="372999" y="564388"/>
                  </a:lnTo>
                  <a:lnTo>
                    <a:pt x="417576" y="543433"/>
                  </a:lnTo>
                  <a:lnTo>
                    <a:pt x="458597" y="520446"/>
                  </a:lnTo>
                  <a:lnTo>
                    <a:pt x="495617" y="496062"/>
                  </a:lnTo>
                  <a:lnTo>
                    <a:pt x="528828" y="469646"/>
                  </a:lnTo>
                  <a:lnTo>
                    <a:pt x="557022" y="442087"/>
                  </a:lnTo>
                  <a:lnTo>
                    <a:pt x="589534" y="398145"/>
                  </a:lnTo>
                  <a:lnTo>
                    <a:pt x="608203" y="351536"/>
                  </a:lnTo>
                  <a:lnTo>
                    <a:pt x="612521" y="308483"/>
                  </a:lnTo>
                  <a:lnTo>
                    <a:pt x="614680" y="295783"/>
                  </a:lnTo>
                  <a:lnTo>
                    <a:pt x="630428" y="257048"/>
                  </a:lnTo>
                  <a:lnTo>
                    <a:pt x="659130" y="218059"/>
                  </a:lnTo>
                  <a:lnTo>
                    <a:pt x="699897" y="180467"/>
                  </a:lnTo>
                  <a:lnTo>
                    <a:pt x="732904" y="156464"/>
                  </a:lnTo>
                  <a:lnTo>
                    <a:pt x="770382" y="133858"/>
                  </a:lnTo>
                  <a:lnTo>
                    <a:pt x="811403" y="112776"/>
                  </a:lnTo>
                  <a:lnTo>
                    <a:pt x="855853" y="93472"/>
                  </a:lnTo>
                  <a:lnTo>
                    <a:pt x="903224" y="76327"/>
                  </a:lnTo>
                  <a:lnTo>
                    <a:pt x="953008" y="61341"/>
                  </a:lnTo>
                  <a:lnTo>
                    <a:pt x="1004697" y="49022"/>
                  </a:lnTo>
                  <a:lnTo>
                    <a:pt x="1057910" y="39370"/>
                  </a:lnTo>
                  <a:lnTo>
                    <a:pt x="1112266" y="32766"/>
                  </a:lnTo>
                  <a:lnTo>
                    <a:pt x="1167003" y="29464"/>
                  </a:lnTo>
                  <a:lnTo>
                    <a:pt x="1195070" y="28956"/>
                  </a:lnTo>
                  <a:close/>
                </a:path>
                <a:path w="5902325" h="681989">
                  <a:moveTo>
                    <a:pt x="3437890" y="28956"/>
                  </a:moveTo>
                  <a:lnTo>
                    <a:pt x="3437775" y="21082"/>
                  </a:lnTo>
                  <a:lnTo>
                    <a:pt x="3437712" y="15494"/>
                  </a:lnTo>
                  <a:lnTo>
                    <a:pt x="3437598" y="7112"/>
                  </a:lnTo>
                  <a:lnTo>
                    <a:pt x="3437509" y="0"/>
                  </a:lnTo>
                  <a:lnTo>
                    <a:pt x="3401695" y="508"/>
                  </a:lnTo>
                  <a:lnTo>
                    <a:pt x="3365627" y="1778"/>
                  </a:lnTo>
                  <a:lnTo>
                    <a:pt x="3293872" y="7112"/>
                  </a:lnTo>
                  <a:lnTo>
                    <a:pt x="3223387" y="15494"/>
                  </a:lnTo>
                  <a:lnTo>
                    <a:pt x="3154680" y="27051"/>
                  </a:lnTo>
                  <a:lnTo>
                    <a:pt x="3087878" y="41402"/>
                  </a:lnTo>
                  <a:lnTo>
                    <a:pt x="3024124" y="58293"/>
                  </a:lnTo>
                  <a:lnTo>
                    <a:pt x="2963799" y="77343"/>
                  </a:lnTo>
                  <a:lnTo>
                    <a:pt x="2907030" y="98679"/>
                  </a:lnTo>
                  <a:lnTo>
                    <a:pt x="2854960" y="121920"/>
                  </a:lnTo>
                  <a:lnTo>
                    <a:pt x="2807716" y="146812"/>
                  </a:lnTo>
                  <a:lnTo>
                    <a:pt x="2765933" y="173228"/>
                  </a:lnTo>
                  <a:lnTo>
                    <a:pt x="2730119" y="201295"/>
                  </a:lnTo>
                  <a:lnTo>
                    <a:pt x="2700782" y="230251"/>
                  </a:lnTo>
                  <a:lnTo>
                    <a:pt x="2670556" y="276733"/>
                  </a:lnTo>
                  <a:lnTo>
                    <a:pt x="2660650" y="309245"/>
                  </a:lnTo>
                  <a:lnTo>
                    <a:pt x="2660396" y="310007"/>
                  </a:lnTo>
                  <a:lnTo>
                    <a:pt x="2660116" y="313563"/>
                  </a:lnTo>
                  <a:lnTo>
                    <a:pt x="2659253" y="326136"/>
                  </a:lnTo>
                  <a:lnTo>
                    <a:pt x="2658110" y="340741"/>
                  </a:lnTo>
                  <a:lnTo>
                    <a:pt x="2643632" y="378841"/>
                  </a:lnTo>
                  <a:lnTo>
                    <a:pt x="2612136" y="418338"/>
                  </a:lnTo>
                  <a:lnTo>
                    <a:pt x="2582291" y="444373"/>
                  </a:lnTo>
                  <a:lnTo>
                    <a:pt x="2545715" y="470027"/>
                  </a:lnTo>
                  <a:lnTo>
                    <a:pt x="2503170" y="494538"/>
                  </a:lnTo>
                  <a:lnTo>
                    <a:pt x="2455037" y="517779"/>
                  </a:lnTo>
                  <a:lnTo>
                    <a:pt x="2402205" y="539369"/>
                  </a:lnTo>
                  <a:lnTo>
                    <a:pt x="2345055" y="559054"/>
                  </a:lnTo>
                  <a:lnTo>
                    <a:pt x="2284095" y="576834"/>
                  </a:lnTo>
                  <a:lnTo>
                    <a:pt x="2220214" y="592074"/>
                  </a:lnTo>
                  <a:lnTo>
                    <a:pt x="2153793" y="604647"/>
                  </a:lnTo>
                  <a:lnTo>
                    <a:pt x="2085340" y="614553"/>
                  </a:lnTo>
                  <a:lnTo>
                    <a:pt x="2015490" y="621411"/>
                  </a:lnTo>
                  <a:lnTo>
                    <a:pt x="1996643" y="622338"/>
                  </a:lnTo>
                  <a:lnTo>
                    <a:pt x="1996643" y="646036"/>
                  </a:lnTo>
                  <a:lnTo>
                    <a:pt x="1996516" y="641870"/>
                  </a:lnTo>
                  <a:lnTo>
                    <a:pt x="1996567" y="643255"/>
                  </a:lnTo>
                  <a:lnTo>
                    <a:pt x="1996643" y="646036"/>
                  </a:lnTo>
                  <a:lnTo>
                    <a:pt x="1996643" y="622338"/>
                  </a:lnTo>
                  <a:lnTo>
                    <a:pt x="1995919" y="622363"/>
                  </a:lnTo>
                  <a:lnTo>
                    <a:pt x="1995195" y="598805"/>
                  </a:lnTo>
                  <a:lnTo>
                    <a:pt x="1995106" y="595884"/>
                  </a:lnTo>
                  <a:lnTo>
                    <a:pt x="1995043" y="593598"/>
                  </a:lnTo>
                  <a:lnTo>
                    <a:pt x="1909572" y="639826"/>
                  </a:lnTo>
                  <a:lnTo>
                    <a:pt x="1997710" y="680466"/>
                  </a:lnTo>
                  <a:lnTo>
                    <a:pt x="1996833" y="652018"/>
                  </a:lnTo>
                  <a:lnTo>
                    <a:pt x="1996808" y="651306"/>
                  </a:lnTo>
                  <a:lnTo>
                    <a:pt x="2018030" y="650240"/>
                  </a:lnTo>
                  <a:lnTo>
                    <a:pt x="2089150" y="643255"/>
                  </a:lnTo>
                  <a:lnTo>
                    <a:pt x="2158746" y="633222"/>
                  </a:lnTo>
                  <a:lnTo>
                    <a:pt x="2226691" y="620268"/>
                  </a:lnTo>
                  <a:lnTo>
                    <a:pt x="2291842" y="604647"/>
                  </a:lnTo>
                  <a:lnTo>
                    <a:pt x="2354072" y="586613"/>
                  </a:lnTo>
                  <a:lnTo>
                    <a:pt x="2412746" y="566293"/>
                  </a:lnTo>
                  <a:lnTo>
                    <a:pt x="2467229" y="544068"/>
                  </a:lnTo>
                  <a:lnTo>
                    <a:pt x="2517140" y="519938"/>
                  </a:lnTo>
                  <a:lnTo>
                    <a:pt x="2561844" y="494030"/>
                  </a:lnTo>
                  <a:lnTo>
                    <a:pt x="2600706" y="466725"/>
                  </a:lnTo>
                  <a:lnTo>
                    <a:pt x="2633472" y="438023"/>
                  </a:lnTo>
                  <a:lnTo>
                    <a:pt x="2659380" y="407797"/>
                  </a:lnTo>
                  <a:lnTo>
                    <a:pt x="2683383" y="359537"/>
                  </a:lnTo>
                  <a:lnTo>
                    <a:pt x="2688945" y="315722"/>
                  </a:lnTo>
                  <a:lnTo>
                    <a:pt x="2688920" y="315023"/>
                  </a:lnTo>
                  <a:lnTo>
                    <a:pt x="2689098" y="313563"/>
                  </a:lnTo>
                  <a:lnTo>
                    <a:pt x="2688996" y="315023"/>
                  </a:lnTo>
                  <a:lnTo>
                    <a:pt x="2689314" y="313563"/>
                  </a:lnTo>
                  <a:lnTo>
                    <a:pt x="2691638" y="302895"/>
                  </a:lnTo>
                  <a:lnTo>
                    <a:pt x="2711577" y="263398"/>
                  </a:lnTo>
                  <a:lnTo>
                    <a:pt x="2748534" y="223520"/>
                  </a:lnTo>
                  <a:lnTo>
                    <a:pt x="2781808" y="197485"/>
                  </a:lnTo>
                  <a:lnTo>
                    <a:pt x="2821559" y="172212"/>
                  </a:lnTo>
                  <a:lnTo>
                    <a:pt x="2867152" y="148209"/>
                  </a:lnTo>
                  <a:lnTo>
                    <a:pt x="2917698" y="125730"/>
                  </a:lnTo>
                  <a:lnTo>
                    <a:pt x="2972816" y="104902"/>
                  </a:lnTo>
                  <a:lnTo>
                    <a:pt x="3031871" y="86106"/>
                  </a:lnTo>
                  <a:lnTo>
                    <a:pt x="3094355" y="69596"/>
                  </a:lnTo>
                  <a:lnTo>
                    <a:pt x="3159633" y="55626"/>
                  </a:lnTo>
                  <a:lnTo>
                    <a:pt x="3227197" y="44323"/>
                  </a:lnTo>
                  <a:lnTo>
                    <a:pt x="3296412" y="35941"/>
                  </a:lnTo>
                  <a:lnTo>
                    <a:pt x="3366643" y="30734"/>
                  </a:lnTo>
                  <a:lnTo>
                    <a:pt x="3402076" y="29464"/>
                  </a:lnTo>
                  <a:lnTo>
                    <a:pt x="3437890" y="28956"/>
                  </a:lnTo>
                  <a:close/>
                </a:path>
                <a:path w="5902325" h="681989">
                  <a:moveTo>
                    <a:pt x="5901944" y="59436"/>
                  </a:moveTo>
                  <a:lnTo>
                    <a:pt x="5901817" y="50419"/>
                  </a:lnTo>
                  <a:lnTo>
                    <a:pt x="5901690" y="40894"/>
                  </a:lnTo>
                  <a:lnTo>
                    <a:pt x="5901575" y="32258"/>
                  </a:lnTo>
                  <a:lnTo>
                    <a:pt x="5901563" y="30480"/>
                  </a:lnTo>
                  <a:lnTo>
                    <a:pt x="5859653" y="30988"/>
                  </a:lnTo>
                  <a:lnTo>
                    <a:pt x="5817489" y="32258"/>
                  </a:lnTo>
                  <a:lnTo>
                    <a:pt x="5775579" y="34290"/>
                  </a:lnTo>
                  <a:lnTo>
                    <a:pt x="5733796" y="37211"/>
                  </a:lnTo>
                  <a:lnTo>
                    <a:pt x="5692394" y="40894"/>
                  </a:lnTo>
                  <a:lnTo>
                    <a:pt x="5651500" y="45339"/>
                  </a:lnTo>
                  <a:lnTo>
                    <a:pt x="5610987" y="50419"/>
                  </a:lnTo>
                  <a:lnTo>
                    <a:pt x="5571109" y="56261"/>
                  </a:lnTo>
                  <a:lnTo>
                    <a:pt x="5531866" y="62611"/>
                  </a:lnTo>
                  <a:lnTo>
                    <a:pt x="5493258" y="69723"/>
                  </a:lnTo>
                  <a:lnTo>
                    <a:pt x="5455539" y="77597"/>
                  </a:lnTo>
                  <a:lnTo>
                    <a:pt x="5382895" y="94615"/>
                  </a:lnTo>
                  <a:lnTo>
                    <a:pt x="5314569" y="113792"/>
                  </a:lnTo>
                  <a:lnTo>
                    <a:pt x="5250942" y="135001"/>
                  </a:lnTo>
                  <a:lnTo>
                    <a:pt x="5192776" y="157861"/>
                  </a:lnTo>
                  <a:lnTo>
                    <a:pt x="5140960" y="182118"/>
                  </a:lnTo>
                  <a:lnTo>
                    <a:pt x="5095621" y="208026"/>
                  </a:lnTo>
                  <a:lnTo>
                    <a:pt x="5057648" y="234950"/>
                  </a:lnTo>
                  <a:lnTo>
                    <a:pt x="5027549" y="263271"/>
                  </a:lnTo>
                  <a:lnTo>
                    <a:pt x="5001895" y="301498"/>
                  </a:lnTo>
                  <a:lnTo>
                    <a:pt x="4992370" y="342011"/>
                  </a:lnTo>
                  <a:lnTo>
                    <a:pt x="4992116" y="348996"/>
                  </a:lnTo>
                  <a:lnTo>
                    <a:pt x="4991227" y="354330"/>
                  </a:lnTo>
                  <a:lnTo>
                    <a:pt x="4974717" y="390017"/>
                  </a:lnTo>
                  <a:lnTo>
                    <a:pt x="4937760" y="427863"/>
                  </a:lnTo>
                  <a:lnTo>
                    <a:pt x="4902454" y="452755"/>
                  </a:lnTo>
                  <a:lnTo>
                    <a:pt x="4859528" y="477266"/>
                  </a:lnTo>
                  <a:lnTo>
                    <a:pt x="4809236" y="500761"/>
                  </a:lnTo>
                  <a:lnTo>
                    <a:pt x="4752721" y="522986"/>
                  </a:lnTo>
                  <a:lnTo>
                    <a:pt x="4690618" y="543560"/>
                  </a:lnTo>
                  <a:lnTo>
                    <a:pt x="4623435" y="562483"/>
                  </a:lnTo>
                  <a:lnTo>
                    <a:pt x="4551807" y="579374"/>
                  </a:lnTo>
                  <a:lnTo>
                    <a:pt x="4476750" y="593979"/>
                  </a:lnTo>
                  <a:lnTo>
                    <a:pt x="4438015" y="600202"/>
                  </a:lnTo>
                  <a:lnTo>
                    <a:pt x="4398518" y="606044"/>
                  </a:lnTo>
                  <a:lnTo>
                    <a:pt x="4358640" y="610997"/>
                  </a:lnTo>
                  <a:lnTo>
                    <a:pt x="4318254" y="615442"/>
                  </a:lnTo>
                  <a:lnTo>
                    <a:pt x="4277360" y="618998"/>
                  </a:lnTo>
                  <a:lnTo>
                    <a:pt x="4236085" y="621919"/>
                  </a:lnTo>
                  <a:lnTo>
                    <a:pt x="4198188" y="623481"/>
                  </a:lnTo>
                  <a:lnTo>
                    <a:pt x="4198086" y="618998"/>
                  </a:lnTo>
                  <a:lnTo>
                    <a:pt x="4198023" y="615442"/>
                  </a:lnTo>
                  <a:lnTo>
                    <a:pt x="4197921" y="610997"/>
                  </a:lnTo>
                  <a:lnTo>
                    <a:pt x="4197832" y="606044"/>
                  </a:lnTo>
                  <a:lnTo>
                    <a:pt x="4197705" y="600202"/>
                  </a:lnTo>
                  <a:lnTo>
                    <a:pt x="4197604" y="594868"/>
                  </a:lnTo>
                  <a:lnTo>
                    <a:pt x="4111625" y="640080"/>
                  </a:lnTo>
                  <a:lnTo>
                    <a:pt x="4199382" y="681736"/>
                  </a:lnTo>
                  <a:lnTo>
                    <a:pt x="4198785" y="653034"/>
                  </a:lnTo>
                  <a:lnTo>
                    <a:pt x="4198772" y="652437"/>
                  </a:lnTo>
                  <a:lnTo>
                    <a:pt x="4238117" y="650748"/>
                  </a:lnTo>
                  <a:lnTo>
                    <a:pt x="4279900" y="647827"/>
                  </a:lnTo>
                  <a:lnTo>
                    <a:pt x="4321302" y="644144"/>
                  </a:lnTo>
                  <a:lnTo>
                    <a:pt x="4362196" y="639826"/>
                  </a:lnTo>
                  <a:lnTo>
                    <a:pt x="4402709" y="634746"/>
                  </a:lnTo>
                  <a:lnTo>
                    <a:pt x="4442714" y="628777"/>
                  </a:lnTo>
                  <a:lnTo>
                    <a:pt x="4481957" y="622427"/>
                  </a:lnTo>
                  <a:lnTo>
                    <a:pt x="4519739" y="615442"/>
                  </a:lnTo>
                  <a:lnTo>
                    <a:pt x="4558284" y="607568"/>
                  </a:lnTo>
                  <a:lnTo>
                    <a:pt x="4630928" y="590423"/>
                  </a:lnTo>
                  <a:lnTo>
                    <a:pt x="4699381" y="571246"/>
                  </a:lnTo>
                  <a:lnTo>
                    <a:pt x="4763008" y="550037"/>
                  </a:lnTo>
                  <a:lnTo>
                    <a:pt x="4821047" y="527177"/>
                  </a:lnTo>
                  <a:lnTo>
                    <a:pt x="4873117" y="502666"/>
                  </a:lnTo>
                  <a:lnTo>
                    <a:pt x="4918583" y="476885"/>
                  </a:lnTo>
                  <a:lnTo>
                    <a:pt x="4956810" y="449580"/>
                  </a:lnTo>
                  <a:lnTo>
                    <a:pt x="4986782" y="421132"/>
                  </a:lnTo>
                  <a:lnTo>
                    <a:pt x="5012182" y="382905"/>
                  </a:lnTo>
                  <a:lnTo>
                    <a:pt x="5021326" y="343154"/>
                  </a:lnTo>
                  <a:lnTo>
                    <a:pt x="5021453" y="337820"/>
                  </a:lnTo>
                  <a:lnTo>
                    <a:pt x="5022342" y="331724"/>
                  </a:lnTo>
                  <a:lnTo>
                    <a:pt x="5038471" y="295910"/>
                  </a:lnTo>
                  <a:lnTo>
                    <a:pt x="5075047" y="258064"/>
                  </a:lnTo>
                  <a:lnTo>
                    <a:pt x="5110480" y="232791"/>
                  </a:lnTo>
                  <a:lnTo>
                    <a:pt x="5153660" y="208153"/>
                  </a:lnTo>
                  <a:lnTo>
                    <a:pt x="5203952" y="184658"/>
                  </a:lnTo>
                  <a:lnTo>
                    <a:pt x="5260467" y="162306"/>
                  </a:lnTo>
                  <a:lnTo>
                    <a:pt x="5322570" y="141605"/>
                  </a:lnTo>
                  <a:lnTo>
                    <a:pt x="5389880" y="122682"/>
                  </a:lnTo>
                  <a:lnTo>
                    <a:pt x="5461381" y="105918"/>
                  </a:lnTo>
                  <a:lnTo>
                    <a:pt x="5536565" y="91186"/>
                  </a:lnTo>
                  <a:lnTo>
                    <a:pt x="5575300" y="84963"/>
                  </a:lnTo>
                  <a:lnTo>
                    <a:pt x="5614543" y="79121"/>
                  </a:lnTo>
                  <a:lnTo>
                    <a:pt x="5654548" y="74168"/>
                  </a:lnTo>
                  <a:lnTo>
                    <a:pt x="5695061" y="69723"/>
                  </a:lnTo>
                  <a:lnTo>
                    <a:pt x="5735828" y="66040"/>
                  </a:lnTo>
                  <a:lnTo>
                    <a:pt x="5777103" y="63246"/>
                  </a:lnTo>
                  <a:lnTo>
                    <a:pt x="5818378" y="61087"/>
                  </a:lnTo>
                  <a:lnTo>
                    <a:pt x="5860034" y="59944"/>
                  </a:lnTo>
                  <a:lnTo>
                    <a:pt x="5901944" y="59436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31619" y="3396996"/>
              <a:ext cx="1358265" cy="368935"/>
            </a:xfrm>
            <a:custGeom>
              <a:avLst/>
              <a:gdLst/>
              <a:ahLst/>
              <a:cxnLst/>
              <a:rect l="l" t="t" r="r" b="b"/>
              <a:pathLst>
                <a:path w="1358264" h="368935">
                  <a:moveTo>
                    <a:pt x="1357883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357883" y="368807"/>
                  </a:lnTo>
                  <a:lnTo>
                    <a:pt x="1357883" y="0"/>
                  </a:lnTo>
                  <a:close/>
                </a:path>
              </a:pathLst>
            </a:custGeom>
            <a:solidFill>
              <a:srgbClr val="D6E1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610360" y="3411982"/>
            <a:ext cx="705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aramond"/>
                <a:cs typeface="Garamond"/>
              </a:rPr>
              <a:t>START</a:t>
            </a:r>
            <a:endParaRPr sz="1800">
              <a:latin typeface="Garamond"/>
              <a:cs typeface="Garamond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812035" y="3731514"/>
            <a:ext cx="7790815" cy="1762125"/>
            <a:chOff x="1812035" y="3731514"/>
            <a:chExt cx="7790815" cy="1762125"/>
          </a:xfrm>
        </p:grpSpPr>
        <p:sp>
          <p:nvSpPr>
            <p:cNvPr id="54" name="object 54"/>
            <p:cNvSpPr/>
            <p:nvPr/>
          </p:nvSpPr>
          <p:spPr>
            <a:xfrm>
              <a:off x="1812035" y="3731514"/>
              <a:ext cx="114300" cy="583565"/>
            </a:xfrm>
            <a:custGeom>
              <a:avLst/>
              <a:gdLst/>
              <a:ahLst/>
              <a:cxnLst/>
              <a:rect l="l" t="t" r="r" b="b"/>
              <a:pathLst>
                <a:path w="114300" h="583564">
                  <a:moveTo>
                    <a:pt x="38096" y="469095"/>
                  </a:moveTo>
                  <a:lnTo>
                    <a:pt x="0" y="469265"/>
                  </a:lnTo>
                  <a:lnTo>
                    <a:pt x="57657" y="583311"/>
                  </a:lnTo>
                  <a:lnTo>
                    <a:pt x="104692" y="488188"/>
                  </a:lnTo>
                  <a:lnTo>
                    <a:pt x="38226" y="488188"/>
                  </a:lnTo>
                  <a:lnTo>
                    <a:pt x="38097" y="469265"/>
                  </a:lnTo>
                  <a:lnTo>
                    <a:pt x="38096" y="469095"/>
                  </a:lnTo>
                  <a:close/>
                </a:path>
                <a:path w="114300" h="583564">
                  <a:moveTo>
                    <a:pt x="76131" y="468926"/>
                  </a:moveTo>
                  <a:lnTo>
                    <a:pt x="38096" y="469095"/>
                  </a:lnTo>
                  <a:lnTo>
                    <a:pt x="38225" y="487934"/>
                  </a:lnTo>
                  <a:lnTo>
                    <a:pt x="38226" y="488188"/>
                  </a:lnTo>
                  <a:lnTo>
                    <a:pt x="76326" y="487934"/>
                  </a:lnTo>
                  <a:lnTo>
                    <a:pt x="76135" y="469265"/>
                  </a:lnTo>
                  <a:lnTo>
                    <a:pt x="76131" y="468926"/>
                  </a:lnTo>
                  <a:close/>
                </a:path>
                <a:path w="114300" h="583564">
                  <a:moveTo>
                    <a:pt x="114300" y="468756"/>
                  </a:moveTo>
                  <a:lnTo>
                    <a:pt x="76131" y="468926"/>
                  </a:lnTo>
                  <a:lnTo>
                    <a:pt x="76326" y="487934"/>
                  </a:lnTo>
                  <a:lnTo>
                    <a:pt x="38226" y="488188"/>
                  </a:lnTo>
                  <a:lnTo>
                    <a:pt x="104692" y="488188"/>
                  </a:lnTo>
                  <a:lnTo>
                    <a:pt x="114048" y="469265"/>
                  </a:lnTo>
                  <a:lnTo>
                    <a:pt x="114132" y="469095"/>
                  </a:lnTo>
                  <a:lnTo>
                    <a:pt x="114216" y="468926"/>
                  </a:lnTo>
                  <a:lnTo>
                    <a:pt x="114300" y="468756"/>
                  </a:lnTo>
                  <a:close/>
                </a:path>
                <a:path w="114300" h="583564">
                  <a:moveTo>
                    <a:pt x="34586" y="297306"/>
                  </a:moveTo>
                  <a:lnTo>
                    <a:pt x="34670" y="298323"/>
                  </a:lnTo>
                  <a:lnTo>
                    <a:pt x="34785" y="300609"/>
                  </a:lnTo>
                  <a:lnTo>
                    <a:pt x="35051" y="303275"/>
                  </a:lnTo>
                  <a:lnTo>
                    <a:pt x="35178" y="306831"/>
                  </a:lnTo>
                  <a:lnTo>
                    <a:pt x="35270" y="310388"/>
                  </a:lnTo>
                  <a:lnTo>
                    <a:pt x="35306" y="311785"/>
                  </a:lnTo>
                  <a:lnTo>
                    <a:pt x="35559" y="317373"/>
                  </a:lnTo>
                  <a:lnTo>
                    <a:pt x="36028" y="329438"/>
                  </a:lnTo>
                  <a:lnTo>
                    <a:pt x="36068" y="330454"/>
                  </a:lnTo>
                  <a:lnTo>
                    <a:pt x="36194" y="337947"/>
                  </a:lnTo>
                  <a:lnTo>
                    <a:pt x="36420" y="345059"/>
                  </a:lnTo>
                  <a:lnTo>
                    <a:pt x="36813" y="362838"/>
                  </a:lnTo>
                  <a:lnTo>
                    <a:pt x="37077" y="382524"/>
                  </a:lnTo>
                  <a:lnTo>
                    <a:pt x="37453" y="403860"/>
                  </a:lnTo>
                  <a:lnTo>
                    <a:pt x="37970" y="450850"/>
                  </a:lnTo>
                  <a:lnTo>
                    <a:pt x="38096" y="469095"/>
                  </a:lnTo>
                  <a:lnTo>
                    <a:pt x="76131" y="468926"/>
                  </a:lnTo>
                  <a:lnTo>
                    <a:pt x="75948" y="451104"/>
                  </a:lnTo>
                  <a:lnTo>
                    <a:pt x="75945" y="450850"/>
                  </a:lnTo>
                  <a:lnTo>
                    <a:pt x="75818" y="426719"/>
                  </a:lnTo>
                  <a:lnTo>
                    <a:pt x="75193" y="383031"/>
                  </a:lnTo>
                  <a:lnTo>
                    <a:pt x="74421" y="345059"/>
                  </a:lnTo>
                  <a:lnTo>
                    <a:pt x="74294" y="336931"/>
                  </a:lnTo>
                  <a:lnTo>
                    <a:pt x="74075" y="330454"/>
                  </a:lnTo>
                  <a:lnTo>
                    <a:pt x="74040" y="329438"/>
                  </a:lnTo>
                  <a:lnTo>
                    <a:pt x="73913" y="322072"/>
                  </a:lnTo>
                  <a:lnTo>
                    <a:pt x="73466" y="311785"/>
                  </a:lnTo>
                  <a:lnTo>
                    <a:pt x="73406" y="310388"/>
                  </a:lnTo>
                  <a:lnTo>
                    <a:pt x="73319" y="306831"/>
                  </a:lnTo>
                  <a:lnTo>
                    <a:pt x="73278" y="305181"/>
                  </a:lnTo>
                  <a:lnTo>
                    <a:pt x="73044" y="300609"/>
                  </a:lnTo>
                  <a:lnTo>
                    <a:pt x="36068" y="300609"/>
                  </a:lnTo>
                  <a:lnTo>
                    <a:pt x="35813" y="300228"/>
                  </a:lnTo>
                  <a:lnTo>
                    <a:pt x="35687" y="299847"/>
                  </a:lnTo>
                  <a:lnTo>
                    <a:pt x="34925" y="298323"/>
                  </a:lnTo>
                  <a:lnTo>
                    <a:pt x="34586" y="297306"/>
                  </a:lnTo>
                  <a:close/>
                </a:path>
                <a:path w="114300" h="583564">
                  <a:moveTo>
                    <a:pt x="72702" y="296037"/>
                  </a:moveTo>
                  <a:lnTo>
                    <a:pt x="34416" y="296037"/>
                  </a:lnTo>
                  <a:lnTo>
                    <a:pt x="36068" y="300609"/>
                  </a:lnTo>
                  <a:lnTo>
                    <a:pt x="73044" y="300609"/>
                  </a:lnTo>
                  <a:lnTo>
                    <a:pt x="72966" y="299466"/>
                  </a:lnTo>
                  <a:lnTo>
                    <a:pt x="72878" y="298323"/>
                  </a:lnTo>
                  <a:lnTo>
                    <a:pt x="72761" y="296799"/>
                  </a:lnTo>
                  <a:lnTo>
                    <a:pt x="72702" y="296037"/>
                  </a:lnTo>
                  <a:close/>
                </a:path>
                <a:path w="114300" h="583564">
                  <a:moveTo>
                    <a:pt x="34692" y="296799"/>
                  </a:moveTo>
                  <a:lnTo>
                    <a:pt x="34586" y="297306"/>
                  </a:lnTo>
                  <a:lnTo>
                    <a:pt x="34925" y="298323"/>
                  </a:lnTo>
                  <a:lnTo>
                    <a:pt x="35687" y="299847"/>
                  </a:lnTo>
                  <a:lnTo>
                    <a:pt x="35655" y="299466"/>
                  </a:lnTo>
                  <a:lnTo>
                    <a:pt x="34692" y="296799"/>
                  </a:lnTo>
                  <a:close/>
                </a:path>
                <a:path w="114300" h="583564">
                  <a:moveTo>
                    <a:pt x="67056" y="0"/>
                  </a:moveTo>
                  <a:lnTo>
                    <a:pt x="28956" y="0"/>
                  </a:lnTo>
                  <a:lnTo>
                    <a:pt x="29082" y="54483"/>
                  </a:lnTo>
                  <a:lnTo>
                    <a:pt x="29210" y="80899"/>
                  </a:lnTo>
                  <a:lnTo>
                    <a:pt x="29337" y="107187"/>
                  </a:lnTo>
                  <a:lnTo>
                    <a:pt x="29590" y="132461"/>
                  </a:lnTo>
                  <a:lnTo>
                    <a:pt x="29965" y="156210"/>
                  </a:lnTo>
                  <a:lnTo>
                    <a:pt x="30474" y="200279"/>
                  </a:lnTo>
                  <a:lnTo>
                    <a:pt x="30846" y="219710"/>
                  </a:lnTo>
                  <a:lnTo>
                    <a:pt x="31225" y="237490"/>
                  </a:lnTo>
                  <a:lnTo>
                    <a:pt x="31467" y="245363"/>
                  </a:lnTo>
                  <a:lnTo>
                    <a:pt x="31495" y="246253"/>
                  </a:lnTo>
                  <a:lnTo>
                    <a:pt x="31622" y="253873"/>
                  </a:lnTo>
                  <a:lnTo>
                    <a:pt x="31840" y="259842"/>
                  </a:lnTo>
                  <a:lnTo>
                    <a:pt x="31876" y="260858"/>
                  </a:lnTo>
                  <a:lnTo>
                    <a:pt x="32003" y="267208"/>
                  </a:lnTo>
                  <a:lnTo>
                    <a:pt x="32257" y="273177"/>
                  </a:lnTo>
                  <a:lnTo>
                    <a:pt x="32438" y="276606"/>
                  </a:lnTo>
                  <a:lnTo>
                    <a:pt x="32512" y="278003"/>
                  </a:lnTo>
                  <a:lnTo>
                    <a:pt x="32638" y="282448"/>
                  </a:lnTo>
                  <a:lnTo>
                    <a:pt x="32869" y="284988"/>
                  </a:lnTo>
                  <a:lnTo>
                    <a:pt x="32957" y="285949"/>
                  </a:lnTo>
                  <a:lnTo>
                    <a:pt x="33051" y="287269"/>
                  </a:lnTo>
                  <a:lnTo>
                    <a:pt x="33172" y="289433"/>
                  </a:lnTo>
                  <a:lnTo>
                    <a:pt x="33400" y="291719"/>
                  </a:lnTo>
                  <a:lnTo>
                    <a:pt x="34036" y="295275"/>
                  </a:lnTo>
                  <a:lnTo>
                    <a:pt x="34416" y="296799"/>
                  </a:lnTo>
                  <a:lnTo>
                    <a:pt x="34586" y="297306"/>
                  </a:lnTo>
                  <a:lnTo>
                    <a:pt x="34569" y="296799"/>
                  </a:lnTo>
                  <a:lnTo>
                    <a:pt x="34416" y="296037"/>
                  </a:lnTo>
                  <a:lnTo>
                    <a:pt x="72702" y="296037"/>
                  </a:lnTo>
                  <a:lnTo>
                    <a:pt x="72643" y="295275"/>
                  </a:lnTo>
                  <a:lnTo>
                    <a:pt x="72516" y="293624"/>
                  </a:lnTo>
                  <a:lnTo>
                    <a:pt x="72008" y="289433"/>
                  </a:lnTo>
                  <a:lnTo>
                    <a:pt x="71662" y="288163"/>
                  </a:lnTo>
                  <a:lnTo>
                    <a:pt x="71374" y="288163"/>
                  </a:lnTo>
                  <a:lnTo>
                    <a:pt x="71316" y="287481"/>
                  </a:lnTo>
                  <a:lnTo>
                    <a:pt x="69976" y="283463"/>
                  </a:lnTo>
                  <a:lnTo>
                    <a:pt x="69849" y="283083"/>
                  </a:lnTo>
                  <a:lnTo>
                    <a:pt x="69722" y="282702"/>
                  </a:lnTo>
                  <a:lnTo>
                    <a:pt x="70911" y="282702"/>
                  </a:lnTo>
                  <a:lnTo>
                    <a:pt x="70738" y="280669"/>
                  </a:lnTo>
                  <a:lnTo>
                    <a:pt x="70612" y="276606"/>
                  </a:lnTo>
                  <a:lnTo>
                    <a:pt x="70159" y="267208"/>
                  </a:lnTo>
                  <a:lnTo>
                    <a:pt x="69891" y="260858"/>
                  </a:lnTo>
                  <a:lnTo>
                    <a:pt x="69850" y="259842"/>
                  </a:lnTo>
                  <a:lnTo>
                    <a:pt x="69741" y="253873"/>
                  </a:lnTo>
                  <a:lnTo>
                    <a:pt x="69722" y="252856"/>
                  </a:lnTo>
                  <a:lnTo>
                    <a:pt x="69499" y="246253"/>
                  </a:lnTo>
                  <a:lnTo>
                    <a:pt x="69468" y="245363"/>
                  </a:lnTo>
                  <a:lnTo>
                    <a:pt x="69354" y="238252"/>
                  </a:lnTo>
                  <a:lnTo>
                    <a:pt x="68977" y="220472"/>
                  </a:lnTo>
                  <a:lnTo>
                    <a:pt x="68589" y="200787"/>
                  </a:lnTo>
                  <a:lnTo>
                    <a:pt x="68325" y="178943"/>
                  </a:lnTo>
                  <a:lnTo>
                    <a:pt x="67951" y="156591"/>
                  </a:lnTo>
                  <a:lnTo>
                    <a:pt x="67439" y="107187"/>
                  </a:lnTo>
                  <a:lnTo>
                    <a:pt x="67309" y="80899"/>
                  </a:lnTo>
                  <a:lnTo>
                    <a:pt x="67182" y="54356"/>
                  </a:lnTo>
                  <a:lnTo>
                    <a:pt x="67056" y="0"/>
                  </a:lnTo>
                  <a:close/>
                </a:path>
                <a:path w="114300" h="583564">
                  <a:moveTo>
                    <a:pt x="71186" y="285949"/>
                  </a:moveTo>
                  <a:lnTo>
                    <a:pt x="71298" y="287269"/>
                  </a:lnTo>
                  <a:lnTo>
                    <a:pt x="71374" y="288163"/>
                  </a:lnTo>
                  <a:lnTo>
                    <a:pt x="71649" y="288163"/>
                  </a:lnTo>
                  <a:lnTo>
                    <a:pt x="71535" y="287481"/>
                  </a:lnTo>
                  <a:lnTo>
                    <a:pt x="71500" y="287269"/>
                  </a:lnTo>
                  <a:lnTo>
                    <a:pt x="71395" y="286638"/>
                  </a:lnTo>
                  <a:lnTo>
                    <a:pt x="71186" y="285949"/>
                  </a:lnTo>
                  <a:close/>
                </a:path>
                <a:path w="114300" h="583564">
                  <a:moveTo>
                    <a:pt x="69850" y="283083"/>
                  </a:moveTo>
                  <a:lnTo>
                    <a:pt x="71245" y="287269"/>
                  </a:lnTo>
                  <a:lnTo>
                    <a:pt x="71186" y="285949"/>
                  </a:lnTo>
                  <a:lnTo>
                    <a:pt x="70865" y="284988"/>
                  </a:lnTo>
                  <a:lnTo>
                    <a:pt x="70103" y="283463"/>
                  </a:lnTo>
                  <a:lnTo>
                    <a:pt x="69850" y="283083"/>
                  </a:lnTo>
                  <a:close/>
                </a:path>
                <a:path w="114300" h="583564">
                  <a:moveTo>
                    <a:pt x="70911" y="282702"/>
                  </a:moveTo>
                  <a:lnTo>
                    <a:pt x="69722" y="282702"/>
                  </a:lnTo>
                  <a:lnTo>
                    <a:pt x="69850" y="283083"/>
                  </a:lnTo>
                  <a:lnTo>
                    <a:pt x="70103" y="283463"/>
                  </a:lnTo>
                  <a:lnTo>
                    <a:pt x="70865" y="284988"/>
                  </a:lnTo>
                  <a:lnTo>
                    <a:pt x="71186" y="285949"/>
                  </a:lnTo>
                  <a:lnTo>
                    <a:pt x="70975" y="283463"/>
                  </a:lnTo>
                  <a:lnTo>
                    <a:pt x="70911" y="282702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448305" y="4703826"/>
              <a:ext cx="7139940" cy="789305"/>
            </a:xfrm>
            <a:custGeom>
              <a:avLst/>
              <a:gdLst/>
              <a:ahLst/>
              <a:cxnLst/>
              <a:rect l="l" t="t" r="r" b="b"/>
              <a:pathLst>
                <a:path w="7139940" h="789304">
                  <a:moveTo>
                    <a:pt x="7089648" y="0"/>
                  </a:moveTo>
                  <a:lnTo>
                    <a:pt x="7089648" y="789305"/>
                  </a:lnTo>
                </a:path>
                <a:path w="7139940" h="789304">
                  <a:moveTo>
                    <a:pt x="7139813" y="745236"/>
                  </a:moveTo>
                  <a:lnTo>
                    <a:pt x="0" y="763016"/>
                  </a:lnTo>
                </a:path>
              </a:pathLst>
            </a:custGeom>
            <a:ln w="2895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38526" y="4682490"/>
              <a:ext cx="86995" cy="767080"/>
            </a:xfrm>
            <a:custGeom>
              <a:avLst/>
              <a:gdLst/>
              <a:ahLst/>
              <a:cxnLst/>
              <a:rect l="l" t="t" r="r" b="b"/>
              <a:pathLst>
                <a:path w="86994" h="767079">
                  <a:moveTo>
                    <a:pt x="28950" y="86740"/>
                  </a:moveTo>
                  <a:lnTo>
                    <a:pt x="22733" y="766572"/>
                  </a:lnTo>
                  <a:lnTo>
                    <a:pt x="51689" y="766826"/>
                  </a:lnTo>
                  <a:lnTo>
                    <a:pt x="57904" y="87249"/>
                  </a:lnTo>
                  <a:lnTo>
                    <a:pt x="57906" y="86994"/>
                  </a:lnTo>
                  <a:lnTo>
                    <a:pt x="28950" y="86740"/>
                  </a:lnTo>
                  <a:close/>
                </a:path>
                <a:path w="86994" h="767079">
                  <a:moveTo>
                    <a:pt x="79538" y="72262"/>
                  </a:moveTo>
                  <a:lnTo>
                    <a:pt x="29083" y="72262"/>
                  </a:lnTo>
                  <a:lnTo>
                    <a:pt x="58039" y="72517"/>
                  </a:lnTo>
                  <a:lnTo>
                    <a:pt x="57911" y="86487"/>
                  </a:lnTo>
                  <a:lnTo>
                    <a:pt x="57906" y="86994"/>
                  </a:lnTo>
                  <a:lnTo>
                    <a:pt x="86868" y="87249"/>
                  </a:lnTo>
                  <a:lnTo>
                    <a:pt x="79662" y="72517"/>
                  </a:lnTo>
                  <a:lnTo>
                    <a:pt x="79538" y="72262"/>
                  </a:lnTo>
                  <a:close/>
                </a:path>
                <a:path w="86994" h="767079">
                  <a:moveTo>
                    <a:pt x="29083" y="72262"/>
                  </a:moveTo>
                  <a:lnTo>
                    <a:pt x="28952" y="86487"/>
                  </a:lnTo>
                  <a:lnTo>
                    <a:pt x="28950" y="86740"/>
                  </a:lnTo>
                  <a:lnTo>
                    <a:pt x="57906" y="86994"/>
                  </a:lnTo>
                  <a:lnTo>
                    <a:pt x="58039" y="72517"/>
                  </a:lnTo>
                  <a:lnTo>
                    <a:pt x="29083" y="72262"/>
                  </a:lnTo>
                  <a:close/>
                </a:path>
                <a:path w="86994" h="767079">
                  <a:moveTo>
                    <a:pt x="44196" y="0"/>
                  </a:moveTo>
                  <a:lnTo>
                    <a:pt x="0" y="86487"/>
                  </a:lnTo>
                  <a:lnTo>
                    <a:pt x="28950" y="86740"/>
                  </a:lnTo>
                  <a:lnTo>
                    <a:pt x="29080" y="72517"/>
                  </a:lnTo>
                  <a:lnTo>
                    <a:pt x="29083" y="72262"/>
                  </a:lnTo>
                  <a:lnTo>
                    <a:pt x="79538" y="72262"/>
                  </a:lnTo>
                  <a:lnTo>
                    <a:pt x="44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194" y="549910"/>
            <a:ext cx="378180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</a:tabLst>
            </a:pPr>
            <a:r>
              <a:rPr sz="4000" dirty="0"/>
              <a:t>	</a:t>
            </a:r>
            <a:r>
              <a:rPr sz="4000" spc="-35" dirty="0"/>
              <a:t>Traversing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7205133" y="6146981"/>
            <a:ext cx="231986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1370457"/>
            <a:ext cx="9925685" cy="453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linear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data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structure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needs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traversed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starting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until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the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Unlike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arrays,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where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random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access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possible,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requires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access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nodes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sequential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traversal.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Traversing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important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many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applications.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example,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want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print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search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specific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want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perform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an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advanced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operation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traverse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algorithm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traversing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fairly trivial.</a:t>
            </a:r>
            <a:endParaRPr sz="2000">
              <a:latin typeface="Garamond"/>
              <a:cs typeface="Garamond"/>
            </a:endParaRPr>
          </a:p>
          <a:p>
            <a:pPr marL="615950" indent="-603250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61595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Start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Access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content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null.</a:t>
            </a:r>
            <a:endParaRPr sz="2000">
              <a:latin typeface="Garamond"/>
              <a:cs typeface="Garamond"/>
            </a:endParaRPr>
          </a:p>
          <a:p>
            <a:pPr marL="568325" indent="-55562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56832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go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next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node(if</a:t>
            </a:r>
            <a:r>
              <a:rPr sz="20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exists)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access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information</a:t>
            </a:r>
            <a:endParaRPr sz="2000">
              <a:latin typeface="Garamond"/>
              <a:cs typeface="Garamond"/>
            </a:endParaRPr>
          </a:p>
          <a:p>
            <a:pPr marL="612775" indent="-600075">
              <a:lnSpc>
                <a:spcPct val="100000"/>
              </a:lnSpc>
              <a:spcBef>
                <a:spcPts val="1080"/>
              </a:spcBef>
              <a:buAutoNum type="alphaLcPeriod"/>
              <a:tabLst>
                <a:tab pos="61277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Continue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until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more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nodes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(that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is,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you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reached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last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node)</a:t>
            </a:r>
            <a:endParaRPr sz="2000">
              <a:latin typeface="Garamond"/>
              <a:cs typeface="Garamond"/>
            </a:endParaRPr>
          </a:p>
          <a:p>
            <a:pPr marL="12700" marR="5080" algn="just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Let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stored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linear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array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INFO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START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pointing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element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NULL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indicating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end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Suppose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want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traverse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order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Process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exactly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once.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This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section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presents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algorithm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does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uses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algorithm</a:t>
            </a:r>
            <a:r>
              <a:rPr sz="20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 some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applications.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557272"/>
            <a:ext cx="9741408" cy="28529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38398" y="3789426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163316" y="5277358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6623" y="5357266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112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01102" y="5342635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120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6721" y="5313679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125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3004" y="4790643"/>
            <a:ext cx="180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aramond"/>
                <a:cs typeface="Garamond"/>
              </a:rPr>
              <a:t>A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66740" y="478396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aramond"/>
                <a:cs typeface="Garamond"/>
              </a:rPr>
              <a:t>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2623" y="4783963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aramond"/>
                <a:cs typeface="Garamond"/>
              </a:rPr>
              <a:t>C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3766" y="4783963"/>
            <a:ext cx="201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Garamond"/>
                <a:cs typeface="Garamond"/>
              </a:rPr>
              <a:t>D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3170" y="4660519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112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2858" y="4645914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120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7639" y="4653153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125</a:t>
            </a:r>
            <a:endParaRPr sz="1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417263"/>
            <a:ext cx="8356600" cy="311658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Algorithm: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1.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PTR:=START.[Initializes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pointer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PTR]</a:t>
            </a:r>
            <a:endParaRPr sz="2400">
              <a:latin typeface="Garamond"/>
              <a:cs typeface="Garamond"/>
            </a:endParaRPr>
          </a:p>
          <a:p>
            <a:pPr marL="1211580" indent="-284480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121158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Repeat Step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3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4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while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PTR≠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NULL.</a:t>
            </a:r>
            <a:endParaRPr sz="2400">
              <a:latin typeface="Garamond"/>
              <a:cs typeface="Garamond"/>
            </a:endParaRPr>
          </a:p>
          <a:p>
            <a:pPr marL="1211580" indent="-284480">
              <a:lnSpc>
                <a:spcPct val="100000"/>
              </a:lnSpc>
              <a:spcBef>
                <a:spcPts val="1180"/>
              </a:spcBef>
              <a:buAutoNum type="arabicPeriod" startAt="2"/>
              <a:tabLst>
                <a:tab pos="121158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Apply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PROCESS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INFO[PTR].</a:t>
            </a:r>
            <a:endParaRPr sz="2400">
              <a:latin typeface="Garamond"/>
              <a:cs typeface="Garamond"/>
            </a:endParaRPr>
          </a:p>
          <a:p>
            <a:pPr marL="1211580" marR="5080" indent="-284480">
              <a:lnSpc>
                <a:spcPts val="4060"/>
              </a:lnSpc>
              <a:spcBef>
                <a:spcPts val="330"/>
              </a:spcBef>
              <a:buAutoNum type="arabicPeriod" startAt="2"/>
              <a:tabLst>
                <a:tab pos="13843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PTR:=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LINK[PTR].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[PTR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now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points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next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node.]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[End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Step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2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loop.]</a:t>
            </a:r>
            <a:endParaRPr sz="2400">
              <a:latin typeface="Garamond"/>
              <a:cs typeface="Garamond"/>
            </a:endParaRPr>
          </a:p>
          <a:p>
            <a:pPr marL="1211580" indent="-284480">
              <a:lnSpc>
                <a:spcPct val="100000"/>
              </a:lnSpc>
              <a:spcBef>
                <a:spcPts val="840"/>
              </a:spcBef>
              <a:buAutoNum type="arabicPeriod" startAt="2"/>
              <a:tabLst>
                <a:tab pos="1211580" algn="l"/>
              </a:tabLst>
            </a:pP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Exit.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7281333" y="6146981"/>
            <a:ext cx="1862667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0717" y="399034"/>
            <a:ext cx="375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dirty="0">
                <a:latin typeface="Garamond"/>
                <a:cs typeface="Garamond"/>
              </a:rPr>
              <a:t>Algorithm</a:t>
            </a:r>
            <a:r>
              <a:rPr sz="4000" b="1" spc="-160" dirty="0">
                <a:latin typeface="Garamond"/>
                <a:cs typeface="Garamond"/>
              </a:rPr>
              <a:t> </a:t>
            </a:r>
            <a:r>
              <a:rPr sz="4000" b="1" spc="-10" dirty="0">
                <a:latin typeface="Garamond"/>
                <a:cs typeface="Garamond"/>
              </a:rPr>
              <a:t>details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1065860"/>
            <a:ext cx="8971280" cy="16268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Initialize</a:t>
            </a:r>
            <a:r>
              <a:rPr sz="3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3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3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START.</a:t>
            </a:r>
            <a:endParaRPr sz="3000">
              <a:latin typeface="Garamond"/>
              <a:cs typeface="Garamond"/>
            </a:endParaRPr>
          </a:p>
          <a:p>
            <a:pPr marL="12700" marR="5080">
              <a:lnSpc>
                <a:spcPct val="116700"/>
              </a:lnSpc>
            </a:pP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process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INFO[PTR],</a:t>
            </a:r>
            <a:r>
              <a:rPr sz="3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information</a:t>
            </a:r>
            <a:r>
              <a:rPr sz="3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3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3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node.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Update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3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3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assignment</a:t>
            </a:r>
            <a:r>
              <a:rPr sz="3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PTR:=LINK[PTR],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2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endParaRPr sz="30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499740"/>
            <a:ext cx="9439275" cy="3256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3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points</a:t>
            </a:r>
            <a:r>
              <a:rPr sz="3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second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node.</a:t>
            </a:r>
            <a:endParaRPr sz="3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3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Process</a:t>
            </a:r>
            <a:r>
              <a:rPr sz="3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INFO[PTR],</a:t>
            </a:r>
            <a:r>
              <a:rPr sz="3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information</a:t>
            </a:r>
            <a:r>
              <a:rPr sz="3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3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second</a:t>
            </a:r>
            <a:r>
              <a:rPr sz="3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node.</a:t>
            </a:r>
            <a:endParaRPr sz="3000">
              <a:latin typeface="Garamond"/>
              <a:cs typeface="Garamond"/>
            </a:endParaRPr>
          </a:p>
          <a:p>
            <a:pPr marL="12700" marR="1320800">
              <a:lnSpc>
                <a:spcPct val="80000"/>
              </a:lnSpc>
              <a:spcBef>
                <a:spcPts val="1320"/>
              </a:spcBef>
            </a:pP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Again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update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3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assignment</a:t>
            </a:r>
            <a:r>
              <a:rPr sz="3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operator PTR:=LINK[PTR],</a:t>
            </a:r>
            <a:r>
              <a:rPr sz="3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3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3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process</a:t>
            </a:r>
            <a:r>
              <a:rPr sz="3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INFO[PTR],</a:t>
            </a:r>
            <a:r>
              <a:rPr sz="3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information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30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third</a:t>
            </a:r>
            <a:r>
              <a:rPr sz="3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node.</a:t>
            </a:r>
            <a:endParaRPr sz="3000">
              <a:latin typeface="Garamond"/>
              <a:cs typeface="Garamond"/>
            </a:endParaRPr>
          </a:p>
          <a:p>
            <a:pPr marL="12700" marR="198120">
              <a:lnSpc>
                <a:spcPts val="2880"/>
              </a:lnSpc>
              <a:spcBef>
                <a:spcPts val="1295"/>
              </a:spcBef>
            </a:pP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3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on.</a:t>
            </a:r>
            <a:r>
              <a:rPr sz="3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Continue</a:t>
            </a:r>
            <a:r>
              <a:rPr sz="3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until</a:t>
            </a:r>
            <a:r>
              <a:rPr sz="3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PTR=NULL,</a:t>
            </a:r>
            <a:r>
              <a:rPr sz="3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3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signals</a:t>
            </a:r>
            <a:r>
              <a:rPr sz="3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spc="-25" dirty="0">
                <a:solidFill>
                  <a:srgbClr val="252525"/>
                </a:solidFill>
                <a:latin typeface="Garamond"/>
                <a:cs typeface="Garamond"/>
              </a:rPr>
              <a:t>end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3000" spc="3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0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3000" spc="-1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endParaRPr sz="3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811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Content: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26704"/>
            <a:ext cx="5267325" cy="31826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list,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Traversing,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Searching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Unsorted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list,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330" algn="l"/>
              </a:tabLst>
            </a:pPr>
            <a:r>
              <a:rPr sz="2400" dirty="0">
                <a:latin typeface="Times New Roman"/>
                <a:cs typeface="Times New Roman"/>
              </a:rPr>
              <a:t>Overflow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Underflow,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Inserting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beginning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list,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deleting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given </a:t>
            </a:r>
            <a:r>
              <a:rPr sz="2400" spc="-10" dirty="0">
                <a:latin typeface="Times New Roman"/>
                <a:cs typeface="Times New Roman"/>
              </a:rPr>
              <a:t>Node.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9802" y="623697"/>
            <a:ext cx="579424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Traversing</a:t>
            </a:r>
            <a:r>
              <a:rPr sz="4000" spc="-114" dirty="0"/>
              <a:t> </a:t>
            </a:r>
            <a:r>
              <a:rPr sz="4000" dirty="0"/>
              <a:t>Linear</a:t>
            </a:r>
            <a:r>
              <a:rPr sz="4000" spc="-110" dirty="0"/>
              <a:t> </a:t>
            </a:r>
            <a:r>
              <a:rPr sz="4000" spc="-10" dirty="0"/>
              <a:t>Array</a:t>
            </a:r>
            <a:endParaRPr sz="400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1296746"/>
            <a:ext cx="9081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LA-</a:t>
            </a:r>
            <a:r>
              <a:rPr sz="28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Garamond"/>
                <a:cs typeface="Garamond"/>
              </a:rPr>
              <a:t>Array,</a:t>
            </a:r>
            <a:r>
              <a:rPr sz="28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Lower</a:t>
            </a:r>
            <a:r>
              <a:rPr sz="28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Bound=</a:t>
            </a:r>
            <a:r>
              <a:rPr sz="28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30" dirty="0">
                <a:solidFill>
                  <a:srgbClr val="252525"/>
                </a:solidFill>
                <a:latin typeface="Garamond"/>
                <a:cs typeface="Garamond"/>
              </a:rPr>
              <a:t>LB,</a:t>
            </a:r>
            <a:r>
              <a:rPr sz="2800" spc="-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Upper</a:t>
            </a:r>
            <a:r>
              <a:rPr sz="28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Garamond"/>
                <a:cs typeface="Garamond"/>
              </a:rPr>
              <a:t>Bound=UB,</a:t>
            </a:r>
            <a:r>
              <a:rPr sz="28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S-&gt;</a:t>
            </a:r>
            <a:r>
              <a:rPr sz="2800" spc="-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Process 	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8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element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312288"/>
            <a:ext cx="5537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4285"/>
              <a:buFont typeface="Arial"/>
              <a:buChar char="•"/>
              <a:tabLst>
                <a:tab pos="298450" algn="l"/>
              </a:tabLst>
            </a:pP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Algorithm:</a:t>
            </a:r>
            <a:r>
              <a:rPr sz="28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1)</a:t>
            </a:r>
            <a:r>
              <a:rPr sz="28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Initialize</a:t>
            </a:r>
            <a:r>
              <a:rPr sz="28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Counter</a:t>
            </a:r>
            <a:r>
              <a:rPr sz="28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Garamond"/>
                <a:cs typeface="Garamond"/>
              </a:rPr>
              <a:t>I=LB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2900933"/>
            <a:ext cx="339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2)</a:t>
            </a:r>
            <a:r>
              <a:rPr sz="28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Loop</a:t>
            </a: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(While</a:t>
            </a:r>
            <a:r>
              <a:rPr sz="28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I&lt;=UB)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3327487"/>
            <a:ext cx="2698115" cy="237871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71475" indent="-358775">
              <a:lnSpc>
                <a:spcPct val="100000"/>
              </a:lnSpc>
              <a:spcBef>
                <a:spcPts val="1370"/>
              </a:spcBef>
              <a:buAutoNum type="arabicParenR" startAt="3"/>
              <a:tabLst>
                <a:tab pos="371475" algn="l"/>
              </a:tabLst>
            </a:pP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Apply</a:t>
            </a:r>
            <a:r>
              <a:rPr sz="28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S</a:t>
            </a:r>
            <a:r>
              <a:rPr sz="28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8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LA[I]</a:t>
            </a:r>
            <a:endParaRPr sz="2800">
              <a:latin typeface="Garamond"/>
              <a:cs typeface="Garamond"/>
            </a:endParaRPr>
          </a:p>
          <a:p>
            <a:pPr marL="370205" indent="-357505">
              <a:lnSpc>
                <a:spcPct val="100000"/>
              </a:lnSpc>
              <a:spcBef>
                <a:spcPts val="1270"/>
              </a:spcBef>
              <a:buAutoNum type="arabicParenR" startAt="3"/>
              <a:tabLst>
                <a:tab pos="370205" algn="l"/>
              </a:tabLst>
            </a:pP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I=I+1</a:t>
            </a:r>
            <a:endParaRPr sz="2800">
              <a:latin typeface="Garamond"/>
              <a:cs typeface="Garamond"/>
            </a:endParaRPr>
          </a:p>
          <a:p>
            <a:pPr marL="371475" indent="-358775">
              <a:lnSpc>
                <a:spcPct val="100000"/>
              </a:lnSpc>
              <a:spcBef>
                <a:spcPts val="1275"/>
              </a:spcBef>
              <a:buAutoNum type="arabicParenR" startAt="3"/>
              <a:tabLst>
                <a:tab pos="371475" algn="l"/>
              </a:tabLst>
            </a:pP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End</a:t>
            </a:r>
            <a:r>
              <a:rPr sz="28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Garamond"/>
                <a:cs typeface="Garamond"/>
              </a:rPr>
              <a:t>Loop</a:t>
            </a:r>
            <a:endParaRPr sz="2800">
              <a:latin typeface="Garamond"/>
              <a:cs typeface="Garamond"/>
            </a:endParaRPr>
          </a:p>
          <a:p>
            <a:pPr marL="370205" indent="-357505">
              <a:lnSpc>
                <a:spcPct val="100000"/>
              </a:lnSpc>
              <a:spcBef>
                <a:spcPts val="1270"/>
              </a:spcBef>
              <a:buAutoNum type="arabicParenR" startAt="3"/>
              <a:tabLst>
                <a:tab pos="370205" algn="l"/>
              </a:tabLst>
            </a:pPr>
            <a:r>
              <a:rPr sz="2800" spc="-20" dirty="0">
                <a:solidFill>
                  <a:srgbClr val="252525"/>
                </a:solidFill>
                <a:latin typeface="Garamond"/>
                <a:cs typeface="Garamond"/>
              </a:rPr>
              <a:t>Exit</a:t>
            </a:r>
            <a:endParaRPr sz="2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35490" y="2687777"/>
            <a:ext cx="297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LB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44050" y="4213605"/>
            <a:ext cx="327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UB</a:t>
            </a:r>
            <a:endParaRPr sz="1800">
              <a:latin typeface="Garamond"/>
              <a:cs typeface="Garamond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8221218" y="2668523"/>
          <a:ext cx="808990" cy="191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1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 marL="882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2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15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3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4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482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5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164193" y="2496773"/>
            <a:ext cx="132715" cy="208470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00" spc="-50" dirty="0">
                <a:latin typeface="Garamond"/>
                <a:cs typeface="Garamond"/>
              </a:rPr>
              <a:t>1</a:t>
            </a:r>
            <a:endParaRPr sz="18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50" dirty="0">
                <a:latin typeface="Garamond"/>
                <a:cs typeface="Garamond"/>
              </a:rPr>
              <a:t>2</a:t>
            </a:r>
            <a:endParaRPr sz="18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Garamond"/>
                <a:cs typeface="Garamond"/>
              </a:rPr>
              <a:t>3</a:t>
            </a:r>
            <a:endParaRPr sz="18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Garamond"/>
                <a:cs typeface="Garamond"/>
              </a:rPr>
              <a:t>4</a:t>
            </a:r>
            <a:endParaRPr sz="18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0" dirty="0">
                <a:latin typeface="Garamond"/>
                <a:cs typeface="Garamond"/>
              </a:rPr>
              <a:t>5</a:t>
            </a:r>
            <a:endParaRPr sz="1800">
              <a:latin typeface="Garamond"/>
              <a:cs typeface="Garamond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322445" y="3638677"/>
          <a:ext cx="3773804" cy="2411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7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0" dirty="0">
                          <a:latin typeface="Garamond"/>
                          <a:cs typeface="Garamond"/>
                        </a:rPr>
                        <a:t>I=LB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Garamond"/>
                          <a:cs typeface="Garamond"/>
                        </a:rPr>
                        <a:t>LA[i]</a:t>
                      </a:r>
                      <a:r>
                        <a:rPr sz="1800" spc="-10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1800" spc="-25" dirty="0">
                          <a:latin typeface="Garamond"/>
                          <a:cs typeface="Garamond"/>
                        </a:rPr>
                        <a:t>*2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I=I+1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1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1*2=2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I=1+1=2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2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2*2=4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I=2+1=3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3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3*2=6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I=3+1=4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4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4*2=8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I=4+1=5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0" dirty="0">
                          <a:latin typeface="Garamond"/>
                          <a:cs typeface="Garamond"/>
                        </a:rPr>
                        <a:t>5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5*2=10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10" dirty="0">
                          <a:latin typeface="Garamond"/>
                          <a:cs typeface="Garamond"/>
                        </a:rPr>
                        <a:t>I=5+1=6</a:t>
                      </a:r>
                      <a:endParaRPr sz="1800">
                        <a:latin typeface="Garamond"/>
                        <a:cs typeface="Garamond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597509"/>
            <a:ext cx="24790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2425" algn="just">
              <a:lnSpc>
                <a:spcPct val="135000"/>
              </a:lnSpc>
              <a:spcBef>
                <a:spcPts val="100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#include</a:t>
            </a:r>
            <a:r>
              <a:rPr sz="20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&lt;stdio.h&gt; #include&lt;conio.h&gt;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void</a:t>
            </a:r>
            <a:r>
              <a:rPr sz="2000" b="1" spc="-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main()</a:t>
            </a:r>
            <a:endParaRPr sz="2000">
              <a:latin typeface="Garamond"/>
              <a:cs typeface="Garamond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{</a:t>
            </a:r>
            <a:r>
              <a:rPr sz="20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int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LA[]</a:t>
            </a:r>
            <a:r>
              <a:rPr sz="20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=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{2,4,6,8,9};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243302"/>
            <a:ext cx="3981450" cy="33185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int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i, n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=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25" dirty="0">
                <a:solidFill>
                  <a:srgbClr val="252525"/>
                </a:solidFill>
                <a:latin typeface="Garamond"/>
                <a:cs typeface="Garamond"/>
              </a:rPr>
              <a:t>5;</a:t>
            </a:r>
            <a:endParaRPr sz="2000">
              <a:latin typeface="Garamond"/>
              <a:cs typeface="Garamond"/>
            </a:endParaRPr>
          </a:p>
          <a:p>
            <a:pPr marL="12700" marR="25400">
              <a:lnSpc>
                <a:spcPct val="135000"/>
              </a:lnSpc>
              <a:spcBef>
                <a:spcPts val="5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printf("The</a:t>
            </a:r>
            <a:r>
              <a:rPr sz="2000" b="1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array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are:\n");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for(i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=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0;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i</a:t>
            </a:r>
            <a:r>
              <a:rPr sz="20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&lt;</a:t>
            </a:r>
            <a:r>
              <a:rPr sz="2000" b="1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n;</a:t>
            </a:r>
            <a:r>
              <a:rPr sz="2000" b="1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i++)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-50" dirty="0">
                <a:solidFill>
                  <a:srgbClr val="252525"/>
                </a:solidFill>
                <a:latin typeface="Garamond"/>
                <a:cs typeface="Garamond"/>
              </a:rPr>
              <a:t>{</a:t>
            </a:r>
            <a:endParaRPr sz="2000">
              <a:latin typeface="Garamond"/>
              <a:cs typeface="Garamond"/>
            </a:endParaRPr>
          </a:p>
          <a:p>
            <a:pPr marL="76200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printf("LA[%d]</a:t>
            </a:r>
            <a:r>
              <a:rPr sz="2000" b="1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=</a:t>
            </a:r>
            <a:r>
              <a:rPr sz="2000" b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%d</a:t>
            </a:r>
            <a:r>
              <a:rPr sz="20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\n",</a:t>
            </a:r>
            <a:r>
              <a:rPr sz="2000" b="1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i,</a:t>
            </a:r>
            <a:r>
              <a:rPr sz="2000" b="1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LA[i]);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-50" dirty="0">
                <a:solidFill>
                  <a:srgbClr val="252525"/>
                </a:solidFill>
                <a:latin typeface="Garamond"/>
                <a:cs typeface="Garamond"/>
              </a:rPr>
              <a:t>}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getch();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b="1" spc="-50" dirty="0">
                <a:solidFill>
                  <a:srgbClr val="252525"/>
                </a:solidFill>
                <a:latin typeface="Garamond"/>
                <a:cs typeface="Garamond"/>
              </a:rPr>
              <a:t>}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627" y="2482672"/>
            <a:ext cx="264795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aramond"/>
                <a:cs typeface="Garamond"/>
              </a:rPr>
              <a:t>Command</a:t>
            </a:r>
            <a:r>
              <a:rPr sz="2800" spc="-114" dirty="0">
                <a:latin typeface="Garamond"/>
                <a:cs typeface="Garamond"/>
              </a:rPr>
              <a:t> </a:t>
            </a:r>
            <a:r>
              <a:rPr sz="2800" spc="-10" dirty="0">
                <a:latin typeface="Garamond"/>
                <a:cs typeface="Garamond"/>
              </a:rPr>
              <a:t>Prompt </a:t>
            </a:r>
            <a:r>
              <a:rPr sz="2800" dirty="0">
                <a:latin typeface="Garamond"/>
                <a:cs typeface="Garamond"/>
              </a:rPr>
              <a:t>The</a:t>
            </a:r>
            <a:r>
              <a:rPr sz="2800" spc="5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array</a:t>
            </a:r>
            <a:r>
              <a:rPr sz="2800" spc="5" dirty="0">
                <a:latin typeface="Garamond"/>
                <a:cs typeface="Garamond"/>
              </a:rPr>
              <a:t> </a:t>
            </a:r>
            <a:r>
              <a:rPr sz="2800" spc="-10" dirty="0">
                <a:latin typeface="Garamond"/>
                <a:cs typeface="Garamond"/>
              </a:rPr>
              <a:t>elements </a:t>
            </a:r>
            <a:r>
              <a:rPr sz="2800" spc="-20" dirty="0">
                <a:latin typeface="Garamond"/>
                <a:cs typeface="Garamond"/>
              </a:rPr>
              <a:t>are:</a:t>
            </a:r>
            <a:endParaRPr sz="2800">
              <a:latin typeface="Garamond"/>
              <a:cs typeface="Garamond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Garamond"/>
                <a:cs typeface="Garamond"/>
              </a:rPr>
              <a:t>LA[0]</a:t>
            </a:r>
            <a:r>
              <a:rPr sz="2800" spc="-30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=</a:t>
            </a:r>
            <a:r>
              <a:rPr sz="2800" spc="-40" dirty="0">
                <a:latin typeface="Garamond"/>
                <a:cs typeface="Garamond"/>
              </a:rPr>
              <a:t> </a:t>
            </a:r>
            <a:r>
              <a:rPr sz="2800" spc="-50" dirty="0">
                <a:latin typeface="Garamond"/>
                <a:cs typeface="Garamond"/>
              </a:rPr>
              <a:t>2</a:t>
            </a:r>
            <a:endParaRPr sz="2800">
              <a:latin typeface="Garamond"/>
              <a:cs typeface="Garamond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Garamond"/>
                <a:cs typeface="Garamond"/>
              </a:rPr>
              <a:t>LA[1]</a:t>
            </a:r>
            <a:r>
              <a:rPr sz="2800" spc="-25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=</a:t>
            </a:r>
            <a:r>
              <a:rPr sz="2800" spc="-30" dirty="0">
                <a:latin typeface="Garamond"/>
                <a:cs typeface="Garamond"/>
              </a:rPr>
              <a:t> </a:t>
            </a:r>
            <a:r>
              <a:rPr sz="2800" spc="-50" dirty="0">
                <a:latin typeface="Garamond"/>
                <a:cs typeface="Garamond"/>
              </a:rPr>
              <a:t>4</a:t>
            </a:r>
            <a:endParaRPr sz="2800">
              <a:latin typeface="Garamond"/>
              <a:cs typeface="Garamond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Garamond"/>
                <a:cs typeface="Garamond"/>
              </a:rPr>
              <a:t>LA[2]</a:t>
            </a:r>
            <a:r>
              <a:rPr sz="2800" spc="-25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=</a:t>
            </a:r>
            <a:r>
              <a:rPr sz="2800" spc="-30" dirty="0">
                <a:latin typeface="Garamond"/>
                <a:cs typeface="Garamond"/>
              </a:rPr>
              <a:t> </a:t>
            </a:r>
            <a:r>
              <a:rPr sz="2800" spc="-50" dirty="0">
                <a:latin typeface="Garamond"/>
                <a:cs typeface="Garamond"/>
              </a:rPr>
              <a:t>6</a:t>
            </a:r>
            <a:endParaRPr sz="2800">
              <a:latin typeface="Garamond"/>
              <a:cs typeface="Garamond"/>
            </a:endParaRPr>
          </a:p>
          <a:p>
            <a:pPr marL="12700" algn="just">
              <a:lnSpc>
                <a:spcPct val="100000"/>
              </a:lnSpc>
            </a:pPr>
            <a:r>
              <a:rPr sz="2800" dirty="0">
                <a:latin typeface="Garamond"/>
                <a:cs typeface="Garamond"/>
              </a:rPr>
              <a:t>LA[3]</a:t>
            </a:r>
            <a:r>
              <a:rPr sz="2800" spc="-30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=</a:t>
            </a:r>
            <a:r>
              <a:rPr sz="2800" spc="-40" dirty="0">
                <a:latin typeface="Garamond"/>
                <a:cs typeface="Garamond"/>
              </a:rPr>
              <a:t> </a:t>
            </a:r>
            <a:r>
              <a:rPr sz="2800" spc="-50" dirty="0">
                <a:latin typeface="Garamond"/>
                <a:cs typeface="Garamond"/>
              </a:rPr>
              <a:t>8</a:t>
            </a:r>
            <a:endParaRPr sz="2800">
              <a:latin typeface="Garamond"/>
              <a:cs typeface="Garamond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Garamond"/>
                <a:cs typeface="Garamond"/>
              </a:rPr>
              <a:t>LA[4]</a:t>
            </a:r>
            <a:r>
              <a:rPr sz="2800" spc="-25" dirty="0">
                <a:latin typeface="Garamond"/>
                <a:cs typeface="Garamond"/>
              </a:rPr>
              <a:t> </a:t>
            </a:r>
            <a:r>
              <a:rPr sz="2800" dirty="0">
                <a:latin typeface="Garamond"/>
                <a:cs typeface="Garamond"/>
              </a:rPr>
              <a:t>=</a:t>
            </a:r>
            <a:r>
              <a:rPr sz="2800" spc="-30" dirty="0">
                <a:latin typeface="Garamond"/>
                <a:cs typeface="Garamond"/>
              </a:rPr>
              <a:t> </a:t>
            </a:r>
            <a:r>
              <a:rPr sz="2800" spc="-50" dirty="0">
                <a:latin typeface="Garamond"/>
                <a:cs typeface="Garamond"/>
              </a:rPr>
              <a:t>9</a:t>
            </a:r>
            <a:endParaRPr sz="2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  <a:tabLst>
                <a:tab pos="928369" algn="l"/>
              </a:tabLst>
            </a:pPr>
            <a:r>
              <a:rPr spc="-25" dirty="0"/>
              <a:t>2.4</a:t>
            </a:r>
            <a:r>
              <a:rPr dirty="0"/>
              <a:t>	Searching</a:t>
            </a:r>
            <a:r>
              <a:rPr spc="-85" dirty="0"/>
              <a:t> </a:t>
            </a:r>
            <a:r>
              <a:rPr dirty="0"/>
              <a:t>Unsorted</a:t>
            </a:r>
            <a:r>
              <a:rPr spc="-95" dirty="0"/>
              <a:t> </a:t>
            </a:r>
            <a:r>
              <a:rPr dirty="0"/>
              <a:t>linked</a:t>
            </a:r>
            <a:r>
              <a:rPr spc="-85" dirty="0"/>
              <a:t> </a:t>
            </a:r>
            <a:r>
              <a:rPr spc="-20"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9093200" cy="308864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318770" indent="-287020" algn="just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Let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memory which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sorted,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one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searches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for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ITEM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traversing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through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using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pointer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variable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comparing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ITEM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contents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INFO[PTR]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1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node,</a:t>
            </a:r>
            <a:r>
              <a:rPr sz="2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one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one,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Before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update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pointer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2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PTR:=LINK[PTR]</a:t>
            </a:r>
            <a:endParaRPr sz="2200">
              <a:latin typeface="Garamond"/>
              <a:cs typeface="Garamond"/>
            </a:endParaRPr>
          </a:p>
          <a:p>
            <a:pPr marL="299085" marR="5080" indent="-287020">
              <a:lnSpc>
                <a:spcPct val="80000"/>
              </a:lnSpc>
              <a:spcBef>
                <a:spcPts val="1130"/>
              </a:spcBef>
              <a:buChar char="•"/>
              <a:tabLst>
                <a:tab pos="299085" algn="l"/>
                <a:tab pos="469265" algn="l"/>
              </a:tabLst>
            </a:pPr>
            <a:r>
              <a:rPr sz="2500" dirty="0">
                <a:solidFill>
                  <a:srgbClr val="83992A"/>
                </a:solidFill>
                <a:latin typeface="Arial"/>
                <a:cs typeface="Arial"/>
              </a:rPr>
              <a:t>	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require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tests.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2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check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whether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reached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end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200" spc="2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i.e.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PTR=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NULL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check</a:t>
            </a:r>
            <a:r>
              <a:rPr sz="2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see</a:t>
            </a:r>
            <a:r>
              <a:rPr sz="2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whether</a:t>
            </a:r>
            <a:endParaRPr sz="22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5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INFO[PTR]=ITEM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3282" y="303733"/>
            <a:ext cx="2346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latin typeface="Garamond"/>
                <a:cs typeface="Garamond"/>
              </a:rPr>
              <a:t>Algorithm:</a:t>
            </a:r>
            <a:endParaRPr sz="4000">
              <a:latin typeface="Garamond"/>
              <a:cs typeface="Garamond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826282"/>
            <a:ext cx="8944610" cy="48437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SEARCH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(INFO,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LINK,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START,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ITEM,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LOC)</a:t>
            </a:r>
            <a:endParaRPr sz="2000">
              <a:latin typeface="Garamond"/>
              <a:cs typeface="Garamond"/>
            </a:endParaRPr>
          </a:p>
          <a:p>
            <a:pPr marL="12700" marR="5080">
              <a:lnSpc>
                <a:spcPct val="80000"/>
              </a:lnSpc>
              <a:spcBef>
                <a:spcPts val="108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4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memory.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This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algorithm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finds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location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LOC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where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ITEM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appear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LIST,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or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LOC=NULL.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PTR:=START.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Repeat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step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3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while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PTR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≠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NULL:</a:t>
            </a:r>
            <a:endParaRPr sz="2000">
              <a:latin typeface="Garamond"/>
              <a:cs typeface="Garamond"/>
            </a:endParaRPr>
          </a:p>
          <a:p>
            <a:pPr marL="329565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229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ITEM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=INFO[PTR],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then:</a:t>
            </a:r>
            <a:endParaRPr sz="2000">
              <a:latin typeface="Garamond"/>
              <a:cs typeface="Garamond"/>
            </a:endParaRPr>
          </a:p>
          <a:p>
            <a:pPr marL="901065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LOC:=PTR,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Exit.</a:t>
            </a:r>
            <a:endParaRPr sz="2000">
              <a:latin typeface="Garamond"/>
              <a:cs typeface="Garamond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Else:</a:t>
            </a:r>
            <a:endParaRPr sz="2000">
              <a:latin typeface="Garamond"/>
              <a:cs typeface="Garamond"/>
            </a:endParaRPr>
          </a:p>
          <a:p>
            <a:pPr marL="469900" marR="2071370" indent="571500">
              <a:lnSpc>
                <a:spcPct val="125000"/>
              </a:lnSpc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PTR:=LINK[PTR].[PTR</a:t>
            </a:r>
            <a:r>
              <a:rPr sz="20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now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points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next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node.]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[End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structure]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[End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step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2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loop]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[Search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unsuccessful.]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set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LOC:=NULL.</a:t>
            </a:r>
            <a:endParaRPr sz="200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Exit.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66161"/>
            <a:ext cx="393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Want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Search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Shree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620" y="3403091"/>
            <a:ext cx="7231380" cy="16108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01746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101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3478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9825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1463" y="4773625"/>
            <a:ext cx="2406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6098" y="4131055"/>
            <a:ext cx="240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5897" y="4131055"/>
            <a:ext cx="240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075" y="4099686"/>
            <a:ext cx="240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68590" y="3972305"/>
            <a:ext cx="335915" cy="417195"/>
          </a:xfrm>
          <a:custGeom>
            <a:avLst/>
            <a:gdLst/>
            <a:ahLst/>
            <a:cxnLst/>
            <a:rect l="l" t="t" r="r" b="b"/>
            <a:pathLst>
              <a:path w="335915" h="417195">
                <a:moveTo>
                  <a:pt x="0" y="0"/>
                </a:moveTo>
                <a:lnTo>
                  <a:pt x="335406" y="399415"/>
                </a:lnTo>
              </a:path>
              <a:path w="335915" h="417195">
                <a:moveTo>
                  <a:pt x="335914" y="0"/>
                </a:moveTo>
                <a:lnTo>
                  <a:pt x="18287" y="41719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59607" y="4052315"/>
            <a:ext cx="54102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200" b="1" spc="-20" dirty="0">
                <a:latin typeface="Garamond"/>
                <a:cs typeface="Garamond"/>
              </a:rPr>
              <a:t>Amar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4375403" y="4032503"/>
            <a:ext cx="541020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200" b="1" spc="-25" dirty="0">
                <a:latin typeface="Garamond"/>
                <a:cs typeface="Garamond"/>
              </a:rPr>
              <a:t>RAJ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86628" y="4052315"/>
            <a:ext cx="54102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200" b="1" spc="-20" dirty="0">
                <a:latin typeface="Garamond"/>
                <a:cs typeface="Garamond"/>
              </a:rPr>
              <a:t>Neha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0231" y="4032503"/>
            <a:ext cx="588645" cy="2774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sz="1200" b="1" spc="-10" dirty="0">
                <a:latin typeface="Garamond"/>
                <a:cs typeface="Garamond"/>
              </a:rPr>
              <a:t>Shree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4428" y="3456432"/>
            <a:ext cx="759460" cy="2762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200" b="1" spc="-20" dirty="0">
                <a:latin typeface="Garamond"/>
                <a:cs typeface="Garamond"/>
              </a:rPr>
              <a:t>HEAD</a:t>
            </a:r>
            <a:endParaRPr sz="1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164">
              <a:lnSpc>
                <a:spcPct val="100000"/>
              </a:lnSpc>
              <a:spcBef>
                <a:spcPts val="105"/>
              </a:spcBef>
            </a:pPr>
            <a:r>
              <a:rPr lang="en-US" spc="-20" dirty="0" smtClean="0"/>
              <a:t>            </a:t>
            </a:r>
            <a:r>
              <a:rPr spc="-20" dirty="0" smtClean="0"/>
              <a:t>UNDERFLOW</a:t>
            </a:r>
            <a:endParaRPr spc="-20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7205133" y="6146981"/>
            <a:ext cx="20688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12822"/>
            <a:ext cx="9177655" cy="30568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97815" marR="147320" indent="-285750">
              <a:lnSpc>
                <a:spcPts val="3460"/>
              </a:lnSpc>
              <a:spcBef>
                <a:spcPts val="535"/>
              </a:spcBef>
              <a:buClr>
                <a:srgbClr val="83992A"/>
              </a:buClr>
              <a:buSzPct val="114062"/>
              <a:buFont typeface="Arial"/>
              <a:buChar char="•"/>
              <a:tabLst>
                <a:tab pos="299085" algn="l"/>
              </a:tabLst>
            </a:pP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term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underflow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refers</a:t>
            </a:r>
            <a:r>
              <a:rPr sz="3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2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situation</a:t>
            </a:r>
            <a:r>
              <a:rPr sz="3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where</a:t>
            </a:r>
            <a:r>
              <a:rPr sz="3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Garamond"/>
                <a:cs typeface="Garamond"/>
              </a:rPr>
              <a:t>one 	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wants</a:t>
            </a:r>
            <a:r>
              <a:rPr sz="3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delete</a:t>
            </a:r>
            <a:r>
              <a:rPr sz="3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data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from</a:t>
            </a:r>
            <a:r>
              <a:rPr sz="32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data</a:t>
            </a:r>
            <a:r>
              <a:rPr sz="3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structure</a:t>
            </a:r>
            <a:r>
              <a:rPr sz="3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3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Garamond"/>
                <a:cs typeface="Garamond"/>
              </a:rPr>
              <a:t>empty.</a:t>
            </a:r>
            <a:endParaRPr sz="3200">
              <a:latin typeface="Garamond"/>
              <a:cs typeface="Garamond"/>
            </a:endParaRPr>
          </a:p>
          <a:p>
            <a:pPr marL="297815" marR="121920" indent="-285750">
              <a:lnSpc>
                <a:spcPts val="3460"/>
              </a:lnSpc>
              <a:spcBef>
                <a:spcPts val="1365"/>
              </a:spcBef>
              <a:buClr>
                <a:srgbClr val="83992A"/>
              </a:buClr>
              <a:buSzPct val="114062"/>
              <a:buFont typeface="Arial"/>
              <a:buChar char="•"/>
              <a:tabLst>
                <a:tab pos="299085" algn="l"/>
              </a:tabLst>
            </a:pP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programmer</a:t>
            </a:r>
            <a:r>
              <a:rPr sz="32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32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handle</a:t>
            </a:r>
            <a:r>
              <a:rPr sz="32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underflow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printing</a:t>
            </a:r>
            <a:r>
              <a:rPr sz="3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spc="-25" dirty="0">
                <a:solidFill>
                  <a:srgbClr val="252525"/>
                </a:solidFill>
                <a:latin typeface="Garamond"/>
                <a:cs typeface="Garamond"/>
              </a:rPr>
              <a:t>the 	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message</a:t>
            </a:r>
            <a:r>
              <a:rPr sz="32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Garamond"/>
                <a:cs typeface="Garamond"/>
              </a:rPr>
              <a:t>UNDERFLOW.</a:t>
            </a:r>
            <a:endParaRPr sz="3200">
              <a:latin typeface="Garamond"/>
              <a:cs typeface="Garamond"/>
            </a:endParaRPr>
          </a:p>
          <a:p>
            <a:pPr marL="297815" marR="5080" indent="-285750">
              <a:lnSpc>
                <a:spcPts val="3460"/>
              </a:lnSpc>
              <a:spcBef>
                <a:spcPts val="1360"/>
              </a:spcBef>
              <a:buClr>
                <a:srgbClr val="83992A"/>
              </a:buClr>
              <a:buSzPct val="114062"/>
              <a:buFont typeface="Arial"/>
              <a:buChar char="•"/>
              <a:tabLst>
                <a:tab pos="299085" algn="l"/>
              </a:tabLst>
            </a:pP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Observe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underflow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will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occur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32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our</a:t>
            </a:r>
            <a:r>
              <a:rPr sz="32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3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spc="-20" dirty="0">
                <a:solidFill>
                  <a:srgbClr val="252525"/>
                </a:solidFill>
                <a:latin typeface="Garamond"/>
                <a:cs typeface="Garamond"/>
              </a:rPr>
              <a:t>when 	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START</a:t>
            </a:r>
            <a:r>
              <a:rPr sz="32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=</a:t>
            </a:r>
            <a:r>
              <a:rPr sz="32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NULL</a:t>
            </a:r>
            <a:r>
              <a:rPr sz="3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3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there</a:t>
            </a:r>
            <a:r>
              <a:rPr sz="32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32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32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3200" spc="-10" dirty="0">
                <a:solidFill>
                  <a:srgbClr val="252525"/>
                </a:solidFill>
                <a:latin typeface="Garamond"/>
                <a:cs typeface="Garamond"/>
              </a:rPr>
              <a:t>deletion.</a:t>
            </a:r>
            <a:endParaRPr sz="3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2185" y="656589"/>
            <a:ext cx="7706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Inserting</a:t>
            </a:r>
            <a:r>
              <a:rPr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at the beginning</a:t>
            </a:r>
            <a:r>
              <a:rPr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of a</a:t>
            </a:r>
            <a:r>
              <a:rPr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  <a:latin typeface="Times New Roman"/>
                <a:cs typeface="Times New Roman"/>
              </a:rPr>
              <a:t>list,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67155" y="1507236"/>
            <a:ext cx="10457815" cy="4462780"/>
            <a:chOff x="867155" y="1507236"/>
            <a:chExt cx="10457815" cy="446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163" y="1507236"/>
              <a:ext cx="10329672" cy="231952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" y="3936491"/>
              <a:ext cx="10457688" cy="20330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563" y="629412"/>
              <a:ext cx="10794492" cy="28849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027" y="3701796"/>
              <a:ext cx="10977372" cy="225856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50998" y="2129790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101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8785606" y="1996566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7897" y="3082544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203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1275" y="1310385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203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6552" y="2739644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3175" y="4721097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203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3829" y="4740402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105</a:t>
            </a:r>
            <a:endParaRPr sz="1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588644"/>
            <a:ext cx="8063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Deleting</a:t>
            </a:r>
            <a:r>
              <a:rPr sz="40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Node</a:t>
            </a:r>
            <a:r>
              <a:rPr sz="40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following</a:t>
            </a:r>
            <a:r>
              <a:rPr sz="40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400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  <a:latin typeface="Times New Roman"/>
                <a:cs typeface="Times New Roman"/>
              </a:rPr>
              <a:t>given</a:t>
            </a:r>
            <a:r>
              <a:rPr sz="40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0000"/>
                </a:solidFill>
                <a:latin typeface="Times New Roman"/>
                <a:cs typeface="Times New Roman"/>
              </a:rPr>
              <a:t>Node.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138427" y="1327403"/>
            <a:ext cx="10342245" cy="4328160"/>
            <a:chOff x="1138427" y="1327403"/>
            <a:chExt cx="10342245" cy="4328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427" y="1327403"/>
              <a:ext cx="10341864" cy="19491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8427" y="3337559"/>
              <a:ext cx="10341864" cy="23180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74997" y="2148966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203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1197" y="4378197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105</a:t>
            </a:r>
            <a:endParaRPr sz="18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2429" y="2167890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Garamond"/>
                <a:cs typeface="Garamond"/>
              </a:rPr>
              <a:t>105</a:t>
            </a:r>
            <a:endParaRPr sz="18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1016508"/>
              <a:ext cx="9601200" cy="241249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3631691"/>
              <a:ext cx="9601200" cy="22098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  <a:r>
              <a:rPr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to Linked</a:t>
            </a:r>
            <a:r>
              <a:rPr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  <a:latin typeface="Times New Roman"/>
                <a:cs typeface="Times New Roman"/>
              </a:rPr>
              <a:t>list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476390"/>
            <a:ext cx="8910320" cy="15208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Like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arrays,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linear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data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structure.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Unlike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arrays,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stored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contiguous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location;</a:t>
            </a:r>
            <a:endParaRPr sz="2400">
              <a:latin typeface="Garamond"/>
              <a:cs typeface="Garamond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using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pointers.</a:t>
            </a:r>
            <a:endParaRPr sz="2400">
              <a:latin typeface="Garamond"/>
              <a:cs typeface="Garamon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8404" y="3924300"/>
            <a:ext cx="7229856" cy="16093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15895" y="5294757"/>
            <a:ext cx="218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101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7753" y="5294757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3973" y="5294757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5611" y="5294757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9994" y="4652009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110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0173" y="4652009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114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5970" y="4620259"/>
            <a:ext cx="219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0000"/>
                </a:solidFill>
                <a:latin typeface="Garamond"/>
                <a:cs typeface="Garamond"/>
              </a:rPr>
              <a:t>117</a:t>
            </a:r>
            <a:endParaRPr sz="12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83373" y="4493514"/>
            <a:ext cx="335915" cy="417195"/>
          </a:xfrm>
          <a:custGeom>
            <a:avLst/>
            <a:gdLst/>
            <a:ahLst/>
            <a:cxnLst/>
            <a:rect l="l" t="t" r="r" b="b"/>
            <a:pathLst>
              <a:path w="335915" h="417195">
                <a:moveTo>
                  <a:pt x="0" y="0"/>
                </a:moveTo>
                <a:lnTo>
                  <a:pt x="335406" y="399415"/>
                </a:lnTo>
              </a:path>
              <a:path w="335915" h="417195">
                <a:moveTo>
                  <a:pt x="334391" y="0"/>
                </a:moveTo>
                <a:lnTo>
                  <a:pt x="16764" y="417194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3435">
              <a:lnSpc>
                <a:spcPct val="100000"/>
              </a:lnSpc>
              <a:spcBef>
                <a:spcPts val="105"/>
              </a:spcBef>
            </a:pPr>
            <a:r>
              <a:rPr dirty="0"/>
              <a:t>Question</a:t>
            </a:r>
            <a:r>
              <a:rPr spc="-70" dirty="0"/>
              <a:t> </a:t>
            </a:r>
            <a:r>
              <a:rPr spc="-20" dirty="0"/>
              <a:t>Bank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0"/>
              </a:spcBef>
              <a:buClr>
                <a:srgbClr val="83992A"/>
              </a:buClr>
              <a:buSzPct val="114583"/>
              <a:buAutoNum type="arabicPeriod"/>
              <a:tabLst>
                <a:tab pos="469265" algn="l"/>
              </a:tabLst>
            </a:pPr>
            <a:r>
              <a:rPr dirty="0"/>
              <a:t>What is Linked</a:t>
            </a:r>
            <a:r>
              <a:rPr spc="-15" dirty="0"/>
              <a:t> </a:t>
            </a:r>
            <a:r>
              <a:rPr dirty="0"/>
              <a:t>list?</a:t>
            </a:r>
            <a:r>
              <a:rPr spc="-20" dirty="0"/>
              <a:t> </a:t>
            </a:r>
            <a:r>
              <a:rPr dirty="0"/>
              <a:t>Explain</a:t>
            </a:r>
            <a:r>
              <a:rPr spc="-35" dirty="0"/>
              <a:t> </a:t>
            </a:r>
            <a:r>
              <a:rPr dirty="0"/>
              <a:t>it</a:t>
            </a:r>
            <a:r>
              <a:rPr spc="-1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suitable</a:t>
            </a:r>
            <a:r>
              <a:rPr spc="-25" dirty="0"/>
              <a:t> </a:t>
            </a:r>
            <a:r>
              <a:rPr spc="-10" dirty="0"/>
              <a:t>example.</a:t>
            </a:r>
          </a:p>
          <a:p>
            <a:pPr marL="354330" indent="-34163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330" algn="l"/>
              </a:tabLst>
            </a:pPr>
            <a:r>
              <a:rPr dirty="0"/>
              <a:t>Explain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representation</a:t>
            </a:r>
            <a:r>
              <a:rPr spc="-35" dirty="0"/>
              <a:t> </a:t>
            </a:r>
            <a:r>
              <a:rPr dirty="0"/>
              <a:t>of linked</a:t>
            </a:r>
            <a:r>
              <a:rPr spc="-40" dirty="0"/>
              <a:t> </a:t>
            </a:r>
            <a:r>
              <a:rPr dirty="0"/>
              <a:t>list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memory.</a:t>
            </a: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dirty="0"/>
              <a:t>Explain</a:t>
            </a:r>
            <a:r>
              <a:rPr spc="-85" dirty="0"/>
              <a:t> </a:t>
            </a:r>
            <a:r>
              <a:rPr dirty="0"/>
              <a:t>Traversing</a:t>
            </a:r>
            <a:r>
              <a:rPr spc="-3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linked</a:t>
            </a:r>
            <a:r>
              <a:rPr spc="-35" dirty="0"/>
              <a:t> </a:t>
            </a:r>
            <a:r>
              <a:rPr dirty="0"/>
              <a:t>list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suitable</a:t>
            </a:r>
            <a:r>
              <a:rPr spc="-40" dirty="0"/>
              <a:t> </a:t>
            </a:r>
            <a:r>
              <a:rPr spc="-10" dirty="0"/>
              <a:t>example.</a:t>
            </a: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dirty="0"/>
              <a:t>Explain</a:t>
            </a:r>
            <a:r>
              <a:rPr spc="-30" dirty="0"/>
              <a:t> </a:t>
            </a:r>
            <a:r>
              <a:rPr dirty="0"/>
              <a:t>searching</a:t>
            </a:r>
            <a:r>
              <a:rPr spc="-3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Unsorted</a:t>
            </a:r>
            <a:r>
              <a:rPr spc="-20" dirty="0"/>
              <a:t> </a:t>
            </a:r>
            <a:r>
              <a:rPr dirty="0"/>
              <a:t>linked</a:t>
            </a:r>
            <a:r>
              <a:rPr spc="-30" dirty="0"/>
              <a:t> </a:t>
            </a:r>
            <a:r>
              <a:rPr spc="-10" dirty="0"/>
              <a:t>list.</a:t>
            </a:r>
          </a:p>
          <a:p>
            <a:pPr marL="354330" indent="-341630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330" algn="l"/>
              </a:tabLst>
            </a:pPr>
            <a:r>
              <a:rPr dirty="0"/>
              <a:t>Write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short</a:t>
            </a:r>
            <a:r>
              <a:rPr spc="-25" dirty="0"/>
              <a:t> </a:t>
            </a:r>
            <a:r>
              <a:rPr dirty="0"/>
              <a:t>note</a:t>
            </a:r>
            <a:r>
              <a:rPr spc="-3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overflow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underflow.</a:t>
            </a: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dirty="0"/>
              <a:t>Write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procedure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inserting</a:t>
            </a:r>
            <a:r>
              <a:rPr spc="-45" dirty="0"/>
              <a:t> </a:t>
            </a:r>
            <a:r>
              <a:rPr dirty="0"/>
              <a:t>element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linked</a:t>
            </a:r>
            <a:r>
              <a:rPr spc="-40" dirty="0"/>
              <a:t> </a:t>
            </a:r>
            <a:r>
              <a:rPr spc="-20" dirty="0"/>
              <a:t>list</a:t>
            </a: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83992A"/>
              </a:buClr>
              <a:buSzPct val="114583"/>
              <a:buAutoNum type="arabicPeriod"/>
              <a:tabLst>
                <a:tab pos="354965" algn="l"/>
              </a:tabLst>
            </a:pPr>
            <a:r>
              <a:rPr dirty="0"/>
              <a:t>Explain</a:t>
            </a:r>
            <a:r>
              <a:rPr spc="-30" dirty="0"/>
              <a:t> </a:t>
            </a:r>
            <a:r>
              <a:rPr dirty="0"/>
              <a:t>deleting</a:t>
            </a:r>
            <a:r>
              <a:rPr spc="-25" dirty="0"/>
              <a:t> </a:t>
            </a:r>
            <a:r>
              <a:rPr dirty="0"/>
              <a:t>node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linked</a:t>
            </a:r>
            <a:r>
              <a:rPr spc="-15" dirty="0"/>
              <a:t> </a:t>
            </a:r>
            <a:r>
              <a:rPr spc="-10" dirty="0"/>
              <a:t>list.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Garamond"/>
                <a:cs typeface="Garamond"/>
              </a:rPr>
              <a:t>Why</a:t>
            </a:r>
            <a:r>
              <a:rPr b="1" spc="-95" dirty="0">
                <a:latin typeface="Garamond"/>
                <a:cs typeface="Garamond"/>
              </a:rPr>
              <a:t> </a:t>
            </a:r>
            <a:r>
              <a:rPr b="1" dirty="0">
                <a:latin typeface="Garamond"/>
                <a:cs typeface="Garamond"/>
              </a:rPr>
              <a:t>Linked</a:t>
            </a:r>
            <a:r>
              <a:rPr b="1" spc="-70" dirty="0">
                <a:latin typeface="Garamond"/>
                <a:cs typeface="Garamond"/>
              </a:rPr>
              <a:t> </a:t>
            </a:r>
            <a:r>
              <a:rPr b="1" spc="-10" dirty="0">
                <a:latin typeface="Garamond"/>
                <a:cs typeface="Garamond"/>
              </a:rPr>
              <a:t>List?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31594" y="2523489"/>
            <a:ext cx="8731250" cy="31483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621030">
              <a:lnSpc>
                <a:spcPts val="3020"/>
              </a:lnSpc>
              <a:spcBef>
                <a:spcPts val="480"/>
              </a:spcBef>
              <a:tabLst>
                <a:tab pos="5777865" algn="l"/>
              </a:tabLst>
            </a:pP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Arrays</a:t>
            </a:r>
            <a:r>
              <a:rPr sz="28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8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8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used</a:t>
            </a:r>
            <a:r>
              <a:rPr sz="28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8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store</a:t>
            </a:r>
            <a:r>
              <a:rPr sz="28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linear</a:t>
            </a:r>
            <a:r>
              <a:rPr sz="28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data</a:t>
            </a:r>
            <a:r>
              <a:rPr sz="28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	similar</a:t>
            </a:r>
            <a:r>
              <a:rPr sz="28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types,</a:t>
            </a:r>
            <a:r>
              <a:rPr sz="2800" spc="-1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Garamond"/>
                <a:cs typeface="Garamond"/>
              </a:rPr>
              <a:t>but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arrays</a:t>
            </a:r>
            <a:r>
              <a:rPr sz="28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8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8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dirty="0">
                <a:solidFill>
                  <a:srgbClr val="252525"/>
                </a:solidFill>
                <a:latin typeface="Garamond"/>
                <a:cs typeface="Garamond"/>
              </a:rPr>
              <a:t>following</a:t>
            </a:r>
            <a:r>
              <a:rPr sz="28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Garamond"/>
                <a:cs typeface="Garamond"/>
              </a:rPr>
              <a:t>limitations.</a:t>
            </a:r>
            <a:endParaRPr sz="28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2800">
              <a:latin typeface="Garamond"/>
              <a:cs typeface="Garamond"/>
            </a:endParaRPr>
          </a:p>
          <a:p>
            <a:pPr marL="12700" marR="356870" indent="253365" algn="just">
              <a:lnSpc>
                <a:spcPts val="2160"/>
              </a:lnSpc>
              <a:buFont typeface="Garamond"/>
              <a:buAutoNum type="arabicParenR"/>
              <a:tabLst>
                <a:tab pos="266065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size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arrays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fixed: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So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must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know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upper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limit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number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advance.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Also,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generally,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allocated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2000" spc="-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equal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upper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limit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irrespective</a:t>
            </a:r>
            <a:r>
              <a:rPr sz="20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usage.</a:t>
            </a:r>
            <a:endParaRPr sz="200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990"/>
              </a:spcBef>
              <a:buClr>
                <a:srgbClr val="252525"/>
              </a:buClr>
              <a:buFont typeface="Garamond"/>
              <a:buAutoNum type="arabicParenR"/>
            </a:pPr>
            <a:endParaRPr sz="2000">
              <a:latin typeface="Garamond"/>
              <a:cs typeface="Garamond"/>
            </a:endParaRPr>
          </a:p>
          <a:p>
            <a:pPr marL="12700" marR="5080" indent="271780">
              <a:lnSpc>
                <a:spcPts val="2160"/>
              </a:lnSpc>
              <a:buFont typeface="Garamond"/>
              <a:buAutoNum type="arabicParenR"/>
              <a:tabLst>
                <a:tab pos="28448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Inserting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new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element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array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000" spc="2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expensive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because</a:t>
            </a:r>
            <a:r>
              <a:rPr sz="20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room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to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created</a:t>
            </a:r>
            <a:r>
              <a:rPr sz="20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new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create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room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existing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0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0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shifted.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5375">
              <a:lnSpc>
                <a:spcPct val="100000"/>
              </a:lnSpc>
              <a:spcBef>
                <a:spcPts val="105"/>
              </a:spcBef>
            </a:pPr>
            <a:r>
              <a:rPr dirty="0"/>
              <a:t>For</a:t>
            </a:r>
            <a:r>
              <a:rPr spc="-21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417263"/>
            <a:ext cx="9247505" cy="303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609090" indent="-286385">
              <a:lnSpc>
                <a:spcPct val="140800"/>
              </a:lnSpc>
              <a:spcBef>
                <a:spcPts val="9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92710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system,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maintain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sorted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IDs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id[]. 	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id[] =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[1000,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1010, 1050,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2000,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2040].</a:t>
            </a:r>
            <a:endParaRPr sz="2400">
              <a:latin typeface="Garamond"/>
              <a:cs typeface="Garamond"/>
            </a:endParaRPr>
          </a:p>
          <a:p>
            <a:pPr marL="299085" marR="8255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400" spc="2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want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insert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new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1005,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maintain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sorted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order,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move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all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1000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(excluding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1000).</a:t>
            </a:r>
            <a:endParaRPr sz="2400">
              <a:latin typeface="Garamond"/>
              <a:cs typeface="Garamond"/>
            </a:endParaRPr>
          </a:p>
          <a:p>
            <a:pPr marL="299085" marR="5080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Deletion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expensive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until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unless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some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special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techniques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used.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example,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delete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1010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id[],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everything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after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1010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moved.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039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Garamond"/>
                <a:cs typeface="Garamond"/>
              </a:rPr>
              <a:t>Representation: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3021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represented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pointer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list.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called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head.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If</a:t>
            </a:r>
            <a:r>
              <a:rPr sz="2400" spc="2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empty,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 then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value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head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NULL.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consists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least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parts:</a:t>
            </a:r>
            <a:endParaRPr sz="2400">
              <a:latin typeface="Garamond"/>
              <a:cs typeface="Garamond"/>
            </a:endParaRPr>
          </a:p>
          <a:p>
            <a:pPr marL="606425" lvl="1" indent="-307340">
              <a:lnSpc>
                <a:spcPct val="100000"/>
              </a:lnSpc>
              <a:buAutoNum type="arabicParenR"/>
              <a:tabLst>
                <a:tab pos="606425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data</a:t>
            </a:r>
            <a:endParaRPr sz="2400">
              <a:latin typeface="Garamond"/>
              <a:cs typeface="Garamond"/>
            </a:endParaRPr>
          </a:p>
          <a:p>
            <a:pPr marL="607060" lvl="1" indent="-307975">
              <a:lnSpc>
                <a:spcPct val="100000"/>
              </a:lnSpc>
              <a:buAutoNum type="arabicParenR"/>
              <a:tabLst>
                <a:tab pos="60706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Pointer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(Or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Reference)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next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endParaRPr sz="2400">
              <a:latin typeface="Garamond"/>
              <a:cs typeface="Garamond"/>
            </a:endParaRPr>
          </a:p>
          <a:p>
            <a:pPr marL="299085" marR="4279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C,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represent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using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structures.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Below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example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integer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data.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4039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Garamond"/>
                <a:cs typeface="Garamond"/>
              </a:rPr>
              <a:t>Representation: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10"/>
          </p:nvPr>
        </p:nvSpPr>
        <p:spPr>
          <a:xfrm>
            <a:off x="7160455" y="6189604"/>
            <a:ext cx="183114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4394" y="2566161"/>
            <a:ext cx="939355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will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maintained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memory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specified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follows.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all,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requires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two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linear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will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call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them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here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LINK-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INFO[K]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LINK[K]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contain,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respectively,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information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part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i="1" dirty="0">
                <a:solidFill>
                  <a:srgbClr val="252525"/>
                </a:solidFill>
                <a:latin typeface="Garamond"/>
                <a:cs typeface="Garamond"/>
              </a:rPr>
              <a:t>nextpointer</a:t>
            </a:r>
            <a:r>
              <a:rPr sz="2400" i="1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field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LIST.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noted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above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also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requires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variable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name-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such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as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START.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START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contains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location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beginning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list,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nextpointer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sentinel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-denoted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NULL-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which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indicate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end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list.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Since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subscripts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array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usually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positive,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will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choose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NULL=0.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66161"/>
            <a:ext cx="91725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following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example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linked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indicate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nodes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254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-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need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not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occupy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adjacent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elements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LINK,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that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more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one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may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be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maintained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same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linear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array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INFO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LINK.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However,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each</a:t>
            </a:r>
            <a:r>
              <a:rPr sz="2400" spc="-5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list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must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have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own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pointer</a:t>
            </a:r>
            <a:r>
              <a:rPr sz="24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variable</a:t>
            </a:r>
            <a:r>
              <a:rPr sz="2400" spc="-7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giving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</a:t>
            </a: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location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first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node.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10"/>
          </p:nvPr>
        </p:nvSpPr>
        <p:spPr>
          <a:xfrm>
            <a:off x="7227530" y="6146981"/>
            <a:ext cx="20688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6847" y="1144524"/>
              <a:ext cx="5721096" cy="46177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39740" y="3948683"/>
              <a:ext cx="914400" cy="76200"/>
            </a:xfrm>
            <a:custGeom>
              <a:avLst/>
              <a:gdLst/>
              <a:ahLst/>
              <a:cxnLst/>
              <a:rect l="l" t="t" r="r" b="b"/>
              <a:pathLst>
                <a:path w="914400" h="76200">
                  <a:moveTo>
                    <a:pt x="838200" y="0"/>
                  </a:moveTo>
                  <a:lnTo>
                    <a:pt x="838200" y="76200"/>
                  </a:lnTo>
                  <a:lnTo>
                    <a:pt x="901700" y="44450"/>
                  </a:lnTo>
                  <a:lnTo>
                    <a:pt x="850900" y="44450"/>
                  </a:lnTo>
                  <a:lnTo>
                    <a:pt x="850900" y="31750"/>
                  </a:lnTo>
                  <a:lnTo>
                    <a:pt x="901700" y="31750"/>
                  </a:lnTo>
                  <a:lnTo>
                    <a:pt x="838200" y="0"/>
                  </a:lnTo>
                  <a:close/>
                </a:path>
                <a:path w="914400" h="76200">
                  <a:moveTo>
                    <a:pt x="8382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838200" y="44450"/>
                  </a:lnTo>
                  <a:lnTo>
                    <a:pt x="838200" y="31750"/>
                  </a:lnTo>
                  <a:close/>
                </a:path>
                <a:path w="914400" h="76200">
                  <a:moveTo>
                    <a:pt x="901700" y="31750"/>
                  </a:moveTo>
                  <a:lnTo>
                    <a:pt x="850900" y="31750"/>
                  </a:lnTo>
                  <a:lnTo>
                    <a:pt x="850900" y="44450"/>
                  </a:lnTo>
                  <a:lnTo>
                    <a:pt x="901700" y="44450"/>
                  </a:lnTo>
                  <a:lnTo>
                    <a:pt x="914400" y="38100"/>
                  </a:lnTo>
                  <a:lnTo>
                    <a:pt x="901700" y="31750"/>
                  </a:lnTo>
                  <a:close/>
                </a:path>
              </a:pathLst>
            </a:custGeom>
            <a:solidFill>
              <a:srgbClr val="8399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6359" y="2202180"/>
              <a:ext cx="400050" cy="1793239"/>
            </a:xfrm>
            <a:custGeom>
              <a:avLst/>
              <a:gdLst/>
              <a:ahLst/>
              <a:cxnLst/>
              <a:rect l="l" t="t" r="r" b="b"/>
              <a:pathLst>
                <a:path w="400050" h="1793239">
                  <a:moveTo>
                    <a:pt x="391667" y="0"/>
                  </a:moveTo>
                  <a:lnTo>
                    <a:pt x="391667" y="1793240"/>
                  </a:lnTo>
                </a:path>
                <a:path w="400050" h="1793239">
                  <a:moveTo>
                    <a:pt x="0" y="0"/>
                  </a:moveTo>
                  <a:lnTo>
                    <a:pt x="399541" y="0"/>
                  </a:lnTo>
                </a:path>
              </a:pathLst>
            </a:custGeom>
            <a:ln w="9144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r>
              <a:rPr dirty="0"/>
              <a:t>Department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spc="-10" dirty="0"/>
              <a:t>Science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6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871B6A5-A4D3-4DF1-A314-E545F0861598}" vid="{9475A7BA-8112-4721-8F46-3F8A73F889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1616</Words>
  <Application>Microsoft Office PowerPoint</Application>
  <PresentationFormat>Widescreen</PresentationFormat>
  <Paragraphs>301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Garamond</vt:lpstr>
      <vt:lpstr>Times New Roman</vt:lpstr>
      <vt:lpstr>Trebuchet MS</vt:lpstr>
      <vt:lpstr>Wingdings 3</vt:lpstr>
      <vt:lpstr>Theme1</vt:lpstr>
      <vt:lpstr> Linked List</vt:lpstr>
      <vt:lpstr>Content:</vt:lpstr>
      <vt:lpstr>Introduction to Linked list</vt:lpstr>
      <vt:lpstr>Why Linked List?</vt:lpstr>
      <vt:lpstr>For example</vt:lpstr>
      <vt:lpstr>Representation:</vt:lpstr>
      <vt:lpstr>Representation:</vt:lpstr>
      <vt:lpstr>PowerPoint Presentation</vt:lpstr>
      <vt:lpstr>PowerPoint Presentation</vt:lpstr>
      <vt:lpstr>Representation</vt:lpstr>
      <vt:lpstr>Types of Linked List</vt:lpstr>
      <vt:lpstr>Simple Linked List</vt:lpstr>
      <vt:lpstr>Doubly Linked List</vt:lpstr>
      <vt:lpstr>Circular Linked List (Simple)</vt:lpstr>
      <vt:lpstr>Circular Linked List (Double)</vt:lpstr>
      <vt:lpstr> Traversing</vt:lpstr>
      <vt:lpstr>PowerPoint Presentation</vt:lpstr>
      <vt:lpstr>PowerPoint Presentation</vt:lpstr>
      <vt:lpstr>Algorithm details</vt:lpstr>
      <vt:lpstr>Traversing Linear Array</vt:lpstr>
      <vt:lpstr>PowerPoint Presentation</vt:lpstr>
      <vt:lpstr>2.4 Searching Unsorted linked list</vt:lpstr>
      <vt:lpstr>Algorithm:</vt:lpstr>
      <vt:lpstr>PowerPoint Presentation</vt:lpstr>
      <vt:lpstr>            UNDERFLOW</vt:lpstr>
      <vt:lpstr>Inserting at the beginning of a list,</vt:lpstr>
      <vt:lpstr>PowerPoint Presentation</vt:lpstr>
      <vt:lpstr>Deleting Node following a given Node.</vt:lpstr>
      <vt:lpstr>PowerPoint Presentation</vt:lpstr>
      <vt:lpstr>Question Bank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2. Linked List                                                                                (08 periods)</dc:title>
  <dc:creator>vijay mali</dc:creator>
  <cp:lastModifiedBy>GLA</cp:lastModifiedBy>
  <cp:revision>6</cp:revision>
  <dcterms:created xsi:type="dcterms:W3CDTF">2025-05-22T06:20:02Z</dcterms:created>
  <dcterms:modified xsi:type="dcterms:W3CDTF">2025-05-22T07:38:19Z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2025-05-22T00:00:00Z</vt:filetime>
  </property>
  <property fmtid="{D5CDD505-2E9C-101B-9397-08002B2CF9AE}" pid="5" name="Producer">
    <vt:lpwstr>3-Heights(TM) PDF Security Shell 4.8.25.2 (http://www.pdf-tools.com)</vt:lpwstr>
  </property>
</Properties>
</file>