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1"/>
  </p:sldMasterIdLst>
  <p:notesMasterIdLst>
    <p:notesMasterId r:id="rId58"/>
  </p:notesMasterIdLst>
  <p:sldIdLst>
    <p:sldId id="256" r:id="rId2"/>
    <p:sldId id="257" r:id="rId3"/>
    <p:sldId id="293" r:id="rId4"/>
    <p:sldId id="294" r:id="rId5"/>
    <p:sldId id="282" r:id="rId6"/>
    <p:sldId id="283" r:id="rId7"/>
    <p:sldId id="287" r:id="rId8"/>
    <p:sldId id="288" r:id="rId9"/>
    <p:sldId id="289" r:id="rId10"/>
    <p:sldId id="290" r:id="rId11"/>
    <p:sldId id="281" r:id="rId12"/>
    <p:sldId id="295" r:id="rId13"/>
    <p:sldId id="308" r:id="rId14"/>
    <p:sldId id="296" r:id="rId15"/>
    <p:sldId id="317" r:id="rId16"/>
    <p:sldId id="297" r:id="rId17"/>
    <p:sldId id="347" r:id="rId18"/>
    <p:sldId id="349" r:id="rId19"/>
    <p:sldId id="350" r:id="rId20"/>
    <p:sldId id="298" r:id="rId21"/>
    <p:sldId id="312" r:id="rId22"/>
    <p:sldId id="314" r:id="rId23"/>
    <p:sldId id="335" r:id="rId24"/>
    <p:sldId id="351" r:id="rId25"/>
    <p:sldId id="303" r:id="rId26"/>
    <p:sldId id="304" r:id="rId27"/>
    <p:sldId id="348" r:id="rId28"/>
    <p:sldId id="309" r:id="rId29"/>
    <p:sldId id="316" r:id="rId30"/>
    <p:sldId id="344" r:id="rId31"/>
    <p:sldId id="352" r:id="rId32"/>
    <p:sldId id="345" r:id="rId33"/>
    <p:sldId id="262" r:id="rId34"/>
    <p:sldId id="263" r:id="rId35"/>
    <p:sldId id="264" r:id="rId36"/>
    <p:sldId id="353" r:id="rId37"/>
    <p:sldId id="357" r:id="rId38"/>
    <p:sldId id="356" r:id="rId39"/>
    <p:sldId id="355" r:id="rId40"/>
    <p:sldId id="354" r:id="rId41"/>
    <p:sldId id="359" r:id="rId42"/>
    <p:sldId id="358" r:id="rId43"/>
    <p:sldId id="360" r:id="rId44"/>
    <p:sldId id="361" r:id="rId45"/>
    <p:sldId id="265" r:id="rId46"/>
    <p:sldId id="266" r:id="rId47"/>
    <p:sldId id="267" r:id="rId48"/>
    <p:sldId id="268" r:id="rId49"/>
    <p:sldId id="320" r:id="rId50"/>
    <p:sldId id="321" r:id="rId51"/>
    <p:sldId id="323" r:id="rId52"/>
    <p:sldId id="326" r:id="rId53"/>
    <p:sldId id="327" r:id="rId54"/>
    <p:sldId id="325" r:id="rId55"/>
    <p:sldId id="331" r:id="rId56"/>
    <p:sldId id="269" r:id="rId5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71" autoAdjust="0"/>
    <p:restoredTop sz="94660"/>
  </p:normalViewPr>
  <p:slideViewPr>
    <p:cSldViewPr snapToGrid="0">
      <p:cViewPr varScale="1">
        <p:scale>
          <a:sx n="82" d="100"/>
          <a:sy n="82" d="100"/>
        </p:scale>
        <p:origin x="76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9701E7-C2EA-462D-9C75-66DF931C8BB7}" type="datetimeFigureOut">
              <a:rPr lang="en-US" smtClean="0"/>
              <a:t>5/29/2025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F58716-F116-4E75-A175-9D72A8842789}" type="slidenum">
              <a:rPr lang="en-US" smtClean="0"/>
              <a:t>‹#›</a:t>
            </a:fld>
            <a:endParaRPr lang="en-US"/>
          </a:p>
        </p:txBody>
      </p:sp>
    </p:spTree>
    <p:extLst>
      <p:ext uri="{BB962C8B-B14F-4D97-AF65-F5344CB8AC3E}">
        <p14:creationId xmlns:p14="http://schemas.microsoft.com/office/powerpoint/2010/main" val="3788882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F58716-F116-4E75-A175-9D72A8842789}" type="slidenum">
              <a:rPr lang="en-US" smtClean="0"/>
              <a:t>1</a:t>
            </a:fld>
            <a:endParaRPr lang="en-US"/>
          </a:p>
        </p:txBody>
      </p:sp>
    </p:spTree>
    <p:extLst>
      <p:ext uri="{BB962C8B-B14F-4D97-AF65-F5344CB8AC3E}">
        <p14:creationId xmlns:p14="http://schemas.microsoft.com/office/powerpoint/2010/main" val="3222524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F58716-F116-4E75-A175-9D72A8842789}" type="slidenum">
              <a:rPr lang="en-US" smtClean="0"/>
              <a:t>2</a:t>
            </a:fld>
            <a:endParaRPr lang="en-US"/>
          </a:p>
        </p:txBody>
      </p:sp>
    </p:spTree>
    <p:extLst>
      <p:ext uri="{BB962C8B-B14F-4D97-AF65-F5344CB8AC3E}">
        <p14:creationId xmlns:p14="http://schemas.microsoft.com/office/powerpoint/2010/main" val="9808295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F58716-F116-4E75-A175-9D72A8842789}" type="slidenum">
              <a:rPr lang="en-US" smtClean="0"/>
              <a:t>3</a:t>
            </a:fld>
            <a:endParaRPr lang="en-US"/>
          </a:p>
        </p:txBody>
      </p:sp>
    </p:spTree>
    <p:extLst>
      <p:ext uri="{BB962C8B-B14F-4D97-AF65-F5344CB8AC3E}">
        <p14:creationId xmlns:p14="http://schemas.microsoft.com/office/powerpoint/2010/main" val="3637429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F58716-F116-4E75-A175-9D72A8842789}" type="slidenum">
              <a:rPr lang="en-US" smtClean="0"/>
              <a:t>5</a:t>
            </a:fld>
            <a:endParaRPr lang="en-US"/>
          </a:p>
        </p:txBody>
      </p:sp>
    </p:spTree>
    <p:extLst>
      <p:ext uri="{BB962C8B-B14F-4D97-AF65-F5344CB8AC3E}">
        <p14:creationId xmlns:p14="http://schemas.microsoft.com/office/powerpoint/2010/main" val="3790396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F58716-F116-4E75-A175-9D72A8842789}" type="slidenum">
              <a:rPr lang="en-US" smtClean="0"/>
              <a:t>6</a:t>
            </a:fld>
            <a:endParaRPr lang="en-US"/>
          </a:p>
        </p:txBody>
      </p:sp>
    </p:spTree>
    <p:extLst>
      <p:ext uri="{BB962C8B-B14F-4D97-AF65-F5344CB8AC3E}">
        <p14:creationId xmlns:p14="http://schemas.microsoft.com/office/powerpoint/2010/main" val="32934646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6F58716-F116-4E75-A175-9D72A8842789}" type="slidenum">
              <a:rPr lang="en-US" smtClean="0"/>
              <a:t>8</a:t>
            </a:fld>
            <a:endParaRPr lang="en-US"/>
          </a:p>
        </p:txBody>
      </p:sp>
    </p:spTree>
    <p:extLst>
      <p:ext uri="{BB962C8B-B14F-4D97-AF65-F5344CB8AC3E}">
        <p14:creationId xmlns:p14="http://schemas.microsoft.com/office/powerpoint/2010/main" val="2670163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CAF9F0D-D397-4B0E-9E63-BE109DEDFA15}" type="datetime1">
              <a:rPr lang="en-US" smtClean="0"/>
              <a:t>5/29/2025</a:t>
            </a:fld>
            <a:endParaRPr lang="en-US"/>
          </a:p>
        </p:txBody>
      </p:sp>
      <p:sp>
        <p:nvSpPr>
          <p:cNvPr id="5" name="Footer Placeholder 4"/>
          <p:cNvSpPr>
            <a:spLocks noGrp="1"/>
          </p:cNvSpPr>
          <p:nvPr>
            <p:ph type="ftr" sz="quarter" idx="11"/>
          </p:nvPr>
        </p:nvSpPr>
        <p:spPr/>
        <p:txBody>
          <a:bodyPr/>
          <a:lstStyle/>
          <a:p>
            <a:r>
              <a:rPr lang="en-US"/>
              <a:t>Fahmida Afrin</a:t>
            </a:r>
          </a:p>
        </p:txBody>
      </p:sp>
      <p:sp>
        <p:nvSpPr>
          <p:cNvPr id="6" name="Slide Number Placeholder 5"/>
          <p:cNvSpPr>
            <a:spLocks noGrp="1"/>
          </p:cNvSpPr>
          <p:nvPr>
            <p:ph type="sldNum" sz="quarter" idx="12"/>
          </p:nvPr>
        </p:nvSpPr>
        <p:spPr/>
        <p:txBody>
          <a:bodyPr/>
          <a:lstStyle/>
          <a:p>
            <a:fld id="{E1F7872D-2CC5-44AA-A1BD-032FDCCB75AA}" type="slidenum">
              <a:rPr lang="en-US" smtClean="0"/>
              <a:t>‹#›</a:t>
            </a:fld>
            <a:endParaRPr lang="en-US"/>
          </a:p>
        </p:txBody>
      </p:sp>
    </p:spTree>
    <p:extLst>
      <p:ext uri="{BB962C8B-B14F-4D97-AF65-F5344CB8AC3E}">
        <p14:creationId xmlns:p14="http://schemas.microsoft.com/office/powerpoint/2010/main" val="4226403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6AB42B-05DE-49B6-8F0C-1F91AB62CC77}" type="datetime1">
              <a:rPr lang="en-US" smtClean="0"/>
              <a:t>5/29/2025</a:t>
            </a:fld>
            <a:endParaRPr lang="en-US"/>
          </a:p>
        </p:txBody>
      </p:sp>
      <p:sp>
        <p:nvSpPr>
          <p:cNvPr id="5" name="Footer Placeholder 4"/>
          <p:cNvSpPr>
            <a:spLocks noGrp="1"/>
          </p:cNvSpPr>
          <p:nvPr>
            <p:ph type="ftr" sz="quarter" idx="11"/>
          </p:nvPr>
        </p:nvSpPr>
        <p:spPr/>
        <p:txBody>
          <a:bodyPr/>
          <a:lstStyle/>
          <a:p>
            <a:r>
              <a:rPr lang="en-US"/>
              <a:t>Fahmida Afrin</a:t>
            </a:r>
          </a:p>
        </p:txBody>
      </p:sp>
      <p:sp>
        <p:nvSpPr>
          <p:cNvPr id="6" name="Slide Number Placeholder 5"/>
          <p:cNvSpPr>
            <a:spLocks noGrp="1"/>
          </p:cNvSpPr>
          <p:nvPr>
            <p:ph type="sldNum" sz="quarter" idx="12"/>
          </p:nvPr>
        </p:nvSpPr>
        <p:spPr/>
        <p:txBody>
          <a:bodyPr/>
          <a:lstStyle/>
          <a:p>
            <a:fld id="{E1F7872D-2CC5-44AA-A1BD-032FDCCB75AA}" type="slidenum">
              <a:rPr lang="en-US" smtClean="0"/>
              <a:t>‹#›</a:t>
            </a:fld>
            <a:endParaRPr lang="en-US"/>
          </a:p>
        </p:txBody>
      </p:sp>
    </p:spTree>
    <p:extLst>
      <p:ext uri="{BB962C8B-B14F-4D97-AF65-F5344CB8AC3E}">
        <p14:creationId xmlns:p14="http://schemas.microsoft.com/office/powerpoint/2010/main" val="3883002129"/>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6AB42B-05DE-49B6-8F0C-1F91AB62CC77}" type="datetime1">
              <a:rPr lang="en-US" smtClean="0"/>
              <a:t>5/29/2025</a:t>
            </a:fld>
            <a:endParaRPr lang="en-US"/>
          </a:p>
        </p:txBody>
      </p:sp>
      <p:sp>
        <p:nvSpPr>
          <p:cNvPr id="5" name="Footer Placeholder 4"/>
          <p:cNvSpPr>
            <a:spLocks noGrp="1"/>
          </p:cNvSpPr>
          <p:nvPr>
            <p:ph type="ftr" sz="quarter" idx="11"/>
          </p:nvPr>
        </p:nvSpPr>
        <p:spPr/>
        <p:txBody>
          <a:bodyPr/>
          <a:lstStyle/>
          <a:p>
            <a:r>
              <a:rPr lang="en-US"/>
              <a:t>Fahmida Afrin</a:t>
            </a:r>
          </a:p>
        </p:txBody>
      </p:sp>
      <p:sp>
        <p:nvSpPr>
          <p:cNvPr id="6" name="Slide Number Placeholder 5"/>
          <p:cNvSpPr>
            <a:spLocks noGrp="1"/>
          </p:cNvSpPr>
          <p:nvPr>
            <p:ph type="sldNum" sz="quarter" idx="12"/>
          </p:nvPr>
        </p:nvSpPr>
        <p:spPr/>
        <p:txBody>
          <a:bodyPr/>
          <a:lstStyle/>
          <a:p>
            <a:fld id="{E1F7872D-2CC5-44AA-A1BD-032FDCCB75AA}" type="slidenum">
              <a:rPr lang="en-US" smtClean="0"/>
              <a:t>‹#›</a:t>
            </a:fld>
            <a:endParaRPr lang="en-US"/>
          </a:p>
        </p:txBody>
      </p:sp>
    </p:spTree>
    <p:extLst>
      <p:ext uri="{BB962C8B-B14F-4D97-AF65-F5344CB8AC3E}">
        <p14:creationId xmlns:p14="http://schemas.microsoft.com/office/powerpoint/2010/main" val="931410901"/>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5/29/2025</a:t>
            </a:fld>
            <a:endParaRPr lang="en-US" dirty="0"/>
          </a:p>
        </p:txBody>
      </p:sp>
      <p:sp>
        <p:nvSpPr>
          <p:cNvPr id="5" name="Footer Placeholder 4"/>
          <p:cNvSpPr>
            <a:spLocks noGrp="1"/>
          </p:cNvSpPr>
          <p:nvPr>
            <p:ph type="ftr" sz="quarter" idx="11"/>
          </p:nvPr>
        </p:nvSpPr>
        <p:spPr/>
        <p:txBody>
          <a:bodyPr/>
          <a:lstStyle/>
          <a:p>
            <a:r>
              <a:rPr lang="en-US"/>
              <a:t>Fahmida Afrin</a:t>
            </a:r>
            <a:endParaRPr lang="en-US" dirty="0"/>
          </a:p>
        </p:txBody>
      </p:sp>
      <p:sp>
        <p:nvSpPr>
          <p:cNvPr id="6" name="Slide Number Placeholder 5"/>
          <p:cNvSpPr>
            <a:spLocks noGrp="1"/>
          </p:cNvSpPr>
          <p:nvPr>
            <p:ph type="sldNum" sz="quarter" idx="12"/>
          </p:nvPr>
        </p:nvSpPr>
        <p:spPr/>
        <p:txBody>
          <a:bodyPr/>
          <a:lstStyle/>
          <a:p>
            <a:fld id="{E1F7872D-2CC5-44AA-A1BD-032FDCCB75AA}" type="slidenum">
              <a:rPr lang="en-US" smtClean="0"/>
              <a:t>‹#›</a:t>
            </a:fld>
            <a:endParaRPr lang="en-US" dirty="0"/>
          </a:p>
        </p:txBody>
      </p:sp>
    </p:spTree>
    <p:extLst>
      <p:ext uri="{BB962C8B-B14F-4D97-AF65-F5344CB8AC3E}">
        <p14:creationId xmlns:p14="http://schemas.microsoft.com/office/powerpoint/2010/main" val="2077566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C42C54-439E-4963-8973-DB3099CB01E6}" type="datetime1">
              <a:rPr lang="en-US" smtClean="0"/>
              <a:t>5/29/2025</a:t>
            </a:fld>
            <a:endParaRPr lang="en-US"/>
          </a:p>
        </p:txBody>
      </p:sp>
      <p:sp>
        <p:nvSpPr>
          <p:cNvPr id="5" name="Footer Placeholder 4"/>
          <p:cNvSpPr>
            <a:spLocks noGrp="1"/>
          </p:cNvSpPr>
          <p:nvPr>
            <p:ph type="ftr" sz="quarter" idx="11"/>
          </p:nvPr>
        </p:nvSpPr>
        <p:spPr/>
        <p:txBody>
          <a:bodyPr/>
          <a:lstStyle/>
          <a:p>
            <a:r>
              <a:rPr lang="en-US"/>
              <a:t>Fahmida Afrin</a:t>
            </a:r>
          </a:p>
        </p:txBody>
      </p:sp>
      <p:sp>
        <p:nvSpPr>
          <p:cNvPr id="6" name="Slide Number Placeholder 5"/>
          <p:cNvSpPr>
            <a:spLocks noGrp="1"/>
          </p:cNvSpPr>
          <p:nvPr>
            <p:ph type="sldNum" sz="quarter" idx="12"/>
          </p:nvPr>
        </p:nvSpPr>
        <p:spPr/>
        <p:txBody>
          <a:bodyPr/>
          <a:lstStyle/>
          <a:p>
            <a:fld id="{E1F7872D-2CC5-44AA-A1BD-032FDCCB75AA}" type="slidenum">
              <a:rPr lang="en-US" smtClean="0"/>
              <a:t>‹#›</a:t>
            </a:fld>
            <a:endParaRPr lang="en-US"/>
          </a:p>
        </p:txBody>
      </p:sp>
    </p:spTree>
    <p:extLst>
      <p:ext uri="{BB962C8B-B14F-4D97-AF65-F5344CB8AC3E}">
        <p14:creationId xmlns:p14="http://schemas.microsoft.com/office/powerpoint/2010/main" val="2954347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BC88ED2-248A-4893-9F79-E85AAC15F725}" type="datetime1">
              <a:rPr lang="en-US" smtClean="0"/>
              <a:t>5/29/2025</a:t>
            </a:fld>
            <a:endParaRPr lang="en-US"/>
          </a:p>
        </p:txBody>
      </p:sp>
      <p:sp>
        <p:nvSpPr>
          <p:cNvPr id="6" name="Footer Placeholder 5"/>
          <p:cNvSpPr>
            <a:spLocks noGrp="1"/>
          </p:cNvSpPr>
          <p:nvPr>
            <p:ph type="ftr" sz="quarter" idx="11"/>
          </p:nvPr>
        </p:nvSpPr>
        <p:spPr/>
        <p:txBody>
          <a:bodyPr/>
          <a:lstStyle/>
          <a:p>
            <a:r>
              <a:rPr lang="en-US"/>
              <a:t>Fahmida Afrin</a:t>
            </a:r>
          </a:p>
        </p:txBody>
      </p:sp>
      <p:sp>
        <p:nvSpPr>
          <p:cNvPr id="7" name="Slide Number Placeholder 6"/>
          <p:cNvSpPr>
            <a:spLocks noGrp="1"/>
          </p:cNvSpPr>
          <p:nvPr>
            <p:ph type="sldNum" sz="quarter" idx="12"/>
          </p:nvPr>
        </p:nvSpPr>
        <p:spPr/>
        <p:txBody>
          <a:bodyPr/>
          <a:lstStyle/>
          <a:p>
            <a:fld id="{E1F7872D-2CC5-44AA-A1BD-032FDCCB75AA}" type="slidenum">
              <a:rPr lang="en-US" smtClean="0"/>
              <a:t>‹#›</a:t>
            </a:fld>
            <a:endParaRPr lang="en-US"/>
          </a:p>
        </p:txBody>
      </p:sp>
    </p:spTree>
    <p:extLst>
      <p:ext uri="{BB962C8B-B14F-4D97-AF65-F5344CB8AC3E}">
        <p14:creationId xmlns:p14="http://schemas.microsoft.com/office/powerpoint/2010/main" val="3409002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ADFB77-75B8-4581-A4D3-C617788DB0FA}" type="datetime1">
              <a:rPr lang="en-US" smtClean="0"/>
              <a:t>5/29/2025</a:t>
            </a:fld>
            <a:endParaRPr lang="en-US"/>
          </a:p>
        </p:txBody>
      </p:sp>
      <p:sp>
        <p:nvSpPr>
          <p:cNvPr id="8" name="Footer Placeholder 7"/>
          <p:cNvSpPr>
            <a:spLocks noGrp="1"/>
          </p:cNvSpPr>
          <p:nvPr>
            <p:ph type="ftr" sz="quarter" idx="11"/>
          </p:nvPr>
        </p:nvSpPr>
        <p:spPr/>
        <p:txBody>
          <a:bodyPr/>
          <a:lstStyle/>
          <a:p>
            <a:r>
              <a:rPr lang="en-US"/>
              <a:t>Fahmida Afrin</a:t>
            </a:r>
          </a:p>
        </p:txBody>
      </p:sp>
      <p:sp>
        <p:nvSpPr>
          <p:cNvPr id="9" name="Slide Number Placeholder 8"/>
          <p:cNvSpPr>
            <a:spLocks noGrp="1"/>
          </p:cNvSpPr>
          <p:nvPr>
            <p:ph type="sldNum" sz="quarter" idx="12"/>
          </p:nvPr>
        </p:nvSpPr>
        <p:spPr/>
        <p:txBody>
          <a:bodyPr/>
          <a:lstStyle/>
          <a:p>
            <a:fld id="{E1F7872D-2CC5-44AA-A1BD-032FDCCB75AA}" type="slidenum">
              <a:rPr lang="en-US" smtClean="0"/>
              <a:t>‹#›</a:t>
            </a:fld>
            <a:endParaRPr lang="en-US"/>
          </a:p>
        </p:txBody>
      </p:sp>
    </p:spTree>
    <p:extLst>
      <p:ext uri="{BB962C8B-B14F-4D97-AF65-F5344CB8AC3E}">
        <p14:creationId xmlns:p14="http://schemas.microsoft.com/office/powerpoint/2010/main" val="1603933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6AB42B-05DE-49B6-8F0C-1F91AB62CC77}" type="datetime1">
              <a:rPr lang="en-US" smtClean="0"/>
              <a:t>5/29/2025</a:t>
            </a:fld>
            <a:endParaRPr lang="en-US"/>
          </a:p>
        </p:txBody>
      </p:sp>
      <p:sp>
        <p:nvSpPr>
          <p:cNvPr id="4" name="Footer Placeholder 3"/>
          <p:cNvSpPr>
            <a:spLocks noGrp="1"/>
          </p:cNvSpPr>
          <p:nvPr>
            <p:ph type="ftr" sz="quarter" idx="11"/>
          </p:nvPr>
        </p:nvSpPr>
        <p:spPr/>
        <p:txBody>
          <a:bodyPr/>
          <a:lstStyle/>
          <a:p>
            <a:r>
              <a:rPr lang="en-US"/>
              <a:t>Fahmida Afrin</a:t>
            </a:r>
          </a:p>
        </p:txBody>
      </p:sp>
      <p:sp>
        <p:nvSpPr>
          <p:cNvPr id="5" name="Slide Number Placeholder 4"/>
          <p:cNvSpPr>
            <a:spLocks noGrp="1"/>
          </p:cNvSpPr>
          <p:nvPr>
            <p:ph type="sldNum" sz="quarter" idx="12"/>
          </p:nvPr>
        </p:nvSpPr>
        <p:spPr/>
        <p:txBody>
          <a:bodyPr/>
          <a:lstStyle/>
          <a:p>
            <a:fld id="{E1F7872D-2CC5-44AA-A1BD-032FDCCB75AA}" type="slidenum">
              <a:rPr lang="en-US" smtClean="0"/>
              <a:t>‹#›</a:t>
            </a:fld>
            <a:endParaRPr lang="en-US"/>
          </a:p>
        </p:txBody>
      </p:sp>
    </p:spTree>
    <p:extLst>
      <p:ext uri="{BB962C8B-B14F-4D97-AF65-F5344CB8AC3E}">
        <p14:creationId xmlns:p14="http://schemas.microsoft.com/office/powerpoint/2010/main" val="2471078327"/>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6AB42B-05DE-49B6-8F0C-1F91AB62CC77}" type="datetime1">
              <a:rPr lang="en-US" smtClean="0"/>
              <a:t>5/29/2025</a:t>
            </a:fld>
            <a:endParaRPr lang="en-US"/>
          </a:p>
        </p:txBody>
      </p:sp>
      <p:sp>
        <p:nvSpPr>
          <p:cNvPr id="3" name="Footer Placeholder 2"/>
          <p:cNvSpPr>
            <a:spLocks noGrp="1"/>
          </p:cNvSpPr>
          <p:nvPr>
            <p:ph type="ftr" sz="quarter" idx="11"/>
          </p:nvPr>
        </p:nvSpPr>
        <p:spPr/>
        <p:txBody>
          <a:bodyPr/>
          <a:lstStyle/>
          <a:p>
            <a:r>
              <a:rPr lang="en-US"/>
              <a:t>Fahmida Afrin</a:t>
            </a:r>
          </a:p>
        </p:txBody>
      </p:sp>
      <p:sp>
        <p:nvSpPr>
          <p:cNvPr id="4" name="Slide Number Placeholder 3"/>
          <p:cNvSpPr>
            <a:spLocks noGrp="1"/>
          </p:cNvSpPr>
          <p:nvPr>
            <p:ph type="sldNum" sz="quarter" idx="12"/>
          </p:nvPr>
        </p:nvSpPr>
        <p:spPr/>
        <p:txBody>
          <a:bodyPr/>
          <a:lstStyle/>
          <a:p>
            <a:fld id="{E1F7872D-2CC5-44AA-A1BD-032FDCCB75AA}" type="slidenum">
              <a:rPr lang="en-US" smtClean="0"/>
              <a:t>‹#›</a:t>
            </a:fld>
            <a:endParaRPr lang="en-US"/>
          </a:p>
        </p:txBody>
      </p:sp>
    </p:spTree>
    <p:extLst>
      <p:ext uri="{BB962C8B-B14F-4D97-AF65-F5344CB8AC3E}">
        <p14:creationId xmlns:p14="http://schemas.microsoft.com/office/powerpoint/2010/main" val="649113105"/>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6AB42B-05DE-49B6-8F0C-1F91AB62CC77}" type="datetime1">
              <a:rPr lang="en-US" smtClean="0"/>
              <a:t>5/29/2025</a:t>
            </a:fld>
            <a:endParaRPr lang="en-US"/>
          </a:p>
        </p:txBody>
      </p:sp>
      <p:sp>
        <p:nvSpPr>
          <p:cNvPr id="6" name="Footer Placeholder 5"/>
          <p:cNvSpPr>
            <a:spLocks noGrp="1"/>
          </p:cNvSpPr>
          <p:nvPr>
            <p:ph type="ftr" sz="quarter" idx="11"/>
          </p:nvPr>
        </p:nvSpPr>
        <p:spPr/>
        <p:txBody>
          <a:bodyPr/>
          <a:lstStyle/>
          <a:p>
            <a:r>
              <a:rPr lang="en-US"/>
              <a:t>Fahmida Afrin</a:t>
            </a:r>
          </a:p>
        </p:txBody>
      </p:sp>
      <p:sp>
        <p:nvSpPr>
          <p:cNvPr id="7" name="Slide Number Placeholder 6"/>
          <p:cNvSpPr>
            <a:spLocks noGrp="1"/>
          </p:cNvSpPr>
          <p:nvPr>
            <p:ph type="sldNum" sz="quarter" idx="12"/>
          </p:nvPr>
        </p:nvSpPr>
        <p:spPr/>
        <p:txBody>
          <a:bodyPr/>
          <a:lstStyle/>
          <a:p>
            <a:fld id="{E1F7872D-2CC5-44AA-A1BD-032FDCCB75AA}" type="slidenum">
              <a:rPr lang="en-US" smtClean="0"/>
              <a:t>‹#›</a:t>
            </a:fld>
            <a:endParaRPr lang="en-US"/>
          </a:p>
        </p:txBody>
      </p:sp>
    </p:spTree>
    <p:extLst>
      <p:ext uri="{BB962C8B-B14F-4D97-AF65-F5344CB8AC3E}">
        <p14:creationId xmlns:p14="http://schemas.microsoft.com/office/powerpoint/2010/main" val="2738644836"/>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6F8366-704B-4A6A-AFE5-FA1AB5A44AC6}" type="datetime1">
              <a:rPr lang="en-US" smtClean="0"/>
              <a:t>5/29/2025</a:t>
            </a:fld>
            <a:endParaRPr lang="en-US"/>
          </a:p>
        </p:txBody>
      </p:sp>
      <p:sp>
        <p:nvSpPr>
          <p:cNvPr id="6" name="Footer Placeholder 5"/>
          <p:cNvSpPr>
            <a:spLocks noGrp="1"/>
          </p:cNvSpPr>
          <p:nvPr>
            <p:ph type="ftr" sz="quarter" idx="11"/>
          </p:nvPr>
        </p:nvSpPr>
        <p:spPr/>
        <p:txBody>
          <a:bodyPr/>
          <a:lstStyle/>
          <a:p>
            <a:r>
              <a:rPr lang="en-US"/>
              <a:t>Fahmida Afrin</a:t>
            </a:r>
          </a:p>
        </p:txBody>
      </p:sp>
      <p:sp>
        <p:nvSpPr>
          <p:cNvPr id="7" name="Slide Number Placeholder 6"/>
          <p:cNvSpPr>
            <a:spLocks noGrp="1"/>
          </p:cNvSpPr>
          <p:nvPr>
            <p:ph type="sldNum" sz="quarter" idx="12"/>
          </p:nvPr>
        </p:nvSpPr>
        <p:spPr/>
        <p:txBody>
          <a:bodyPr/>
          <a:lstStyle/>
          <a:p>
            <a:fld id="{E1F7872D-2CC5-44AA-A1BD-032FDCCB75AA}" type="slidenum">
              <a:rPr lang="en-US" smtClean="0"/>
              <a:t>‹#›</a:t>
            </a:fld>
            <a:endParaRPr lang="en-US"/>
          </a:p>
        </p:txBody>
      </p:sp>
    </p:spTree>
    <p:extLst>
      <p:ext uri="{BB962C8B-B14F-4D97-AF65-F5344CB8AC3E}">
        <p14:creationId xmlns:p14="http://schemas.microsoft.com/office/powerpoint/2010/main" val="2599955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6AB42B-05DE-49B6-8F0C-1F91AB62CC77}" type="datetime1">
              <a:rPr lang="en-US" smtClean="0"/>
              <a:t>5/29/2025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Fahmida Afrin</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F7872D-2CC5-44AA-A1BD-032FDCCB75AA}" type="slidenum">
              <a:rPr lang="en-US" smtClean="0"/>
              <a:t>‹#›</a:t>
            </a:fld>
            <a:endParaRPr lang="en-US"/>
          </a:p>
        </p:txBody>
      </p:sp>
    </p:spTree>
    <p:extLst>
      <p:ext uri="{BB962C8B-B14F-4D97-AF65-F5344CB8AC3E}">
        <p14:creationId xmlns:p14="http://schemas.microsoft.com/office/powerpoint/2010/main" val="781367932"/>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guru99.com/images/NormalizationProcess(1).png"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9.png"/></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1" descr="A drawing of a city&#10;&#10;AI-generated content may be incorrect.">
            <a:extLst>
              <a:ext uri="{FF2B5EF4-FFF2-40B4-BE49-F238E27FC236}">
                <a16:creationId xmlns:a16="http://schemas.microsoft.com/office/drawing/2014/main" id="{3F23398A-DE3C-A80A-7F5B-422AEC304E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9D32E5DB-B520-5179-8521-E7A717E08B75}"/>
              </a:ext>
            </a:extLst>
          </p:cNvPr>
          <p:cNvSpPr txBox="1"/>
          <p:nvPr/>
        </p:nvSpPr>
        <p:spPr>
          <a:xfrm>
            <a:off x="696913" y="838200"/>
            <a:ext cx="10798175" cy="4071371"/>
          </a:xfrm>
          <a:prstGeom prst="rect">
            <a:avLst/>
          </a:prstGeom>
          <a:noFill/>
        </p:spPr>
        <p:txBody>
          <a:bodyPr>
            <a:spAutoFit/>
          </a:bodyPr>
          <a:lstStyle/>
          <a:p>
            <a:pPr eaLnBrk="1" fontAlgn="auto" hangingPunct="1">
              <a:lnSpc>
                <a:spcPct val="125000"/>
              </a:lnSpc>
              <a:spcBef>
                <a:spcPts val="0"/>
              </a:spcBef>
              <a:spcAft>
                <a:spcPts val="0"/>
              </a:spcAft>
              <a:defRPr/>
            </a:pPr>
            <a:r>
              <a:rPr lang="en-US" sz="6000" dirty="0">
                <a:solidFill>
                  <a:srgbClr val="262626"/>
                </a:solidFill>
                <a:latin typeface="Bahnschrift SemiBold SemiConden" panose="020B0502040204020203" pitchFamily="34" charset="0"/>
              </a:rPr>
              <a:t>Lecture-5</a:t>
            </a:r>
            <a:endParaRPr lang="en-US" sz="2000" dirty="0">
              <a:latin typeface="Bahnschrift SemiBold SemiConden" panose="020B0502040204020203" pitchFamily="34" charset="0"/>
            </a:endParaRPr>
          </a:p>
          <a:p>
            <a:pPr eaLnBrk="1" fontAlgn="auto" hangingPunct="1">
              <a:lnSpc>
                <a:spcPct val="125000"/>
              </a:lnSpc>
              <a:spcBef>
                <a:spcPts val="0"/>
              </a:spcBef>
              <a:spcAft>
                <a:spcPts val="0"/>
              </a:spcAft>
              <a:defRPr/>
            </a:pPr>
            <a:r>
              <a:rPr lang="en-US" sz="3200" b="1" dirty="0">
                <a:latin typeface="Bahnschrift SemiBold SemiConden" panose="020B0502040204020203" pitchFamily="34" charset="0"/>
              </a:rPr>
              <a:t>Database Management system:</a:t>
            </a:r>
            <a:endParaRPr lang="en-IN" b="1" i="1" dirty="0">
              <a:ea typeface="Arial" panose="020B0604020202020204" pitchFamily="34" charset="0"/>
            </a:endParaRPr>
          </a:p>
          <a:p>
            <a:pPr>
              <a:lnSpc>
                <a:spcPct val="135000"/>
              </a:lnSpc>
              <a:buNone/>
            </a:pPr>
            <a:r>
              <a:rPr lang="en-IN" b="1" dirty="0">
                <a:effectLst/>
                <a:latin typeface="Calibri" panose="020F0502020204030204" pitchFamily="34" charset="0"/>
                <a:ea typeface="Arial" panose="020B0604020202020204" pitchFamily="34" charset="0"/>
              </a:rPr>
              <a:t>Normalization &amp; Functional Dependencies</a:t>
            </a:r>
            <a:endParaRPr lang="en-IN" dirty="0">
              <a:effectLst/>
              <a:latin typeface="Arial" panose="020B0604020202020204" pitchFamily="34" charset="0"/>
              <a:ea typeface="Arial" panose="020B0604020202020204" pitchFamily="34" charset="0"/>
            </a:endParaRPr>
          </a:p>
          <a:p>
            <a:pPr marL="342900" lvl="0" indent="-342900">
              <a:lnSpc>
                <a:spcPct val="135000"/>
              </a:lnSpc>
              <a:buFont typeface="Arial" panose="020B0604020202020204" pitchFamily="34" charset="0"/>
              <a:buChar char="●"/>
            </a:pPr>
            <a:r>
              <a:rPr lang="en-IN" b="1" u="none" strike="noStrike" dirty="0">
                <a:effectLst/>
                <a:latin typeface="Calibri" panose="020F0502020204030204" pitchFamily="34" charset="0"/>
                <a:ea typeface="Arial" panose="020B0604020202020204" pitchFamily="34" charset="0"/>
              </a:rPr>
              <a:t>Topics:</a:t>
            </a:r>
            <a:endParaRPr lang="en-IN" u="none" strike="noStrike" dirty="0">
              <a:effectLst/>
              <a:latin typeface="Arial" panose="020B0604020202020204" pitchFamily="34" charset="0"/>
              <a:ea typeface="Arial" panose="020B0604020202020204" pitchFamily="34" charset="0"/>
            </a:endParaRPr>
          </a:p>
          <a:p>
            <a:pPr marL="742950" lvl="1" indent="-285750">
              <a:lnSpc>
                <a:spcPct val="135000"/>
              </a:lnSpc>
              <a:buFont typeface="Arial" panose="020B0604020202020204" pitchFamily="34" charset="0"/>
              <a:buChar char="○"/>
            </a:pPr>
            <a:r>
              <a:rPr lang="en-IN" u="none" strike="noStrike" dirty="0">
                <a:effectLst/>
                <a:latin typeface="Calibri" panose="020F0502020204030204" pitchFamily="34" charset="0"/>
                <a:ea typeface="Arial" panose="020B0604020202020204" pitchFamily="34" charset="0"/>
              </a:rPr>
              <a:t>Anomalies in unnormalized relations.</a:t>
            </a:r>
            <a:endParaRPr lang="en-IN" u="none" strike="noStrike" dirty="0">
              <a:effectLst/>
              <a:latin typeface="Arial" panose="020B0604020202020204" pitchFamily="34" charset="0"/>
              <a:ea typeface="Arial" panose="020B0604020202020204" pitchFamily="34" charset="0"/>
            </a:endParaRPr>
          </a:p>
          <a:p>
            <a:pPr marL="742950" lvl="1" indent="-285750">
              <a:lnSpc>
                <a:spcPct val="135000"/>
              </a:lnSpc>
              <a:buFont typeface="Arial" panose="020B0604020202020204" pitchFamily="34" charset="0"/>
              <a:buChar char="○"/>
            </a:pPr>
            <a:r>
              <a:rPr lang="en-IN" u="none" strike="noStrike" dirty="0">
                <a:effectLst/>
                <a:latin typeface="Calibri" panose="020F0502020204030204" pitchFamily="34" charset="0"/>
                <a:ea typeface="Arial" panose="020B0604020202020204" pitchFamily="34" charset="0"/>
              </a:rPr>
              <a:t>1NF, 2NF, 3NF, BCNF.</a:t>
            </a:r>
            <a:endParaRPr lang="en-IN" u="none" strike="noStrike" dirty="0">
              <a:effectLst/>
              <a:latin typeface="Arial" panose="020B0604020202020204" pitchFamily="34" charset="0"/>
              <a:ea typeface="Arial" panose="020B0604020202020204" pitchFamily="34" charset="0"/>
            </a:endParaRPr>
          </a:p>
          <a:p>
            <a:pPr marL="742950" lvl="1" indent="-285750">
              <a:lnSpc>
                <a:spcPct val="135000"/>
              </a:lnSpc>
              <a:buFont typeface="Arial" panose="020B0604020202020204" pitchFamily="34" charset="0"/>
              <a:buChar char="○"/>
            </a:pPr>
            <a:r>
              <a:rPr lang="en-IN" u="none" strike="noStrike" dirty="0">
                <a:effectLst/>
                <a:latin typeface="Calibri" panose="020F0502020204030204" pitchFamily="34" charset="0"/>
                <a:ea typeface="Arial" panose="020B0604020202020204" pitchFamily="34" charset="0"/>
              </a:rPr>
              <a:t>Functional Dependency, Transitive Dependency.</a:t>
            </a:r>
            <a:endParaRPr lang="en-IN" u="none" strike="noStrike" dirty="0">
              <a:effectLst/>
              <a:latin typeface="Arial" panose="020B0604020202020204" pitchFamily="34" charset="0"/>
              <a:ea typeface="Arial" panose="020B0604020202020204" pitchFamily="34" charset="0"/>
            </a:endParaRPr>
          </a:p>
          <a:p>
            <a:pPr marL="342900" lvl="0" indent="-342900">
              <a:lnSpc>
                <a:spcPct val="135000"/>
              </a:lnSpc>
              <a:buFont typeface="Arial" panose="020B0604020202020204" pitchFamily="34" charset="0"/>
              <a:buChar char="●"/>
            </a:pPr>
            <a:r>
              <a:rPr lang="en-IN" b="1" u="none" strike="noStrike" dirty="0">
                <a:effectLst/>
                <a:latin typeface="Calibri" panose="020F0502020204030204" pitchFamily="34" charset="0"/>
                <a:ea typeface="Arial" panose="020B0604020202020204" pitchFamily="34" charset="0"/>
              </a:rPr>
              <a:t>Activity:</a:t>
            </a:r>
            <a:r>
              <a:rPr lang="en-IN" u="none" strike="noStrike" dirty="0">
                <a:effectLst/>
                <a:latin typeface="Calibri" panose="020F0502020204030204" pitchFamily="34" charset="0"/>
                <a:ea typeface="Arial" panose="020B0604020202020204" pitchFamily="34" charset="0"/>
              </a:rPr>
              <a:t> Normalize a given table step by step.</a:t>
            </a:r>
            <a:endParaRPr lang="en-IN" u="none" strike="noStrike"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5722829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 Anomaly</a:t>
            </a:r>
          </a:p>
        </p:txBody>
      </p:sp>
      <p:sp>
        <p:nvSpPr>
          <p:cNvPr id="3" name="Content Placeholder 2"/>
          <p:cNvSpPr>
            <a:spLocks noGrp="1"/>
          </p:cNvSpPr>
          <p:nvPr>
            <p:ph idx="1"/>
          </p:nvPr>
        </p:nvSpPr>
        <p:spPr/>
        <p:txBody>
          <a:bodyPr/>
          <a:lstStyle/>
          <a:p>
            <a:r>
              <a:rPr lang="en-US" dirty="0"/>
              <a:t>When the Database Administrator wants to change the salary of faculty F1 from 30000 to 40000 in above table University, then the database will update salary in more than one row due to data redundancy. So, this is an update anomaly in a table.</a:t>
            </a:r>
          </a:p>
          <a:p>
            <a:endParaRPr lang="en-US" dirty="0"/>
          </a:p>
        </p:txBody>
      </p:sp>
      <p:sp>
        <p:nvSpPr>
          <p:cNvPr id="14" name="Slide Number Placeholder 13"/>
          <p:cNvSpPr>
            <a:spLocks noGrp="1"/>
          </p:cNvSpPr>
          <p:nvPr>
            <p:ph type="sldNum" sz="quarter" idx="12"/>
          </p:nvPr>
        </p:nvSpPr>
        <p:spPr/>
        <p:txBody>
          <a:bodyPr/>
          <a:lstStyle/>
          <a:p>
            <a:fld id="{E1F7872D-2CC5-44AA-A1BD-032FDCCB75AA}" type="slidenum">
              <a:rPr lang="en-US" smtClean="0"/>
              <a:t>10</a:t>
            </a:fld>
            <a:endParaRPr lang="en-US" dirty="0"/>
          </a:p>
        </p:txBody>
      </p:sp>
      <p:pic>
        <p:nvPicPr>
          <p:cNvPr id="6" name="Picture 5"/>
          <p:cNvPicPr>
            <a:picLocks noChangeAspect="1"/>
          </p:cNvPicPr>
          <p:nvPr/>
        </p:nvPicPr>
        <p:blipFill>
          <a:blip r:embed="rId2"/>
          <a:stretch>
            <a:fillRect/>
          </a:stretch>
        </p:blipFill>
        <p:spPr>
          <a:xfrm>
            <a:off x="1013642" y="3689035"/>
            <a:ext cx="7109854" cy="2948249"/>
          </a:xfrm>
          <a:prstGeom prst="rect">
            <a:avLst/>
          </a:prstGeom>
        </p:spPr>
      </p:pic>
      <p:sp>
        <p:nvSpPr>
          <p:cNvPr id="7" name="TextBox 6"/>
          <p:cNvSpPr txBox="1"/>
          <p:nvPr/>
        </p:nvSpPr>
        <p:spPr>
          <a:xfrm>
            <a:off x="8636357" y="3559598"/>
            <a:ext cx="2717443" cy="1200329"/>
          </a:xfrm>
          <a:prstGeom prst="rect">
            <a:avLst/>
          </a:prstGeom>
          <a:noFill/>
        </p:spPr>
        <p:txBody>
          <a:bodyPr wrap="square" rtlCol="0">
            <a:spAutoFit/>
          </a:bodyPr>
          <a:lstStyle/>
          <a:p>
            <a:r>
              <a:rPr lang="en-US" b="1" dirty="0">
                <a:solidFill>
                  <a:srgbClr val="FF0000"/>
                </a:solidFill>
              </a:rPr>
              <a:t>SQL:</a:t>
            </a:r>
          </a:p>
          <a:p>
            <a:r>
              <a:rPr lang="en-US" b="1" dirty="0">
                <a:solidFill>
                  <a:srgbClr val="FF0000"/>
                </a:solidFill>
              </a:rPr>
              <a:t>UPDATE </a:t>
            </a:r>
            <a:r>
              <a:rPr lang="en-US" b="1" i="1" dirty="0">
                <a:solidFill>
                  <a:srgbClr val="FF0000"/>
                </a:solidFill>
              </a:rPr>
              <a:t>University</a:t>
            </a:r>
            <a:br>
              <a:rPr lang="en-US" b="1" dirty="0">
                <a:solidFill>
                  <a:srgbClr val="FF0000"/>
                </a:solidFill>
              </a:rPr>
            </a:br>
            <a:r>
              <a:rPr lang="en-US" b="1" dirty="0">
                <a:solidFill>
                  <a:srgbClr val="FF0000"/>
                </a:solidFill>
              </a:rPr>
              <a:t>SET </a:t>
            </a:r>
            <a:r>
              <a:rPr lang="en-US" b="1" i="1" dirty="0">
                <a:solidFill>
                  <a:srgbClr val="FF0000"/>
                </a:solidFill>
              </a:rPr>
              <a:t>Salary</a:t>
            </a:r>
            <a:r>
              <a:rPr lang="en-US" b="1" dirty="0">
                <a:solidFill>
                  <a:srgbClr val="FF0000"/>
                </a:solidFill>
              </a:rPr>
              <a:t>=</a:t>
            </a:r>
            <a:r>
              <a:rPr lang="en-US" b="1" i="1" dirty="0">
                <a:solidFill>
                  <a:srgbClr val="FF0000"/>
                </a:solidFill>
              </a:rPr>
              <a:t> 40000</a:t>
            </a:r>
            <a:br>
              <a:rPr lang="en-US" b="1" dirty="0">
                <a:solidFill>
                  <a:srgbClr val="FF0000"/>
                </a:solidFill>
              </a:rPr>
            </a:br>
            <a:r>
              <a:rPr lang="en-US" b="1" dirty="0">
                <a:solidFill>
                  <a:srgbClr val="FF0000"/>
                </a:solidFill>
              </a:rPr>
              <a:t>WHERE </a:t>
            </a:r>
            <a:r>
              <a:rPr lang="en-US" b="1" i="1" dirty="0">
                <a:solidFill>
                  <a:srgbClr val="FF0000"/>
                </a:solidFill>
              </a:rPr>
              <a:t>Fid=“F1”</a:t>
            </a:r>
            <a:r>
              <a:rPr lang="en-US" b="1" dirty="0">
                <a:solidFill>
                  <a:srgbClr val="FF0000"/>
                </a:solidFill>
              </a:rPr>
              <a:t>;</a:t>
            </a:r>
          </a:p>
        </p:txBody>
      </p:sp>
      <p:sp>
        <p:nvSpPr>
          <p:cNvPr id="8" name="Rectangle 7"/>
          <p:cNvSpPr/>
          <p:nvPr/>
        </p:nvSpPr>
        <p:spPr>
          <a:xfrm>
            <a:off x="4122670" y="6214881"/>
            <a:ext cx="6096000" cy="646331"/>
          </a:xfrm>
          <a:prstGeom prst="rect">
            <a:avLst/>
          </a:prstGeom>
        </p:spPr>
        <p:txBody>
          <a:bodyPr>
            <a:spAutoFit/>
          </a:bodyPr>
          <a:lstStyle/>
          <a:p>
            <a:r>
              <a:rPr lang="en-US" dirty="0"/>
              <a:t>To remove all these anomalies, we need to normalize the data in the database.</a:t>
            </a:r>
          </a:p>
        </p:txBody>
      </p:sp>
      <p:pic>
        <p:nvPicPr>
          <p:cNvPr id="4" name="Picture 2">
            <a:extLst>
              <a:ext uri="{FF2B5EF4-FFF2-40B4-BE49-F238E27FC236}">
                <a16:creationId xmlns:a16="http://schemas.microsoft.com/office/drawing/2014/main" id="{8D95F957-7178-4AA3-5792-4CAA79F9ED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462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56724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
                                            <p:txEl>
                                              <p:pRg st="0" end="0"/>
                                            </p:txEl>
                                          </p:spTgt>
                                        </p:tgtEl>
                                        <p:attrNameLst>
                                          <p:attrName>style.visibility</p:attrName>
                                        </p:attrNameLst>
                                      </p:cBhvr>
                                      <p:to>
                                        <p:strVal val="visible"/>
                                      </p:to>
                                    </p:set>
                                    <p:animEffect transition="in" filter="fade">
                                      <p:cBhvr>
                                        <p:cTn id="20"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 forms</a:t>
            </a:r>
          </a:p>
        </p:txBody>
      </p:sp>
      <p:sp>
        <p:nvSpPr>
          <p:cNvPr id="3" name="Content Placeholder 2"/>
          <p:cNvSpPr>
            <a:spLocks noGrp="1"/>
          </p:cNvSpPr>
          <p:nvPr>
            <p:ph idx="1"/>
          </p:nvPr>
        </p:nvSpPr>
        <p:spPr/>
        <p:txBody>
          <a:bodyPr/>
          <a:lstStyle/>
          <a:p>
            <a:pPr marL="457200" marR="0" algn="just">
              <a:lnSpc>
                <a:spcPct val="107000"/>
              </a:lnSpc>
              <a:spcBef>
                <a:spcPts val="0"/>
              </a:spcBef>
              <a:spcAft>
                <a:spcPts val="800"/>
              </a:spcAft>
            </a:pPr>
            <a:r>
              <a:rPr lang="en-US" sz="2000" dirty="0">
                <a:latin typeface="Calibri" panose="020F0502020204030204" pitchFamily="34" charset="0"/>
                <a:ea typeface="Calibri" panose="020F0502020204030204" pitchFamily="34" charset="0"/>
              </a:rPr>
              <a:t>The Theory of Data Normalization in SQL is still being developed further. For example, there are discussions even on 6</a:t>
            </a:r>
            <a:r>
              <a:rPr lang="en-US" sz="2000" baseline="30000" dirty="0">
                <a:latin typeface="Calibri" panose="020F0502020204030204" pitchFamily="34" charset="0"/>
                <a:ea typeface="Calibri" panose="020F0502020204030204" pitchFamily="34" charset="0"/>
              </a:rPr>
              <a:t>th</a:t>
            </a:r>
            <a:r>
              <a:rPr lang="en-US" sz="2000" dirty="0">
                <a:latin typeface="Calibri" panose="020F0502020204030204" pitchFamily="34" charset="0"/>
                <a:ea typeface="Calibri" panose="020F0502020204030204" pitchFamily="34" charset="0"/>
              </a:rPr>
              <a:t> Normal Form. </a:t>
            </a:r>
            <a:r>
              <a:rPr lang="en-US" sz="2000" b="1" dirty="0">
                <a:latin typeface="Calibri" panose="020F0502020204030204" pitchFamily="34" charset="0"/>
                <a:ea typeface="Calibri" panose="020F0502020204030204" pitchFamily="34" charset="0"/>
              </a:rPr>
              <a:t>However, in most practical applications, normalization achieves its best in 3</a:t>
            </a:r>
            <a:r>
              <a:rPr lang="en-US" sz="2000" b="1" baseline="30000" dirty="0">
                <a:latin typeface="Calibri" panose="020F0502020204030204" pitchFamily="34" charset="0"/>
                <a:ea typeface="Calibri" panose="020F0502020204030204" pitchFamily="34" charset="0"/>
              </a:rPr>
              <a:t>rd</a:t>
            </a:r>
            <a:r>
              <a:rPr lang="en-US" sz="2000" b="1" dirty="0">
                <a:latin typeface="Calibri" panose="020F0502020204030204" pitchFamily="34" charset="0"/>
                <a:ea typeface="Calibri" panose="020F0502020204030204" pitchFamily="34" charset="0"/>
              </a:rPr>
              <a:t> Normal Form</a:t>
            </a:r>
            <a:r>
              <a:rPr lang="en-US" sz="2000" dirty="0">
                <a:latin typeface="Calibri" panose="020F0502020204030204" pitchFamily="34" charset="0"/>
                <a:ea typeface="Calibri" panose="020F0502020204030204" pitchFamily="34" charset="0"/>
              </a:rPr>
              <a:t>. The evolution of Normalization theories is illustrated below-</a:t>
            </a:r>
          </a:p>
          <a:p>
            <a:endParaRPr lang="en-US" dirty="0"/>
          </a:p>
        </p:txBody>
      </p:sp>
      <p:sp>
        <p:nvSpPr>
          <p:cNvPr id="12" name="Slide Number Placeholder 11"/>
          <p:cNvSpPr>
            <a:spLocks noGrp="1"/>
          </p:cNvSpPr>
          <p:nvPr>
            <p:ph type="sldNum" sz="quarter" idx="12"/>
          </p:nvPr>
        </p:nvSpPr>
        <p:spPr/>
        <p:txBody>
          <a:bodyPr/>
          <a:lstStyle/>
          <a:p>
            <a:fld id="{E1F7872D-2CC5-44AA-A1BD-032FDCCB75AA}" type="slidenum">
              <a:rPr lang="en-US" smtClean="0"/>
              <a:t>11</a:t>
            </a:fld>
            <a:endParaRPr lang="en-US" dirty="0"/>
          </a:p>
        </p:txBody>
      </p:sp>
      <p:pic>
        <p:nvPicPr>
          <p:cNvPr id="6" name="Picture 5" descr="Database Normalization">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2562896" y="3743717"/>
            <a:ext cx="7357235" cy="918022"/>
          </a:xfrm>
          <a:prstGeom prst="rect">
            <a:avLst/>
          </a:prstGeom>
          <a:noFill/>
          <a:ln>
            <a:noFill/>
          </a:ln>
        </p:spPr>
      </p:pic>
      <p:pic>
        <p:nvPicPr>
          <p:cNvPr id="4" name="Picture 2">
            <a:extLst>
              <a:ext uri="{FF2B5EF4-FFF2-40B4-BE49-F238E27FC236}">
                <a16:creationId xmlns:a16="http://schemas.microsoft.com/office/drawing/2014/main" id="{5565AA65-3709-618E-4AE0-12F8C4954D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3462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00166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Normal Form (1NF)</a:t>
            </a:r>
          </a:p>
        </p:txBody>
      </p:sp>
      <p:sp>
        <p:nvSpPr>
          <p:cNvPr id="3" name="Content Placeholder 2"/>
          <p:cNvSpPr>
            <a:spLocks noGrp="1"/>
          </p:cNvSpPr>
          <p:nvPr>
            <p:ph idx="1"/>
          </p:nvPr>
        </p:nvSpPr>
        <p:spPr/>
        <p:txBody>
          <a:bodyPr/>
          <a:lstStyle/>
          <a:p>
            <a:pPr algn="just">
              <a:lnSpc>
                <a:spcPct val="150000"/>
              </a:lnSpc>
            </a:pPr>
            <a:r>
              <a:rPr lang="en-US" dirty="0"/>
              <a:t>According to the E.F. </a:t>
            </a:r>
            <a:r>
              <a:rPr lang="en-US" dirty="0" err="1"/>
              <a:t>Codd</a:t>
            </a:r>
            <a:r>
              <a:rPr lang="en-US" dirty="0"/>
              <a:t>, a relation will be in 1NF, if each cell of a relation contains only an atomic value. </a:t>
            </a:r>
          </a:p>
          <a:p>
            <a:pPr marL="0" indent="0">
              <a:buNone/>
            </a:pPr>
            <a:endParaRPr lang="en-US" dirty="0"/>
          </a:p>
          <a:p>
            <a:pPr marL="0" indent="0">
              <a:buNone/>
            </a:pPr>
            <a:endParaRPr lang="en-US" dirty="0"/>
          </a:p>
        </p:txBody>
      </p:sp>
      <p:sp>
        <p:nvSpPr>
          <p:cNvPr id="11" name="Slide Number Placeholder 10"/>
          <p:cNvSpPr>
            <a:spLocks noGrp="1"/>
          </p:cNvSpPr>
          <p:nvPr>
            <p:ph type="sldNum" sz="quarter" idx="12"/>
          </p:nvPr>
        </p:nvSpPr>
        <p:spPr/>
        <p:txBody>
          <a:bodyPr/>
          <a:lstStyle/>
          <a:p>
            <a:fld id="{E1F7872D-2CC5-44AA-A1BD-032FDCCB75AA}" type="slidenum">
              <a:rPr lang="en-US" smtClean="0"/>
              <a:t>12</a:t>
            </a:fld>
            <a:endParaRPr lang="en-US" dirty="0"/>
          </a:p>
        </p:txBody>
      </p:sp>
      <p:pic>
        <p:nvPicPr>
          <p:cNvPr id="4" name="Picture 2">
            <a:extLst>
              <a:ext uri="{FF2B5EF4-FFF2-40B4-BE49-F238E27FC236}">
                <a16:creationId xmlns:a16="http://schemas.microsoft.com/office/drawing/2014/main" id="{7E905A77-EAA0-F057-8C40-A1E1CE5798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462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35818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1NF Example </a:t>
            </a:r>
          </a:p>
        </p:txBody>
      </p:sp>
      <p:sp>
        <p:nvSpPr>
          <p:cNvPr id="3" name="Content Placeholder 2"/>
          <p:cNvSpPr>
            <a:spLocks noGrp="1"/>
          </p:cNvSpPr>
          <p:nvPr>
            <p:ph idx="1"/>
          </p:nvPr>
        </p:nvSpPr>
        <p:spPr/>
        <p:txBody>
          <a:bodyPr/>
          <a:lstStyle/>
          <a:p>
            <a:r>
              <a:rPr lang="en-US" dirty="0"/>
              <a:t>Example: </a:t>
            </a:r>
          </a:p>
          <a:p>
            <a:pPr marL="0" indent="0">
              <a:buNone/>
            </a:pPr>
            <a:endParaRPr lang="en-US" dirty="0"/>
          </a:p>
          <a:p>
            <a:pPr marL="457200" lvl="1" indent="0">
              <a:buNone/>
            </a:pPr>
            <a:r>
              <a:rPr lang="en-US" dirty="0"/>
              <a:t>The following </a:t>
            </a:r>
            <a:r>
              <a:rPr lang="en-US" dirty="0" err="1"/>
              <a:t>Course_Content</a:t>
            </a:r>
            <a:r>
              <a:rPr lang="en-US" dirty="0"/>
              <a:t> relation is not in 1NF because the Content attribute contains multiple values.</a:t>
            </a:r>
          </a:p>
          <a:p>
            <a:pPr marL="0" indent="0">
              <a:buNone/>
            </a:pPr>
            <a:endParaRPr lang="en-US" dirty="0"/>
          </a:p>
        </p:txBody>
      </p:sp>
      <p:sp>
        <p:nvSpPr>
          <p:cNvPr id="12" name="Slide Number Placeholder 11"/>
          <p:cNvSpPr>
            <a:spLocks noGrp="1"/>
          </p:cNvSpPr>
          <p:nvPr>
            <p:ph type="sldNum" sz="quarter" idx="12"/>
          </p:nvPr>
        </p:nvSpPr>
        <p:spPr/>
        <p:txBody>
          <a:bodyPr/>
          <a:lstStyle/>
          <a:p>
            <a:fld id="{E1F7872D-2CC5-44AA-A1BD-032FDCCB75AA}" type="slidenum">
              <a:rPr lang="en-US" smtClean="0"/>
              <a:t>13</a:t>
            </a:fld>
            <a:endParaRPr lang="en-US" dirty="0"/>
          </a:p>
        </p:txBody>
      </p:sp>
      <p:pic>
        <p:nvPicPr>
          <p:cNvPr id="7" name="Picture 6" descr="image1.png"/>
          <p:cNvPicPr>
            <a:picLocks noChangeAspect="1"/>
          </p:cNvPicPr>
          <p:nvPr/>
        </p:nvPicPr>
        <p:blipFill>
          <a:blip r:embed="rId2"/>
          <a:stretch>
            <a:fillRect/>
          </a:stretch>
        </p:blipFill>
        <p:spPr>
          <a:xfrm>
            <a:off x="3868134" y="3783251"/>
            <a:ext cx="4455731" cy="1447800"/>
          </a:xfrm>
          <a:prstGeom prst="rect">
            <a:avLst/>
          </a:prstGeom>
        </p:spPr>
      </p:pic>
      <p:pic>
        <p:nvPicPr>
          <p:cNvPr id="4" name="Picture 2">
            <a:extLst>
              <a:ext uri="{FF2B5EF4-FFF2-40B4-BE49-F238E27FC236}">
                <a16:creationId xmlns:a16="http://schemas.microsoft.com/office/drawing/2014/main" id="{C6A8BDE4-B6F3-0F90-4BAD-BF10C24064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462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03234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1NF Example (Cont..)</a:t>
            </a:r>
          </a:p>
        </p:txBody>
      </p:sp>
      <p:sp>
        <p:nvSpPr>
          <p:cNvPr id="7" name="Content Placeholder 6"/>
          <p:cNvSpPr>
            <a:spLocks noGrp="1"/>
          </p:cNvSpPr>
          <p:nvPr>
            <p:ph idx="1"/>
          </p:nvPr>
        </p:nvSpPr>
        <p:spPr/>
        <p:txBody>
          <a:bodyPr/>
          <a:lstStyle/>
          <a:p>
            <a:r>
              <a:rPr lang="en-US" dirty="0"/>
              <a:t>The below relation student is in 1NF:</a:t>
            </a:r>
          </a:p>
          <a:p>
            <a:endParaRPr lang="en-US" dirty="0"/>
          </a:p>
          <a:p>
            <a:pPr marL="0" indent="0">
              <a:buNone/>
            </a:pPr>
            <a:endParaRPr lang="en-US" dirty="0"/>
          </a:p>
        </p:txBody>
      </p:sp>
      <p:sp>
        <p:nvSpPr>
          <p:cNvPr id="12" name="Slide Number Placeholder 11"/>
          <p:cNvSpPr>
            <a:spLocks noGrp="1"/>
          </p:cNvSpPr>
          <p:nvPr>
            <p:ph type="sldNum" sz="quarter" idx="12"/>
          </p:nvPr>
        </p:nvSpPr>
        <p:spPr/>
        <p:txBody>
          <a:bodyPr/>
          <a:lstStyle/>
          <a:p>
            <a:fld id="{E1F7872D-2CC5-44AA-A1BD-032FDCCB75AA}" type="slidenum">
              <a:rPr lang="en-US" smtClean="0"/>
              <a:t>14</a:t>
            </a:fld>
            <a:endParaRPr lang="en-US" dirty="0"/>
          </a:p>
        </p:txBody>
      </p:sp>
      <p:pic>
        <p:nvPicPr>
          <p:cNvPr id="9" name="Picture 8"/>
          <p:cNvPicPr>
            <a:picLocks noChangeAspect="1"/>
          </p:cNvPicPr>
          <p:nvPr/>
        </p:nvPicPr>
        <p:blipFill>
          <a:blip r:embed="rId2"/>
          <a:stretch>
            <a:fillRect/>
          </a:stretch>
        </p:blipFill>
        <p:spPr>
          <a:xfrm>
            <a:off x="3855526" y="2386340"/>
            <a:ext cx="4480948" cy="2651990"/>
          </a:xfrm>
          <a:prstGeom prst="rect">
            <a:avLst/>
          </a:prstGeom>
        </p:spPr>
      </p:pic>
      <p:pic>
        <p:nvPicPr>
          <p:cNvPr id="3" name="Picture 2">
            <a:extLst>
              <a:ext uri="{FF2B5EF4-FFF2-40B4-BE49-F238E27FC236}">
                <a16:creationId xmlns:a16="http://schemas.microsoft.com/office/drawing/2014/main" id="{4D19E5C3-FB2E-B155-2BE2-03212BA150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462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64889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Rules of 1NF</a:t>
            </a:r>
          </a:p>
        </p:txBody>
      </p:sp>
      <p:sp>
        <p:nvSpPr>
          <p:cNvPr id="3" name="Content Placeholder 2"/>
          <p:cNvSpPr>
            <a:spLocks noGrp="1"/>
          </p:cNvSpPr>
          <p:nvPr>
            <p:ph idx="1"/>
          </p:nvPr>
        </p:nvSpPr>
        <p:spPr/>
        <p:txBody>
          <a:bodyPr>
            <a:normAutofit fontScale="85000" lnSpcReduction="20000"/>
          </a:bodyPr>
          <a:lstStyle/>
          <a:p>
            <a:pPr marL="273050" lvl="0" indent="-273050" algn="just" eaLnBrk="0" fontAlgn="base" hangingPunct="0">
              <a:lnSpc>
                <a:spcPct val="160000"/>
              </a:lnSpc>
              <a:spcBef>
                <a:spcPts val="600"/>
              </a:spcBef>
              <a:spcAft>
                <a:spcPct val="0"/>
              </a:spcAft>
              <a:buClr>
                <a:srgbClr val="727CA3"/>
              </a:buClr>
              <a:buSzPct val="76000"/>
              <a:buNone/>
            </a:pPr>
            <a:r>
              <a:rPr lang="en-US" sz="2200" dirty="0">
                <a:solidFill>
                  <a:prstClr val="black"/>
                </a:solidFill>
                <a:ea typeface="Trebuchet MS" panose="020B0603020202020204" pitchFamily="34" charset="0"/>
              </a:rPr>
              <a:t>The official qualifications for 1NF are:</a:t>
            </a:r>
          </a:p>
          <a:p>
            <a:pPr marL="914400" lvl="1" indent="-514350" algn="just" eaLnBrk="0" fontAlgn="base" hangingPunct="0">
              <a:lnSpc>
                <a:spcPct val="160000"/>
              </a:lnSpc>
              <a:spcAft>
                <a:spcPct val="0"/>
              </a:spcAft>
              <a:buClr>
                <a:srgbClr val="9FB8CD"/>
              </a:buClr>
              <a:buSzPct val="76000"/>
              <a:buFont typeface="Wingdings 3" panose="05040102010807070707" pitchFamily="18" charset="2"/>
              <a:buAutoNum type="arabicPeriod"/>
            </a:pPr>
            <a:r>
              <a:rPr lang="en-US" sz="2200" dirty="0">
                <a:solidFill>
                  <a:srgbClr val="464653"/>
                </a:solidFill>
                <a:ea typeface="Trebuchet MS" panose="020B0603020202020204" pitchFamily="34" charset="0"/>
              </a:rPr>
              <a:t>Each </a:t>
            </a:r>
            <a:r>
              <a:rPr lang="en-US" sz="2200" b="1" dirty="0">
                <a:solidFill>
                  <a:srgbClr val="464653"/>
                </a:solidFill>
                <a:ea typeface="Trebuchet MS" panose="020B0603020202020204" pitchFamily="34" charset="0"/>
              </a:rPr>
              <a:t>attribute name</a:t>
            </a:r>
            <a:r>
              <a:rPr lang="en-US" sz="2200" dirty="0">
                <a:solidFill>
                  <a:srgbClr val="464653"/>
                </a:solidFill>
                <a:ea typeface="Trebuchet MS" panose="020B0603020202020204" pitchFamily="34" charset="0"/>
              </a:rPr>
              <a:t> must be unique.</a:t>
            </a:r>
          </a:p>
          <a:p>
            <a:pPr marL="914400" lvl="1" indent="-514350" algn="just" eaLnBrk="0" fontAlgn="base" hangingPunct="0">
              <a:lnSpc>
                <a:spcPct val="160000"/>
              </a:lnSpc>
              <a:spcAft>
                <a:spcPct val="0"/>
              </a:spcAft>
              <a:buClr>
                <a:srgbClr val="9FB8CD"/>
              </a:buClr>
              <a:buSzPct val="76000"/>
              <a:buFont typeface="Wingdings 3" panose="05040102010807070707" pitchFamily="18" charset="2"/>
              <a:buAutoNum type="arabicPeriod"/>
            </a:pPr>
            <a:r>
              <a:rPr lang="en-US" sz="2200" dirty="0">
                <a:solidFill>
                  <a:srgbClr val="464653"/>
                </a:solidFill>
                <a:ea typeface="Trebuchet MS" panose="020B0603020202020204" pitchFamily="34" charset="0"/>
              </a:rPr>
              <a:t>Each </a:t>
            </a:r>
            <a:r>
              <a:rPr lang="en-US" sz="2200" b="1" dirty="0">
                <a:solidFill>
                  <a:srgbClr val="464653"/>
                </a:solidFill>
                <a:ea typeface="Trebuchet MS" panose="020B0603020202020204" pitchFamily="34" charset="0"/>
              </a:rPr>
              <a:t>attribute value</a:t>
            </a:r>
            <a:r>
              <a:rPr lang="en-US" sz="2200" dirty="0">
                <a:solidFill>
                  <a:srgbClr val="464653"/>
                </a:solidFill>
                <a:ea typeface="Trebuchet MS" panose="020B0603020202020204" pitchFamily="34" charset="0"/>
              </a:rPr>
              <a:t> must be single.</a:t>
            </a:r>
          </a:p>
          <a:p>
            <a:pPr marL="914400" lvl="1" indent="-514350" algn="just" eaLnBrk="0" fontAlgn="base" hangingPunct="0">
              <a:lnSpc>
                <a:spcPct val="160000"/>
              </a:lnSpc>
              <a:spcAft>
                <a:spcPct val="0"/>
              </a:spcAft>
              <a:buClr>
                <a:srgbClr val="9FB8CD"/>
              </a:buClr>
              <a:buSzPct val="76000"/>
              <a:buFont typeface="Wingdings 3" panose="05040102010807070707" pitchFamily="18" charset="2"/>
              <a:buAutoNum type="arabicPeriod"/>
            </a:pPr>
            <a:r>
              <a:rPr lang="en-US" sz="2200" dirty="0">
                <a:solidFill>
                  <a:srgbClr val="464653"/>
                </a:solidFill>
                <a:ea typeface="Trebuchet MS" panose="020B0603020202020204" pitchFamily="34" charset="0"/>
              </a:rPr>
              <a:t>Each </a:t>
            </a:r>
            <a:r>
              <a:rPr lang="en-US" sz="2200" b="1" dirty="0">
                <a:solidFill>
                  <a:srgbClr val="464653"/>
                </a:solidFill>
                <a:ea typeface="Trebuchet MS" panose="020B0603020202020204" pitchFamily="34" charset="0"/>
              </a:rPr>
              <a:t>row</a:t>
            </a:r>
            <a:r>
              <a:rPr lang="en-US" sz="2200" dirty="0">
                <a:solidFill>
                  <a:srgbClr val="464653"/>
                </a:solidFill>
                <a:ea typeface="Trebuchet MS" panose="020B0603020202020204" pitchFamily="34" charset="0"/>
              </a:rPr>
              <a:t> must be unique.</a:t>
            </a:r>
          </a:p>
          <a:p>
            <a:pPr marL="273050" lvl="0" indent="-273050" algn="just" eaLnBrk="0" fontAlgn="base" hangingPunct="0">
              <a:lnSpc>
                <a:spcPct val="160000"/>
              </a:lnSpc>
              <a:spcBef>
                <a:spcPts val="600"/>
              </a:spcBef>
              <a:spcAft>
                <a:spcPct val="0"/>
              </a:spcAft>
              <a:buClr>
                <a:srgbClr val="727CA3"/>
              </a:buClr>
              <a:buSzPct val="76000"/>
              <a:buFont typeface="Wingdings 3" panose="05040102010807070707" pitchFamily="18" charset="2"/>
              <a:buChar char=""/>
            </a:pPr>
            <a:r>
              <a:rPr lang="en-US" sz="2200" dirty="0">
                <a:solidFill>
                  <a:prstClr val="black"/>
                </a:solidFill>
                <a:ea typeface="Trebuchet MS" panose="020B0603020202020204" pitchFamily="34" charset="0"/>
              </a:rPr>
              <a:t>Additional:</a:t>
            </a:r>
          </a:p>
          <a:p>
            <a:pPr marL="914400" lvl="1" indent="-514350" algn="just" eaLnBrk="0" fontAlgn="base" hangingPunct="0">
              <a:lnSpc>
                <a:spcPct val="160000"/>
              </a:lnSpc>
              <a:spcAft>
                <a:spcPct val="0"/>
              </a:spcAft>
              <a:buClr>
                <a:srgbClr val="9FB8CD"/>
              </a:buClr>
              <a:buSzPct val="76000"/>
              <a:buFont typeface="Wingdings 3" panose="05040102010807070707" pitchFamily="18" charset="2"/>
              <a:buChar char=""/>
            </a:pPr>
            <a:r>
              <a:rPr lang="en-US" sz="2200" dirty="0">
                <a:solidFill>
                  <a:srgbClr val="464653"/>
                </a:solidFill>
                <a:ea typeface="Trebuchet MS" panose="020B0603020202020204" pitchFamily="34" charset="0"/>
              </a:rPr>
              <a:t>Choose a primary key. </a:t>
            </a:r>
            <a:endParaRPr lang="en-US" sz="2200" dirty="0">
              <a:solidFill>
                <a:prstClr val="black"/>
              </a:solidFill>
              <a:ea typeface="Trebuchet MS" panose="020B0603020202020204" pitchFamily="34" charset="0"/>
            </a:endParaRPr>
          </a:p>
          <a:p>
            <a:pPr marL="273050" lvl="0" indent="-273050" algn="just" eaLnBrk="0" fontAlgn="base" hangingPunct="0">
              <a:lnSpc>
                <a:spcPct val="160000"/>
              </a:lnSpc>
              <a:spcBef>
                <a:spcPts val="600"/>
              </a:spcBef>
              <a:spcAft>
                <a:spcPct val="0"/>
              </a:spcAft>
              <a:buClr>
                <a:srgbClr val="727CA3"/>
              </a:buClr>
              <a:buSzPct val="76000"/>
              <a:buFont typeface="Wingdings 3" panose="05040102010807070707" pitchFamily="18" charset="2"/>
              <a:buChar char=""/>
            </a:pPr>
            <a:r>
              <a:rPr lang="en-US" sz="2200" dirty="0">
                <a:solidFill>
                  <a:prstClr val="black"/>
                </a:solidFill>
                <a:ea typeface="Trebuchet MS" panose="020B0603020202020204" pitchFamily="34" charset="0"/>
              </a:rPr>
              <a:t>Reminder:  </a:t>
            </a:r>
          </a:p>
          <a:p>
            <a:pPr marL="273050" lvl="0" indent="-273050" algn="just" eaLnBrk="0" fontAlgn="base" hangingPunct="0">
              <a:lnSpc>
                <a:spcPct val="160000"/>
              </a:lnSpc>
              <a:spcBef>
                <a:spcPts val="600"/>
              </a:spcBef>
              <a:spcAft>
                <a:spcPct val="0"/>
              </a:spcAft>
              <a:buClr>
                <a:srgbClr val="727CA3"/>
              </a:buClr>
              <a:buSzPct val="76000"/>
              <a:buNone/>
            </a:pPr>
            <a:r>
              <a:rPr lang="en-US" sz="2200" dirty="0">
                <a:solidFill>
                  <a:prstClr val="black"/>
                </a:solidFill>
                <a:ea typeface="Trebuchet MS" panose="020B0603020202020204" pitchFamily="34" charset="0"/>
              </a:rPr>
              <a:t>A primary key is </a:t>
            </a:r>
            <a:r>
              <a:rPr lang="en-US" sz="2200" b="1" i="1" dirty="0">
                <a:solidFill>
                  <a:prstClr val="black"/>
                </a:solidFill>
                <a:ea typeface="Trebuchet MS" panose="020B0603020202020204" pitchFamily="34" charset="0"/>
              </a:rPr>
              <a:t>unique</a:t>
            </a:r>
            <a:r>
              <a:rPr lang="en-US" sz="2200" dirty="0">
                <a:solidFill>
                  <a:prstClr val="black"/>
                </a:solidFill>
                <a:ea typeface="Trebuchet MS" panose="020B0603020202020204" pitchFamily="34" charset="0"/>
              </a:rPr>
              <a:t>, </a:t>
            </a:r>
            <a:r>
              <a:rPr lang="en-US" sz="2200" b="1" i="1" dirty="0">
                <a:solidFill>
                  <a:prstClr val="black"/>
                </a:solidFill>
                <a:ea typeface="Trebuchet MS" panose="020B0603020202020204" pitchFamily="34" charset="0"/>
              </a:rPr>
              <a:t>not null</a:t>
            </a:r>
            <a:r>
              <a:rPr lang="en-US" sz="2200" dirty="0">
                <a:solidFill>
                  <a:prstClr val="black"/>
                </a:solidFill>
                <a:ea typeface="Trebuchet MS" panose="020B0603020202020204" pitchFamily="34" charset="0"/>
              </a:rPr>
              <a:t>, </a:t>
            </a:r>
            <a:r>
              <a:rPr lang="en-US" sz="2200" b="1" i="1" dirty="0">
                <a:solidFill>
                  <a:prstClr val="black"/>
                </a:solidFill>
                <a:ea typeface="Trebuchet MS" panose="020B0603020202020204" pitchFamily="34" charset="0"/>
              </a:rPr>
              <a:t>unchanged</a:t>
            </a:r>
            <a:r>
              <a:rPr lang="en-US" sz="2200" dirty="0">
                <a:solidFill>
                  <a:prstClr val="black"/>
                </a:solidFill>
                <a:ea typeface="Trebuchet MS" panose="020B0603020202020204" pitchFamily="34" charset="0"/>
              </a:rPr>
              <a:t>.  A primary key can be either an attribute or combined attributes.</a:t>
            </a:r>
          </a:p>
          <a:p>
            <a:endParaRPr lang="en-US" dirty="0"/>
          </a:p>
        </p:txBody>
      </p:sp>
      <p:sp>
        <p:nvSpPr>
          <p:cNvPr id="11" name="Slide Number Placeholder 10"/>
          <p:cNvSpPr>
            <a:spLocks noGrp="1"/>
          </p:cNvSpPr>
          <p:nvPr>
            <p:ph type="sldNum" sz="quarter" idx="12"/>
          </p:nvPr>
        </p:nvSpPr>
        <p:spPr/>
        <p:txBody>
          <a:bodyPr/>
          <a:lstStyle/>
          <a:p>
            <a:fld id="{E1F7872D-2CC5-44AA-A1BD-032FDCCB75AA}" type="slidenum">
              <a:rPr lang="en-US" smtClean="0"/>
              <a:t>15</a:t>
            </a:fld>
            <a:endParaRPr lang="en-US" dirty="0"/>
          </a:p>
        </p:txBody>
      </p:sp>
      <p:pic>
        <p:nvPicPr>
          <p:cNvPr id="4" name="Picture 2">
            <a:extLst>
              <a:ext uri="{FF2B5EF4-FFF2-40B4-BE49-F238E27FC236}">
                <a16:creationId xmlns:a16="http://schemas.microsoft.com/office/drawing/2014/main" id="{65286728-FB6D-572F-D3B5-C302630E63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462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230246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 Normal Form (2NF)</a:t>
            </a:r>
          </a:p>
        </p:txBody>
      </p:sp>
      <p:sp>
        <p:nvSpPr>
          <p:cNvPr id="3" name="Content Placeholder 2"/>
          <p:cNvSpPr>
            <a:spLocks noGrp="1"/>
          </p:cNvSpPr>
          <p:nvPr>
            <p:ph idx="1"/>
          </p:nvPr>
        </p:nvSpPr>
        <p:spPr/>
        <p:txBody>
          <a:bodyPr>
            <a:normAutofit/>
          </a:bodyPr>
          <a:lstStyle/>
          <a:p>
            <a:pPr algn="just">
              <a:lnSpc>
                <a:spcPct val="150000"/>
              </a:lnSpc>
            </a:pPr>
            <a:r>
              <a:rPr lang="en-US" dirty="0"/>
              <a:t>According to the E.F. </a:t>
            </a:r>
            <a:r>
              <a:rPr lang="en-US" dirty="0" err="1"/>
              <a:t>Codd</a:t>
            </a:r>
            <a:r>
              <a:rPr lang="en-US" dirty="0"/>
              <a:t>, a relation is in 2NF, if it satisfies the following conditions:</a:t>
            </a:r>
          </a:p>
          <a:p>
            <a:pPr lvl="3" algn="just">
              <a:lnSpc>
                <a:spcPct val="150000"/>
              </a:lnSpc>
            </a:pPr>
            <a:r>
              <a:rPr lang="en-US" dirty="0"/>
              <a:t>The table should be in the First Normal Form.</a:t>
            </a:r>
          </a:p>
          <a:p>
            <a:pPr lvl="3" algn="just">
              <a:lnSpc>
                <a:spcPct val="150000"/>
              </a:lnSpc>
            </a:pPr>
            <a:r>
              <a:rPr lang="en-US" dirty="0"/>
              <a:t>There should be no Partial Dependency.</a:t>
            </a:r>
          </a:p>
        </p:txBody>
      </p:sp>
      <p:sp>
        <p:nvSpPr>
          <p:cNvPr id="11" name="Slide Number Placeholder 10"/>
          <p:cNvSpPr>
            <a:spLocks noGrp="1"/>
          </p:cNvSpPr>
          <p:nvPr>
            <p:ph type="sldNum" sz="quarter" idx="12"/>
          </p:nvPr>
        </p:nvSpPr>
        <p:spPr/>
        <p:txBody>
          <a:bodyPr/>
          <a:lstStyle/>
          <a:p>
            <a:fld id="{E1F7872D-2CC5-44AA-A1BD-032FDCCB75AA}" type="slidenum">
              <a:rPr lang="en-US" smtClean="0"/>
              <a:t>16</a:t>
            </a:fld>
            <a:endParaRPr lang="en-US" dirty="0"/>
          </a:p>
        </p:txBody>
      </p:sp>
      <p:pic>
        <p:nvPicPr>
          <p:cNvPr id="4" name="Picture 2">
            <a:extLst>
              <a:ext uri="{FF2B5EF4-FFF2-40B4-BE49-F238E27FC236}">
                <a16:creationId xmlns:a16="http://schemas.microsoft.com/office/drawing/2014/main" id="{9B386CA2-823D-4C28-7FB6-AC6D67A472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462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806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Prime and Non Prime Attributes</a:t>
            </a:r>
          </a:p>
        </p:txBody>
      </p:sp>
      <p:sp>
        <p:nvSpPr>
          <p:cNvPr id="3" name="Content Placeholder 2"/>
          <p:cNvSpPr>
            <a:spLocks noGrp="1"/>
          </p:cNvSpPr>
          <p:nvPr>
            <p:ph idx="1"/>
          </p:nvPr>
        </p:nvSpPr>
        <p:spPr/>
        <p:txBody>
          <a:bodyPr>
            <a:normAutofit fontScale="70000" lnSpcReduction="20000"/>
          </a:bodyPr>
          <a:lstStyle/>
          <a:p>
            <a:pPr marL="0" lvl="0" indent="0" algn="just">
              <a:lnSpc>
                <a:spcPct val="150000"/>
              </a:lnSpc>
              <a:buNone/>
            </a:pPr>
            <a:r>
              <a:rPr lang="en-US" b="1" dirty="0">
                <a:solidFill>
                  <a:prstClr val="black"/>
                </a:solidFill>
              </a:rPr>
              <a:t>Prime attributes: </a:t>
            </a:r>
            <a:r>
              <a:rPr lang="en-US" dirty="0">
                <a:solidFill>
                  <a:prstClr val="black"/>
                </a:solidFill>
              </a:rPr>
              <a:t>The attributes which are used to form a candidate key are called prime attributes.</a:t>
            </a:r>
          </a:p>
          <a:p>
            <a:pPr marL="0" lvl="0" indent="0" algn="just">
              <a:lnSpc>
                <a:spcPct val="150000"/>
              </a:lnSpc>
              <a:buNone/>
            </a:pPr>
            <a:r>
              <a:rPr lang="en-US" b="1" dirty="0">
                <a:solidFill>
                  <a:prstClr val="black"/>
                </a:solidFill>
              </a:rPr>
              <a:t>Non-Prime attributes: </a:t>
            </a:r>
            <a:r>
              <a:rPr lang="en-US" dirty="0">
                <a:solidFill>
                  <a:prstClr val="black"/>
                </a:solidFill>
              </a:rPr>
              <a:t>The attributes which do not form a candidate key are called non-prime attributes.</a:t>
            </a:r>
          </a:p>
          <a:p>
            <a:pPr marL="0" lvl="0" indent="0" algn="just">
              <a:lnSpc>
                <a:spcPct val="150000"/>
              </a:lnSpc>
              <a:buNone/>
            </a:pPr>
            <a:endParaRPr lang="en-US" dirty="0">
              <a:solidFill>
                <a:prstClr val="black"/>
              </a:solidFill>
            </a:endParaRPr>
          </a:p>
          <a:p>
            <a:pPr marL="0" lvl="0" indent="0" algn="just">
              <a:lnSpc>
                <a:spcPct val="150000"/>
              </a:lnSpc>
              <a:buNone/>
            </a:pPr>
            <a:endParaRPr lang="en-US" dirty="0">
              <a:solidFill>
                <a:prstClr val="black"/>
              </a:solidFill>
            </a:endParaRPr>
          </a:p>
          <a:p>
            <a:pPr marL="0" lvl="0" indent="0" algn="just">
              <a:lnSpc>
                <a:spcPct val="150000"/>
              </a:lnSpc>
              <a:buNone/>
            </a:pPr>
            <a:endParaRPr lang="en-US" dirty="0">
              <a:solidFill>
                <a:prstClr val="black"/>
              </a:solidFill>
            </a:endParaRPr>
          </a:p>
          <a:p>
            <a:pPr lvl="0">
              <a:lnSpc>
                <a:spcPct val="150000"/>
              </a:lnSpc>
            </a:pPr>
            <a:r>
              <a:rPr lang="en-US" dirty="0">
                <a:solidFill>
                  <a:prstClr val="black"/>
                </a:solidFill>
              </a:rPr>
              <a:t>Prime Attribute: Roll No., Course Code</a:t>
            </a:r>
          </a:p>
          <a:p>
            <a:pPr lvl="0">
              <a:lnSpc>
                <a:spcPct val="150000"/>
              </a:lnSpc>
            </a:pPr>
            <a:r>
              <a:rPr lang="en-US" dirty="0">
                <a:solidFill>
                  <a:prstClr val="black"/>
                </a:solidFill>
              </a:rPr>
              <a:t>Non-Prime Attribute: First Name of Student, Last Name of Student</a:t>
            </a:r>
          </a:p>
          <a:p>
            <a:endParaRPr lang="en-US" dirty="0"/>
          </a:p>
        </p:txBody>
      </p:sp>
      <p:sp>
        <p:nvSpPr>
          <p:cNvPr id="12" name="Slide Number Placeholder 11"/>
          <p:cNvSpPr>
            <a:spLocks noGrp="1"/>
          </p:cNvSpPr>
          <p:nvPr>
            <p:ph type="sldNum" sz="quarter" idx="12"/>
          </p:nvPr>
        </p:nvSpPr>
        <p:spPr/>
        <p:txBody>
          <a:bodyPr/>
          <a:lstStyle/>
          <a:p>
            <a:fld id="{E1F7872D-2CC5-44AA-A1BD-032FDCCB75AA}" type="slidenum">
              <a:rPr lang="en-US" smtClean="0"/>
              <a:t>17</a:t>
            </a:fld>
            <a:endParaRPr lang="en-US" dirty="0"/>
          </a:p>
        </p:txBody>
      </p:sp>
      <p:pic>
        <p:nvPicPr>
          <p:cNvPr id="6" name="Picture 5"/>
          <p:cNvPicPr>
            <a:picLocks noChangeAspect="1"/>
          </p:cNvPicPr>
          <p:nvPr/>
        </p:nvPicPr>
        <p:blipFill>
          <a:blip r:embed="rId2"/>
          <a:stretch>
            <a:fillRect/>
          </a:stretch>
        </p:blipFill>
        <p:spPr>
          <a:xfrm>
            <a:off x="2540000" y="3196431"/>
            <a:ext cx="6553200" cy="1609725"/>
          </a:xfrm>
          <a:prstGeom prst="rect">
            <a:avLst/>
          </a:prstGeom>
        </p:spPr>
      </p:pic>
      <p:pic>
        <p:nvPicPr>
          <p:cNvPr id="4" name="Picture 2">
            <a:extLst>
              <a:ext uri="{FF2B5EF4-FFF2-40B4-BE49-F238E27FC236}">
                <a16:creationId xmlns:a16="http://schemas.microsoft.com/office/drawing/2014/main" id="{56964418-0F16-94D1-96D4-F02AFB01F9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462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426362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Dependency</a:t>
            </a:r>
          </a:p>
        </p:txBody>
      </p:sp>
      <p:sp>
        <p:nvSpPr>
          <p:cNvPr id="3" name="Content Placeholder 2"/>
          <p:cNvSpPr>
            <a:spLocks noGrp="1"/>
          </p:cNvSpPr>
          <p:nvPr>
            <p:ph idx="1"/>
          </p:nvPr>
        </p:nvSpPr>
        <p:spPr/>
        <p:txBody>
          <a:bodyPr/>
          <a:lstStyle/>
          <a:p>
            <a:r>
              <a:rPr lang="en-US" dirty="0"/>
              <a:t> A dependency FD: X → Y means that the values of Y are determined by the values of X. Two tuples sharing the same values of X will necessarily have the same values of Y.</a:t>
            </a:r>
          </a:p>
          <a:p>
            <a:pPr lvl="0" algn="just"/>
            <a:r>
              <a:rPr lang="en-CA" altLang="en-US" dirty="0">
                <a:solidFill>
                  <a:prstClr val="black"/>
                </a:solidFill>
                <a:ea typeface="Trebuchet MS" panose="020B0603020202020204" pitchFamily="34" charset="0"/>
              </a:rPr>
              <a:t>We illustrate this as:</a:t>
            </a:r>
          </a:p>
          <a:p>
            <a:pPr lvl="1" algn="just"/>
            <a:r>
              <a:rPr lang="en-CA" altLang="en-US" dirty="0">
                <a:solidFill>
                  <a:prstClr val="black"/>
                </a:solidFill>
                <a:ea typeface="Trebuchet MS" panose="020B0603020202020204" pitchFamily="34" charset="0"/>
              </a:rPr>
              <a:t>X</a:t>
            </a:r>
            <a:r>
              <a:rPr lang="en-CA" altLang="en-US" noProof="1">
                <a:solidFill>
                  <a:prstClr val="black"/>
                </a:solidFill>
                <a:ea typeface="Trebuchet MS" panose="020B0603020202020204" pitchFamily="34" charset="0"/>
                <a:sym typeface="Wingdings" panose="05000000000000000000" pitchFamily="2" charset="2"/>
              </a:rPr>
              <a:t></a:t>
            </a:r>
            <a:r>
              <a:rPr lang="en-CA" altLang="en-US" dirty="0">
                <a:solidFill>
                  <a:prstClr val="black"/>
                </a:solidFill>
                <a:ea typeface="Trebuchet MS" panose="020B0603020202020204" pitchFamily="34" charset="0"/>
              </a:rPr>
              <a:t> Y       </a:t>
            </a:r>
            <a:r>
              <a:rPr lang="en-CA" altLang="en-US" i="1" dirty="0">
                <a:solidFill>
                  <a:prstClr val="black"/>
                </a:solidFill>
                <a:ea typeface="Trebuchet MS" panose="020B0603020202020204" pitchFamily="34" charset="0"/>
              </a:rPr>
              <a:t>(read as:  X determines Y     or      Y depends on X)</a:t>
            </a:r>
          </a:p>
          <a:p>
            <a:endParaRPr lang="en-US" dirty="0"/>
          </a:p>
        </p:txBody>
      </p:sp>
      <p:sp>
        <p:nvSpPr>
          <p:cNvPr id="11" name="Slide Number Placeholder 10"/>
          <p:cNvSpPr>
            <a:spLocks noGrp="1"/>
          </p:cNvSpPr>
          <p:nvPr>
            <p:ph type="sldNum" sz="quarter" idx="12"/>
          </p:nvPr>
        </p:nvSpPr>
        <p:spPr/>
        <p:txBody>
          <a:bodyPr/>
          <a:lstStyle/>
          <a:p>
            <a:fld id="{E1F7872D-2CC5-44AA-A1BD-032FDCCB75AA}" type="slidenum">
              <a:rPr lang="en-US" smtClean="0"/>
              <a:t>18</a:t>
            </a:fld>
            <a:endParaRPr lang="en-US" dirty="0"/>
          </a:p>
        </p:txBody>
      </p:sp>
      <p:pic>
        <p:nvPicPr>
          <p:cNvPr id="4" name="Picture 2">
            <a:extLst>
              <a:ext uri="{FF2B5EF4-FFF2-40B4-BE49-F238E27FC236}">
                <a16:creationId xmlns:a16="http://schemas.microsoft.com/office/drawing/2014/main" id="{5016E22B-93D6-A9D8-61A6-48C1D8030B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462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561387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Dependency</a:t>
            </a:r>
          </a:p>
        </p:txBody>
      </p:sp>
      <p:sp>
        <p:nvSpPr>
          <p:cNvPr id="3" name="Content Placeholder 2"/>
          <p:cNvSpPr>
            <a:spLocks noGrp="1"/>
          </p:cNvSpPr>
          <p:nvPr>
            <p:ph idx="1"/>
          </p:nvPr>
        </p:nvSpPr>
        <p:spPr/>
        <p:txBody>
          <a:bodyPr>
            <a:normAutofit fontScale="70000" lnSpcReduction="20000"/>
          </a:bodyPr>
          <a:lstStyle/>
          <a:p>
            <a:pPr marL="0" indent="0">
              <a:buNone/>
            </a:pPr>
            <a:endParaRPr lang="en-US" dirty="0">
              <a:solidFill>
                <a:srgbClr val="222222"/>
              </a:solidFill>
            </a:endParaRPr>
          </a:p>
          <a:p>
            <a:pPr marL="0" indent="0">
              <a:buNone/>
            </a:pPr>
            <a:endParaRPr lang="en-US" dirty="0">
              <a:solidFill>
                <a:srgbClr val="222222"/>
              </a:solidFill>
            </a:endParaRPr>
          </a:p>
          <a:p>
            <a:pPr marL="0" indent="0">
              <a:buNone/>
            </a:pPr>
            <a:endParaRPr lang="en-US" dirty="0">
              <a:solidFill>
                <a:srgbClr val="222222"/>
              </a:solidFill>
            </a:endParaRPr>
          </a:p>
          <a:p>
            <a:pPr marL="0" indent="0">
              <a:buNone/>
            </a:pPr>
            <a:endParaRPr lang="en-US" dirty="0">
              <a:solidFill>
                <a:srgbClr val="222222"/>
              </a:solidFill>
            </a:endParaRPr>
          </a:p>
          <a:p>
            <a:pPr marL="0" indent="0">
              <a:buNone/>
            </a:pPr>
            <a:endParaRPr lang="en-US" dirty="0">
              <a:solidFill>
                <a:srgbClr val="222222"/>
              </a:solidFill>
            </a:endParaRPr>
          </a:p>
          <a:p>
            <a:pPr marL="0" indent="0">
              <a:buNone/>
            </a:pPr>
            <a:endParaRPr lang="en-US" dirty="0">
              <a:solidFill>
                <a:srgbClr val="222222"/>
              </a:solidFill>
            </a:endParaRPr>
          </a:p>
          <a:p>
            <a:pPr marL="0" indent="0">
              <a:buNone/>
            </a:pPr>
            <a:endParaRPr lang="en-US" dirty="0">
              <a:solidFill>
                <a:srgbClr val="222222"/>
              </a:solidFill>
            </a:endParaRPr>
          </a:p>
          <a:p>
            <a:pPr marL="0" indent="0">
              <a:buNone/>
            </a:pPr>
            <a:endParaRPr lang="en-US" dirty="0">
              <a:solidFill>
                <a:srgbClr val="222222"/>
              </a:solidFill>
            </a:endParaRPr>
          </a:p>
          <a:p>
            <a:pPr algn="just">
              <a:lnSpc>
                <a:spcPct val="160000"/>
              </a:lnSpc>
            </a:pPr>
            <a:r>
              <a:rPr lang="en-US" dirty="0">
                <a:solidFill>
                  <a:srgbClr val="222222"/>
                </a:solidFill>
              </a:rPr>
              <a:t>Whenever two rows in this table feature the same </a:t>
            </a:r>
            <a:r>
              <a:rPr lang="en-US" dirty="0" err="1">
                <a:solidFill>
                  <a:srgbClr val="222222"/>
                </a:solidFill>
              </a:rPr>
              <a:t>StudentID</a:t>
            </a:r>
            <a:r>
              <a:rPr lang="en-US" dirty="0">
                <a:solidFill>
                  <a:srgbClr val="222222"/>
                </a:solidFill>
              </a:rPr>
              <a:t>, they also necessarily have the same Semester values. This basic fact can be expressed by a functional dependency:</a:t>
            </a:r>
          </a:p>
          <a:p>
            <a:pPr marL="0" indent="0" algn="just">
              <a:lnSpc>
                <a:spcPct val="160000"/>
              </a:lnSpc>
              <a:buNone/>
            </a:pPr>
            <a:r>
              <a:rPr lang="en-US" dirty="0">
                <a:solidFill>
                  <a:srgbClr val="222222"/>
                </a:solidFill>
              </a:rPr>
              <a:t>                                                  </a:t>
            </a:r>
            <a:r>
              <a:rPr lang="en-US" dirty="0" err="1">
                <a:solidFill>
                  <a:srgbClr val="222222"/>
                </a:solidFill>
              </a:rPr>
              <a:t>StudentID</a:t>
            </a:r>
            <a:r>
              <a:rPr lang="en-US" dirty="0">
                <a:solidFill>
                  <a:srgbClr val="222222"/>
                </a:solidFill>
              </a:rPr>
              <a:t> → Semester.</a:t>
            </a:r>
          </a:p>
          <a:p>
            <a:endParaRPr lang="en-US" dirty="0"/>
          </a:p>
        </p:txBody>
      </p:sp>
      <p:sp>
        <p:nvSpPr>
          <p:cNvPr id="12" name="Slide Number Placeholder 11"/>
          <p:cNvSpPr>
            <a:spLocks noGrp="1"/>
          </p:cNvSpPr>
          <p:nvPr>
            <p:ph type="sldNum" sz="quarter" idx="12"/>
          </p:nvPr>
        </p:nvSpPr>
        <p:spPr/>
        <p:txBody>
          <a:bodyPr/>
          <a:lstStyle/>
          <a:p>
            <a:fld id="{E1F7872D-2CC5-44AA-A1BD-032FDCCB75AA}" type="slidenum">
              <a:rPr lang="en-US" smtClean="0"/>
              <a:t>19</a:t>
            </a:fld>
            <a:endParaRPr lang="en-US" dirty="0"/>
          </a:p>
        </p:txBody>
      </p:sp>
      <p:pic>
        <p:nvPicPr>
          <p:cNvPr id="6" name="Picture 5"/>
          <p:cNvPicPr>
            <a:picLocks noChangeAspect="1"/>
          </p:cNvPicPr>
          <p:nvPr/>
        </p:nvPicPr>
        <p:blipFill>
          <a:blip r:embed="rId2"/>
          <a:stretch>
            <a:fillRect/>
          </a:stretch>
        </p:blipFill>
        <p:spPr>
          <a:xfrm>
            <a:off x="2803268" y="1870075"/>
            <a:ext cx="4730906" cy="2395936"/>
          </a:xfrm>
          <a:prstGeom prst="rect">
            <a:avLst/>
          </a:prstGeom>
        </p:spPr>
      </p:pic>
      <p:pic>
        <p:nvPicPr>
          <p:cNvPr id="4" name="Picture 2">
            <a:extLst>
              <a:ext uri="{FF2B5EF4-FFF2-40B4-BE49-F238E27FC236}">
                <a16:creationId xmlns:a16="http://schemas.microsoft.com/office/drawing/2014/main" id="{8375AA7E-8F08-9E38-89BB-08D5E81979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462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51778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marR="0">
              <a:lnSpc>
                <a:spcPct val="107000"/>
              </a:lnSpc>
              <a:spcBef>
                <a:spcPts val="0"/>
              </a:spcBef>
              <a:spcAft>
                <a:spcPts val="800"/>
              </a:spcAft>
            </a:pPr>
            <a:r>
              <a:rPr lang="en-US" dirty="0">
                <a:latin typeface="Calibri" panose="020F0502020204030204" pitchFamily="34" charset="0"/>
                <a:ea typeface="Calibri" panose="020F0502020204030204" pitchFamily="34" charset="0"/>
              </a:rPr>
              <a:t>What is Normalization ?</a:t>
            </a:r>
            <a:endParaRPr lang="en-US" dirty="0"/>
          </a:p>
        </p:txBody>
      </p:sp>
      <p:sp>
        <p:nvSpPr>
          <p:cNvPr id="3" name="Content Placeholder 2"/>
          <p:cNvSpPr>
            <a:spLocks noGrp="1"/>
          </p:cNvSpPr>
          <p:nvPr>
            <p:ph idx="1"/>
          </p:nvPr>
        </p:nvSpPr>
        <p:spPr/>
        <p:txBody>
          <a:bodyPr>
            <a:normAutofit/>
          </a:bodyPr>
          <a:lstStyle/>
          <a:p>
            <a:pPr algn="just">
              <a:lnSpc>
                <a:spcPct val="150000"/>
              </a:lnSpc>
              <a:buFont typeface="Wingdings" panose="05000000000000000000" pitchFamily="2" charset="2"/>
              <a:buChar char="§"/>
            </a:pPr>
            <a:r>
              <a:rPr lang="en-US" sz="2000" b="1" i="0" dirty="0">
                <a:solidFill>
                  <a:srgbClr val="222222"/>
                </a:solidFill>
                <a:effectLst/>
              </a:rPr>
              <a:t>NORMALIZATION</a:t>
            </a:r>
            <a:r>
              <a:rPr lang="en-US" sz="2000" b="0" i="0" dirty="0">
                <a:solidFill>
                  <a:srgbClr val="222222"/>
                </a:solidFill>
                <a:effectLst/>
              </a:rPr>
              <a:t> is a database design technique that organizes tables in a manner that reduces redundancy and dependency of data.</a:t>
            </a:r>
          </a:p>
          <a:p>
            <a:pPr algn="just">
              <a:lnSpc>
                <a:spcPct val="150000"/>
              </a:lnSpc>
              <a:buFont typeface="Wingdings" panose="05000000000000000000" pitchFamily="2" charset="2"/>
              <a:buChar char="§"/>
            </a:pPr>
            <a:r>
              <a:rPr lang="en-US" sz="2000" dirty="0"/>
              <a:t>Normalization divides larger tables into smaller tables and links them using relationships.</a:t>
            </a:r>
          </a:p>
          <a:p>
            <a:pPr algn="just">
              <a:lnSpc>
                <a:spcPct val="150000"/>
              </a:lnSpc>
              <a:buFont typeface="Wingdings" panose="05000000000000000000" pitchFamily="2" charset="2"/>
              <a:buChar char="§"/>
            </a:pPr>
            <a:r>
              <a:rPr lang="en-US" sz="2000" dirty="0"/>
              <a:t>The purpose of Normalization is to eliminate redundant (useless) data and ensure data is stored logically.</a:t>
            </a:r>
          </a:p>
          <a:p>
            <a:pPr algn="just">
              <a:lnSpc>
                <a:spcPct val="150000"/>
              </a:lnSpc>
            </a:pPr>
            <a:r>
              <a:rPr lang="en-US" sz="2000" dirty="0"/>
              <a:t>The inventor of the relational model </a:t>
            </a:r>
            <a:r>
              <a:rPr lang="en-US" dirty="0" err="1"/>
              <a:t>E.F.Codd</a:t>
            </a:r>
            <a:r>
              <a:rPr lang="en-US" dirty="0"/>
              <a:t> </a:t>
            </a:r>
            <a:r>
              <a:rPr lang="en-US" sz="2000" dirty="0"/>
              <a:t>proposed the theory of normalization.</a:t>
            </a:r>
          </a:p>
        </p:txBody>
      </p:sp>
      <p:sp>
        <p:nvSpPr>
          <p:cNvPr id="11" name="Slide Number Placeholder 10"/>
          <p:cNvSpPr>
            <a:spLocks noGrp="1"/>
          </p:cNvSpPr>
          <p:nvPr>
            <p:ph type="sldNum" sz="quarter" idx="12"/>
          </p:nvPr>
        </p:nvSpPr>
        <p:spPr/>
        <p:txBody>
          <a:bodyPr/>
          <a:lstStyle/>
          <a:p>
            <a:fld id="{E1F7872D-2CC5-44AA-A1BD-032FDCCB75AA}" type="slidenum">
              <a:rPr lang="en-US" smtClean="0"/>
              <a:t>2</a:t>
            </a:fld>
            <a:endParaRPr lang="en-US" dirty="0"/>
          </a:p>
        </p:txBody>
      </p:sp>
      <p:pic>
        <p:nvPicPr>
          <p:cNvPr id="4" name="Picture 2">
            <a:extLst>
              <a:ext uri="{FF2B5EF4-FFF2-40B4-BE49-F238E27FC236}">
                <a16:creationId xmlns:a16="http://schemas.microsoft.com/office/drawing/2014/main" id="{F32E9731-F399-D819-037F-967D8D8485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462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01515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Partial Dependency</a:t>
            </a:r>
          </a:p>
        </p:txBody>
      </p:sp>
      <p:sp>
        <p:nvSpPr>
          <p:cNvPr id="3" name="Content Placeholder 2"/>
          <p:cNvSpPr>
            <a:spLocks noGrp="1"/>
          </p:cNvSpPr>
          <p:nvPr>
            <p:ph idx="1"/>
          </p:nvPr>
        </p:nvSpPr>
        <p:spPr/>
        <p:txBody>
          <a:bodyPr/>
          <a:lstStyle/>
          <a:p>
            <a:pPr algn="just">
              <a:lnSpc>
                <a:spcPct val="100000"/>
              </a:lnSpc>
            </a:pPr>
            <a:r>
              <a:rPr lang="en-US" dirty="0"/>
              <a:t>If a non-prime attribute can be determined by the part of the candidate key in a relation, it is known as a partial dependency. </a:t>
            </a:r>
          </a:p>
          <a:p>
            <a:endParaRPr lang="en-US" dirty="0"/>
          </a:p>
        </p:txBody>
      </p:sp>
      <p:sp>
        <p:nvSpPr>
          <p:cNvPr id="12" name="Slide Number Placeholder 11"/>
          <p:cNvSpPr>
            <a:spLocks noGrp="1"/>
          </p:cNvSpPr>
          <p:nvPr>
            <p:ph type="sldNum" sz="quarter" idx="12"/>
          </p:nvPr>
        </p:nvSpPr>
        <p:spPr/>
        <p:txBody>
          <a:bodyPr/>
          <a:lstStyle/>
          <a:p>
            <a:fld id="{E1F7872D-2CC5-44AA-A1BD-032FDCCB75AA}" type="slidenum">
              <a:rPr lang="en-US" smtClean="0"/>
              <a:t>20</a:t>
            </a:fld>
            <a:endParaRPr lang="en-US" dirty="0"/>
          </a:p>
        </p:txBody>
      </p:sp>
      <p:pic>
        <p:nvPicPr>
          <p:cNvPr id="6" name="Picture 5"/>
          <p:cNvPicPr>
            <a:picLocks noChangeAspect="1"/>
          </p:cNvPicPr>
          <p:nvPr/>
        </p:nvPicPr>
        <p:blipFill>
          <a:blip r:embed="rId2"/>
          <a:stretch>
            <a:fillRect/>
          </a:stretch>
        </p:blipFill>
        <p:spPr>
          <a:xfrm>
            <a:off x="2477037" y="2900632"/>
            <a:ext cx="7237926" cy="3068168"/>
          </a:xfrm>
          <a:prstGeom prst="rect">
            <a:avLst/>
          </a:prstGeom>
        </p:spPr>
      </p:pic>
      <p:pic>
        <p:nvPicPr>
          <p:cNvPr id="4" name="Picture 2">
            <a:extLst>
              <a:ext uri="{FF2B5EF4-FFF2-40B4-BE49-F238E27FC236}">
                <a16:creationId xmlns:a16="http://schemas.microsoft.com/office/drawing/2014/main" id="{33917864-6351-CFE9-259B-A105BE2076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462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551647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2NF Example</a:t>
            </a:r>
          </a:p>
        </p:txBody>
      </p:sp>
      <p:sp>
        <p:nvSpPr>
          <p:cNvPr id="3" name="Content Placeholder 2"/>
          <p:cNvSpPr>
            <a:spLocks noGrp="1"/>
          </p:cNvSpPr>
          <p:nvPr>
            <p:ph idx="1"/>
          </p:nvPr>
        </p:nvSpPr>
        <p:spPr/>
        <p:txBody>
          <a:bodyPr>
            <a:normAutofit fontScale="77500" lnSpcReduction="20000"/>
          </a:bodyPr>
          <a:lstStyle/>
          <a:p>
            <a:pPr algn="just"/>
            <a:r>
              <a:rPr lang="en-US" dirty="0"/>
              <a:t>In </a:t>
            </a:r>
            <a:r>
              <a:rPr lang="en-US" dirty="0" err="1"/>
              <a:t>Student_Project</a:t>
            </a:r>
            <a:r>
              <a:rPr lang="en-US" dirty="0"/>
              <a:t> relation that the prime key attributes are </a:t>
            </a:r>
            <a:r>
              <a:rPr lang="en-US" dirty="0" err="1"/>
              <a:t>Stu_ID</a:t>
            </a:r>
            <a:r>
              <a:rPr lang="en-US" dirty="0"/>
              <a:t> and </a:t>
            </a:r>
            <a:r>
              <a:rPr lang="en-US" dirty="0" err="1"/>
              <a:t>Proj_ID</a:t>
            </a:r>
            <a:r>
              <a:rPr lang="en-US" dirty="0"/>
              <a:t>. </a:t>
            </a:r>
          </a:p>
          <a:p>
            <a:pPr algn="just"/>
            <a:r>
              <a:rPr lang="en-US" dirty="0"/>
              <a:t>According to the rule, non-key attributes, i.e. </a:t>
            </a:r>
            <a:r>
              <a:rPr lang="en-US" dirty="0" err="1"/>
              <a:t>Stu_Name</a:t>
            </a:r>
            <a:r>
              <a:rPr lang="en-US" dirty="0"/>
              <a:t> and </a:t>
            </a:r>
            <a:r>
              <a:rPr lang="en-US" dirty="0" err="1"/>
              <a:t>Proj_Name</a:t>
            </a:r>
            <a:r>
              <a:rPr lang="en-US" dirty="0"/>
              <a:t> must be dependent upon both and not on any of the prime key attribute individually. </a:t>
            </a:r>
          </a:p>
          <a:p>
            <a:pPr algn="just"/>
            <a:r>
              <a:rPr lang="en-US" dirty="0"/>
              <a:t>But we find that </a:t>
            </a:r>
            <a:r>
              <a:rPr lang="en-US" dirty="0" err="1"/>
              <a:t>Stu_Name</a:t>
            </a:r>
            <a:r>
              <a:rPr lang="en-US" dirty="0"/>
              <a:t> can be identified by </a:t>
            </a:r>
            <a:r>
              <a:rPr lang="en-US" dirty="0" err="1"/>
              <a:t>Stu_ID</a:t>
            </a:r>
            <a:r>
              <a:rPr lang="en-US" dirty="0"/>
              <a:t> and </a:t>
            </a:r>
            <a:r>
              <a:rPr lang="en-US" dirty="0" err="1"/>
              <a:t>Proj_Name</a:t>
            </a:r>
            <a:r>
              <a:rPr lang="en-US" dirty="0"/>
              <a:t> can be identified by </a:t>
            </a:r>
            <a:r>
              <a:rPr lang="en-US" dirty="0" err="1"/>
              <a:t>Proj_ID</a:t>
            </a:r>
            <a:r>
              <a:rPr lang="en-US" dirty="0"/>
              <a:t> independently. This is called partial dependency, which is not allowed in Second Normal Form.</a:t>
            </a:r>
          </a:p>
          <a:p>
            <a:pPr algn="just"/>
            <a:endParaRPr lang="en-US" dirty="0"/>
          </a:p>
          <a:p>
            <a:pPr algn="just"/>
            <a:endParaRPr lang="en-US" dirty="0"/>
          </a:p>
          <a:p>
            <a:pPr algn="just"/>
            <a:endParaRPr lang="en-US" dirty="0"/>
          </a:p>
          <a:p>
            <a:pPr algn="just"/>
            <a:endParaRPr lang="en-US" dirty="0"/>
          </a:p>
          <a:p>
            <a:pPr algn="just"/>
            <a:endParaRPr lang="en-US" dirty="0"/>
          </a:p>
          <a:p>
            <a:pPr algn="just"/>
            <a:r>
              <a:rPr lang="en-US" b="1" dirty="0"/>
              <a:t>Candidate Keys: </a:t>
            </a:r>
            <a:r>
              <a:rPr lang="en-US" dirty="0"/>
              <a:t>{</a:t>
            </a:r>
            <a:r>
              <a:rPr lang="en-US" dirty="0" err="1"/>
              <a:t>Stu_ID</a:t>
            </a:r>
            <a:r>
              <a:rPr lang="en-US" dirty="0"/>
              <a:t>, </a:t>
            </a:r>
            <a:r>
              <a:rPr lang="en-US" dirty="0" err="1"/>
              <a:t>Proj_ID</a:t>
            </a:r>
            <a:r>
              <a:rPr lang="en-US" dirty="0"/>
              <a:t>}</a:t>
            </a:r>
          </a:p>
          <a:p>
            <a:pPr algn="just"/>
            <a:r>
              <a:rPr lang="en-US" b="1" dirty="0"/>
              <a:t>Non-prime attribute: </a:t>
            </a:r>
            <a:r>
              <a:rPr lang="en-US" dirty="0" err="1"/>
              <a:t>Stu_Name</a:t>
            </a:r>
            <a:r>
              <a:rPr lang="en-US" dirty="0"/>
              <a:t>, </a:t>
            </a:r>
            <a:r>
              <a:rPr lang="en-US" dirty="0" err="1"/>
              <a:t>Proj_Name</a:t>
            </a:r>
            <a:endParaRPr lang="en-US" dirty="0"/>
          </a:p>
          <a:p>
            <a:pPr algn="just"/>
            <a:endParaRPr lang="en-US" dirty="0"/>
          </a:p>
          <a:p>
            <a:pPr algn="just"/>
            <a:endParaRPr lang="en-US" dirty="0"/>
          </a:p>
        </p:txBody>
      </p:sp>
      <p:sp>
        <p:nvSpPr>
          <p:cNvPr id="12" name="Slide Number Placeholder 11"/>
          <p:cNvSpPr>
            <a:spLocks noGrp="1"/>
          </p:cNvSpPr>
          <p:nvPr>
            <p:ph type="sldNum" sz="quarter" idx="12"/>
          </p:nvPr>
        </p:nvSpPr>
        <p:spPr/>
        <p:txBody>
          <a:bodyPr/>
          <a:lstStyle/>
          <a:p>
            <a:fld id="{E1F7872D-2CC5-44AA-A1BD-032FDCCB75AA}" type="slidenum">
              <a:rPr lang="en-US" smtClean="0"/>
              <a:t>21</a:t>
            </a:fld>
            <a:endParaRPr lang="en-US" dirty="0"/>
          </a:p>
        </p:txBody>
      </p:sp>
      <p:pic>
        <p:nvPicPr>
          <p:cNvPr id="8" name="Picture 7"/>
          <p:cNvPicPr>
            <a:picLocks noChangeAspect="1"/>
          </p:cNvPicPr>
          <p:nvPr/>
        </p:nvPicPr>
        <p:blipFill>
          <a:blip r:embed="rId2"/>
          <a:stretch>
            <a:fillRect/>
          </a:stretch>
        </p:blipFill>
        <p:spPr>
          <a:xfrm>
            <a:off x="3589717" y="3711113"/>
            <a:ext cx="5218628" cy="1444877"/>
          </a:xfrm>
          <a:prstGeom prst="rect">
            <a:avLst/>
          </a:prstGeom>
        </p:spPr>
      </p:pic>
      <p:pic>
        <p:nvPicPr>
          <p:cNvPr id="4" name="Picture 2">
            <a:extLst>
              <a:ext uri="{FF2B5EF4-FFF2-40B4-BE49-F238E27FC236}">
                <a16:creationId xmlns:a16="http://schemas.microsoft.com/office/drawing/2014/main" id="{AB05C291-E660-2F09-156B-2F978A90EE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462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90235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2NF Example (Cont..)</a:t>
            </a:r>
          </a:p>
        </p:txBody>
      </p:sp>
      <p:sp>
        <p:nvSpPr>
          <p:cNvPr id="3" name="Content Placeholder 2"/>
          <p:cNvSpPr>
            <a:spLocks noGrp="1"/>
          </p:cNvSpPr>
          <p:nvPr>
            <p:ph idx="1"/>
          </p:nvPr>
        </p:nvSpPr>
        <p:spPr/>
        <p:txBody>
          <a:bodyPr/>
          <a:lstStyle/>
          <a:p>
            <a:pPr algn="just"/>
            <a:r>
              <a:rPr lang="en-US" dirty="0"/>
              <a:t>We broke the relation in two as depicted in the above picture. So there exists no partial dependency.</a:t>
            </a:r>
          </a:p>
          <a:p>
            <a:endParaRPr lang="en-US" dirty="0"/>
          </a:p>
        </p:txBody>
      </p:sp>
      <p:sp>
        <p:nvSpPr>
          <p:cNvPr id="12" name="Slide Number Placeholder 11"/>
          <p:cNvSpPr>
            <a:spLocks noGrp="1"/>
          </p:cNvSpPr>
          <p:nvPr>
            <p:ph type="sldNum" sz="quarter" idx="12"/>
          </p:nvPr>
        </p:nvSpPr>
        <p:spPr/>
        <p:txBody>
          <a:bodyPr/>
          <a:lstStyle/>
          <a:p>
            <a:fld id="{E1F7872D-2CC5-44AA-A1BD-032FDCCB75AA}" type="slidenum">
              <a:rPr lang="en-US" smtClean="0"/>
              <a:t>22</a:t>
            </a:fld>
            <a:endParaRPr lang="en-US" dirty="0"/>
          </a:p>
        </p:txBody>
      </p:sp>
      <p:pic>
        <p:nvPicPr>
          <p:cNvPr id="6" name="Picture 5"/>
          <p:cNvPicPr>
            <a:picLocks noChangeAspect="1"/>
          </p:cNvPicPr>
          <p:nvPr/>
        </p:nvPicPr>
        <p:blipFill>
          <a:blip r:embed="rId2"/>
          <a:stretch>
            <a:fillRect/>
          </a:stretch>
        </p:blipFill>
        <p:spPr>
          <a:xfrm>
            <a:off x="3888295" y="3105104"/>
            <a:ext cx="4157832" cy="1792379"/>
          </a:xfrm>
          <a:prstGeom prst="rect">
            <a:avLst/>
          </a:prstGeom>
        </p:spPr>
      </p:pic>
      <p:pic>
        <p:nvPicPr>
          <p:cNvPr id="4" name="Picture 2">
            <a:extLst>
              <a:ext uri="{FF2B5EF4-FFF2-40B4-BE49-F238E27FC236}">
                <a16:creationId xmlns:a16="http://schemas.microsoft.com/office/drawing/2014/main" id="{21BE2C55-10DA-91C6-7B2B-A085ED0011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462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03040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2NF</a:t>
            </a:r>
          </a:p>
        </p:txBody>
      </p:sp>
      <p:sp>
        <p:nvSpPr>
          <p:cNvPr id="3" name="Content Placeholder 2"/>
          <p:cNvSpPr>
            <a:spLocks noGrp="1"/>
          </p:cNvSpPr>
          <p:nvPr>
            <p:ph idx="1"/>
          </p:nvPr>
        </p:nvSpPr>
        <p:spPr/>
        <p:txBody>
          <a:bodyPr>
            <a:normAutofit fontScale="85000" lnSpcReduction="20000"/>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a:t>The Course Name depends on only </a:t>
            </a:r>
            <a:r>
              <a:rPr lang="en-US" dirty="0" err="1"/>
              <a:t>CourseID</a:t>
            </a:r>
            <a:r>
              <a:rPr lang="en-US" dirty="0"/>
              <a:t>, a part of the primary key</a:t>
            </a:r>
            <a:br>
              <a:rPr lang="en-US" dirty="0"/>
            </a:br>
            <a:r>
              <a:rPr lang="en-US" dirty="0"/>
              <a:t>not the whole primary {</a:t>
            </a:r>
            <a:r>
              <a:rPr lang="en-US" dirty="0" err="1"/>
              <a:t>CourseID</a:t>
            </a:r>
            <a:r>
              <a:rPr lang="en-US" dirty="0"/>
              <a:t>, </a:t>
            </a:r>
            <a:r>
              <a:rPr lang="en-US" dirty="0" err="1"/>
              <a:t>SemesterID</a:t>
            </a:r>
            <a:r>
              <a:rPr lang="en-US" dirty="0"/>
              <a:t>}.It’s called partial dependency.</a:t>
            </a:r>
          </a:p>
          <a:p>
            <a:r>
              <a:rPr lang="en-US" altLang="en-US" sz="2400" b="1" dirty="0">
                <a:latin typeface="Trebuchet MS" panose="020B0603020202020204" pitchFamily="34" charset="0"/>
                <a:ea typeface="Trebuchet MS" panose="020B0603020202020204" pitchFamily="34" charset="0"/>
                <a:cs typeface="Trebuchet MS" panose="020B0603020202020204" pitchFamily="34" charset="0"/>
              </a:rPr>
              <a:t>Solution: </a:t>
            </a:r>
          </a:p>
          <a:p>
            <a:r>
              <a:rPr lang="en-US" altLang="en-US" i="1" dirty="0">
                <a:latin typeface="Trebuchet MS" panose="020B0603020202020204" pitchFamily="34" charset="0"/>
                <a:ea typeface="Trebuchet MS" panose="020B0603020202020204" pitchFamily="34" charset="0"/>
                <a:cs typeface="Trebuchet MS" panose="020B0603020202020204" pitchFamily="34" charset="0"/>
              </a:rPr>
              <a:t>Remove </a:t>
            </a:r>
            <a:r>
              <a:rPr lang="en-US" altLang="en-US" b="1" i="1" dirty="0" err="1">
                <a:latin typeface="Trebuchet MS" panose="020B0603020202020204" pitchFamily="34" charset="0"/>
                <a:ea typeface="Trebuchet MS" panose="020B0603020202020204" pitchFamily="34" charset="0"/>
                <a:cs typeface="Trebuchet MS" panose="020B0603020202020204" pitchFamily="34" charset="0"/>
              </a:rPr>
              <a:t>CourseID</a:t>
            </a:r>
            <a:r>
              <a:rPr lang="en-US" altLang="en-US" i="1" dirty="0">
                <a:latin typeface="Trebuchet MS" panose="020B0603020202020204" pitchFamily="34" charset="0"/>
                <a:ea typeface="Trebuchet MS" panose="020B0603020202020204" pitchFamily="34" charset="0"/>
                <a:cs typeface="Trebuchet MS" panose="020B0603020202020204" pitchFamily="34" charset="0"/>
              </a:rPr>
              <a:t> and </a:t>
            </a:r>
            <a:r>
              <a:rPr lang="en-US" altLang="en-US" b="1" i="1" dirty="0">
                <a:latin typeface="Trebuchet MS" panose="020B0603020202020204" pitchFamily="34" charset="0"/>
                <a:ea typeface="Trebuchet MS" panose="020B0603020202020204" pitchFamily="34" charset="0"/>
                <a:cs typeface="Trebuchet MS" panose="020B0603020202020204" pitchFamily="34" charset="0"/>
              </a:rPr>
              <a:t>Course Name</a:t>
            </a:r>
            <a:r>
              <a:rPr lang="en-US" altLang="en-US" i="1" dirty="0">
                <a:latin typeface="Trebuchet MS" panose="020B0603020202020204" pitchFamily="34" charset="0"/>
                <a:ea typeface="Trebuchet MS" panose="020B0603020202020204" pitchFamily="34" charset="0"/>
                <a:cs typeface="Trebuchet MS" panose="020B0603020202020204" pitchFamily="34" charset="0"/>
              </a:rPr>
              <a:t> together to create a new table.</a:t>
            </a:r>
          </a:p>
          <a:p>
            <a:endParaRPr lang="en-US" dirty="0"/>
          </a:p>
        </p:txBody>
      </p:sp>
      <p:sp>
        <p:nvSpPr>
          <p:cNvPr id="12" name="Slide Number Placeholder 11"/>
          <p:cNvSpPr>
            <a:spLocks noGrp="1"/>
          </p:cNvSpPr>
          <p:nvPr>
            <p:ph type="sldNum" sz="quarter" idx="12"/>
          </p:nvPr>
        </p:nvSpPr>
        <p:spPr/>
        <p:txBody>
          <a:bodyPr/>
          <a:lstStyle/>
          <a:p>
            <a:fld id="{E1F7872D-2CC5-44AA-A1BD-032FDCCB75AA}" type="slidenum">
              <a:rPr lang="en-US" smtClean="0"/>
              <a:t>23</a:t>
            </a:fld>
            <a:endParaRPr lang="en-US" dirty="0"/>
          </a:p>
        </p:txBody>
      </p:sp>
      <p:pic>
        <p:nvPicPr>
          <p:cNvPr id="7" name="Picture 6"/>
          <p:cNvPicPr>
            <a:picLocks noChangeAspect="1"/>
          </p:cNvPicPr>
          <p:nvPr/>
        </p:nvPicPr>
        <p:blipFill>
          <a:blip r:embed="rId2"/>
          <a:stretch>
            <a:fillRect/>
          </a:stretch>
        </p:blipFill>
        <p:spPr>
          <a:xfrm>
            <a:off x="1342823" y="1690688"/>
            <a:ext cx="6989808" cy="2695575"/>
          </a:xfrm>
          <a:prstGeom prst="rect">
            <a:avLst/>
          </a:prstGeom>
        </p:spPr>
      </p:pic>
      <p:pic>
        <p:nvPicPr>
          <p:cNvPr id="4" name="Picture 2">
            <a:extLst>
              <a:ext uri="{FF2B5EF4-FFF2-40B4-BE49-F238E27FC236}">
                <a16:creationId xmlns:a16="http://schemas.microsoft.com/office/drawing/2014/main" id="{19C3B481-0938-F994-0381-C848CAE116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462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17738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4472C4">
                    <a:lumMod val="75000"/>
                  </a:srgbClr>
                </a:solidFill>
              </a:rPr>
              <a:t>Example 2NF (Cont..)</a:t>
            </a:r>
            <a:endParaRPr lang="en-US" dirty="0"/>
          </a:p>
        </p:txBody>
      </p:sp>
      <p:pic>
        <p:nvPicPr>
          <p:cNvPr id="6" name="Content Placeholder 5"/>
          <p:cNvPicPr>
            <a:picLocks noGrp="1" noChangeAspect="1"/>
          </p:cNvPicPr>
          <p:nvPr>
            <p:ph idx="1"/>
          </p:nvPr>
        </p:nvPicPr>
        <p:blipFill>
          <a:blip r:embed="rId2"/>
          <a:stretch>
            <a:fillRect/>
          </a:stretch>
        </p:blipFill>
        <p:spPr>
          <a:xfrm>
            <a:off x="838200" y="1690688"/>
            <a:ext cx="3785944" cy="2341067"/>
          </a:xfrm>
          <a:prstGeom prst="rect">
            <a:avLst/>
          </a:prstGeom>
        </p:spPr>
      </p:pic>
      <p:sp>
        <p:nvSpPr>
          <p:cNvPr id="16" name="Slide Number Placeholder 15"/>
          <p:cNvSpPr>
            <a:spLocks noGrp="1"/>
          </p:cNvSpPr>
          <p:nvPr>
            <p:ph type="sldNum" sz="quarter" idx="12"/>
          </p:nvPr>
        </p:nvSpPr>
        <p:spPr/>
        <p:txBody>
          <a:bodyPr/>
          <a:lstStyle/>
          <a:p>
            <a:fld id="{E1F7872D-2CC5-44AA-A1BD-032FDCCB75AA}" type="slidenum">
              <a:rPr lang="en-US" smtClean="0"/>
              <a:t>24</a:t>
            </a:fld>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1528139328"/>
              </p:ext>
            </p:extLst>
          </p:nvPr>
        </p:nvGraphicFramePr>
        <p:xfrm>
          <a:off x="6736043" y="571931"/>
          <a:ext cx="4918075" cy="2209536"/>
        </p:xfrm>
        <a:graphic>
          <a:graphicData uri="http://schemas.openxmlformats.org/drawingml/2006/table">
            <a:tbl>
              <a:tblPr firstRow="1" bandRow="1"/>
              <a:tblGrid>
                <a:gridCol w="1583787">
                  <a:extLst>
                    <a:ext uri="{9D8B030D-6E8A-4147-A177-3AD203B41FA5}">
                      <a16:colId xmlns:a16="http://schemas.microsoft.com/office/drawing/2014/main" val="20000"/>
                    </a:ext>
                  </a:extLst>
                </a:gridCol>
                <a:gridCol w="1583787">
                  <a:extLst>
                    <a:ext uri="{9D8B030D-6E8A-4147-A177-3AD203B41FA5}">
                      <a16:colId xmlns:a16="http://schemas.microsoft.com/office/drawing/2014/main" val="20001"/>
                    </a:ext>
                  </a:extLst>
                </a:gridCol>
                <a:gridCol w="1750501">
                  <a:extLst>
                    <a:ext uri="{9D8B030D-6E8A-4147-A177-3AD203B41FA5}">
                      <a16:colId xmlns:a16="http://schemas.microsoft.com/office/drawing/2014/main" val="20002"/>
                    </a:ext>
                  </a:extLst>
                </a:gridCol>
              </a:tblGrid>
              <a:tr h="0">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r>
                        <a:rPr lang="en-US" sz="1800" u="sng" dirty="0" err="1"/>
                        <a:t>CourseID</a:t>
                      </a:r>
                      <a:endParaRPr lang="en-US" sz="1800" u="sng" dirty="0"/>
                    </a:p>
                  </a:txBody>
                  <a:tcPr marL="91436" marR="91436" marT="45711" marB="4571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727CA3"/>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r>
                        <a:rPr lang="en-US" sz="1800" u="sng" dirty="0" err="1"/>
                        <a:t>SemesterID</a:t>
                      </a:r>
                      <a:endParaRPr lang="en-US" sz="1800" u="sng" dirty="0"/>
                    </a:p>
                  </a:txBody>
                  <a:tcPr marL="91436" marR="91436" marT="45711" marB="4571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727CA3"/>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r>
                        <a:rPr lang="en-US" sz="1800" dirty="0" err="1"/>
                        <a:t>Num</a:t>
                      </a:r>
                      <a:r>
                        <a:rPr lang="en-US" sz="1800" baseline="0" dirty="0"/>
                        <a:t> </a:t>
                      </a:r>
                      <a:r>
                        <a:rPr lang="en-US" sz="1800" dirty="0"/>
                        <a:t>Student</a:t>
                      </a:r>
                    </a:p>
                  </a:txBody>
                  <a:tcPr marL="91436" marR="91436" marT="45711" marB="4571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727CA3"/>
                    </a:solidFill>
                  </a:tcPr>
                </a:tc>
                <a:extLst>
                  <a:ext uri="{0D108BD9-81ED-4DB2-BD59-A6C34878D82A}">
                    <a16:rowId xmlns:a16="http://schemas.microsoft.com/office/drawing/2014/main" val="10000"/>
                  </a:ext>
                </a:extLst>
              </a:tr>
              <a:tr h="370770">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r>
                        <a:rPr lang="en-US" sz="1800" dirty="0"/>
                        <a:t>IT101</a:t>
                      </a:r>
                    </a:p>
                  </a:txBody>
                  <a:tcPr marL="91436" marR="91436" marT="45711" marB="4571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27CA3">
                        <a:tint val="40000"/>
                      </a:srgbClr>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r>
                        <a:rPr lang="en-US" sz="1800" dirty="0"/>
                        <a:t>201301</a:t>
                      </a:r>
                    </a:p>
                  </a:txBody>
                  <a:tcPr marL="91436" marR="91436" marT="45711" marB="4571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27CA3">
                        <a:tint val="40000"/>
                      </a:srgbClr>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r>
                        <a:rPr lang="en-US" sz="1800" dirty="0"/>
                        <a:t>25</a:t>
                      </a:r>
                    </a:p>
                  </a:txBody>
                  <a:tcPr marL="91436" marR="91436" marT="45711" marB="4571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27CA3">
                        <a:tint val="40000"/>
                      </a:srgbClr>
                    </a:solidFill>
                  </a:tcPr>
                </a:tc>
                <a:extLst>
                  <a:ext uri="{0D108BD9-81ED-4DB2-BD59-A6C34878D82A}">
                    <a16:rowId xmlns:a16="http://schemas.microsoft.com/office/drawing/2014/main" val="10001"/>
                  </a:ext>
                </a:extLst>
              </a:tr>
              <a:tr h="370770">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r>
                        <a:rPr lang="en-US" sz="1800" dirty="0"/>
                        <a:t>IT101</a:t>
                      </a:r>
                    </a:p>
                  </a:txBody>
                  <a:tcPr marL="91436" marR="91436" marT="45711" marB="4571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27CA3">
                        <a:tint val="20000"/>
                      </a:srgbClr>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r>
                        <a:rPr lang="en-US" sz="1800" dirty="0"/>
                        <a:t>201302</a:t>
                      </a:r>
                    </a:p>
                  </a:txBody>
                  <a:tcPr marL="91436" marR="91436" marT="45711" marB="4571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27CA3">
                        <a:tint val="20000"/>
                      </a:srgbClr>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r>
                        <a:rPr lang="en-US" sz="1800" dirty="0"/>
                        <a:t>25</a:t>
                      </a:r>
                    </a:p>
                  </a:txBody>
                  <a:tcPr marL="91436" marR="91436" marT="45711" marB="4571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27CA3">
                        <a:tint val="20000"/>
                      </a:srgbClr>
                    </a:solidFill>
                  </a:tcPr>
                </a:tc>
                <a:extLst>
                  <a:ext uri="{0D108BD9-81ED-4DB2-BD59-A6C34878D82A}">
                    <a16:rowId xmlns:a16="http://schemas.microsoft.com/office/drawing/2014/main" val="10002"/>
                  </a:ext>
                </a:extLst>
              </a:tr>
              <a:tr h="365742">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r>
                        <a:rPr lang="en-US" sz="1800" dirty="0"/>
                        <a:t>IT102</a:t>
                      </a:r>
                    </a:p>
                  </a:txBody>
                  <a:tcPr marL="91436" marR="91436" marT="45711" marB="4571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27CA3">
                        <a:tint val="40000"/>
                      </a:srgbClr>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r>
                        <a:rPr lang="en-US" sz="1800" dirty="0"/>
                        <a:t>201301</a:t>
                      </a:r>
                    </a:p>
                  </a:txBody>
                  <a:tcPr marL="91436" marR="91436" marT="45711" marB="4571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27CA3">
                        <a:tint val="40000"/>
                      </a:srgbClr>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r>
                        <a:rPr lang="en-US" sz="1800" dirty="0"/>
                        <a:t>30</a:t>
                      </a:r>
                    </a:p>
                  </a:txBody>
                  <a:tcPr marL="91436" marR="91436" marT="45711" marB="4571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27CA3">
                        <a:tint val="40000"/>
                      </a:srgbClr>
                    </a:solidFill>
                  </a:tcPr>
                </a:tc>
                <a:extLst>
                  <a:ext uri="{0D108BD9-81ED-4DB2-BD59-A6C34878D82A}">
                    <a16:rowId xmlns:a16="http://schemas.microsoft.com/office/drawing/2014/main" val="10003"/>
                  </a:ext>
                </a:extLst>
              </a:tr>
              <a:tr h="365742">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r>
                        <a:rPr lang="en-US" sz="1800" dirty="0"/>
                        <a:t>IT102</a:t>
                      </a:r>
                    </a:p>
                  </a:txBody>
                  <a:tcPr marL="91436" marR="91436" marT="45711" marB="4571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27CA3">
                        <a:tint val="20000"/>
                      </a:srgbClr>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r>
                        <a:rPr lang="en-US" sz="1800" dirty="0"/>
                        <a:t>201302</a:t>
                      </a:r>
                    </a:p>
                  </a:txBody>
                  <a:tcPr marL="91436" marR="91436" marT="45711" marB="4571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27CA3">
                        <a:tint val="20000"/>
                      </a:srgbClr>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r>
                        <a:rPr lang="en-US" sz="1800" dirty="0"/>
                        <a:t>35</a:t>
                      </a:r>
                    </a:p>
                  </a:txBody>
                  <a:tcPr marL="91436" marR="91436" marT="45711" marB="4571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27CA3">
                        <a:tint val="20000"/>
                      </a:srgbClr>
                    </a:solidFill>
                  </a:tcPr>
                </a:tc>
                <a:extLst>
                  <a:ext uri="{0D108BD9-81ED-4DB2-BD59-A6C34878D82A}">
                    <a16:rowId xmlns:a16="http://schemas.microsoft.com/office/drawing/2014/main" val="10004"/>
                  </a:ext>
                </a:extLst>
              </a:tr>
              <a:tr h="370770">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r>
                        <a:rPr lang="en-US" sz="1800" dirty="0"/>
                        <a:t>IT103</a:t>
                      </a:r>
                    </a:p>
                  </a:txBody>
                  <a:tcPr marL="91436" marR="91436" marT="45711" marB="4571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27CA3">
                        <a:tint val="40000"/>
                      </a:srgbClr>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r>
                        <a:rPr lang="en-US" sz="1800" dirty="0"/>
                        <a:t>201401</a:t>
                      </a:r>
                    </a:p>
                  </a:txBody>
                  <a:tcPr marL="91436" marR="91436" marT="45711" marB="4571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27CA3">
                        <a:tint val="40000"/>
                      </a:srgbClr>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r>
                        <a:rPr lang="en-US" sz="1800" dirty="0"/>
                        <a:t>20</a:t>
                      </a:r>
                    </a:p>
                  </a:txBody>
                  <a:tcPr marL="91436" marR="91436" marT="45711" marB="4571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27CA3">
                        <a:tint val="40000"/>
                      </a:srgbClr>
                    </a:solidFill>
                  </a:tcPr>
                </a:tc>
                <a:extLst>
                  <a:ext uri="{0D108BD9-81ED-4DB2-BD59-A6C34878D82A}">
                    <a16:rowId xmlns:a16="http://schemas.microsoft.com/office/drawing/2014/main" val="10005"/>
                  </a:ext>
                </a:extLst>
              </a:tr>
            </a:tbl>
          </a:graphicData>
        </a:graphic>
      </p:graphicFrame>
      <p:graphicFrame>
        <p:nvGraphicFramePr>
          <p:cNvPr id="8" name="Content Placeholder 3"/>
          <p:cNvGraphicFramePr>
            <a:graphicFrameLocks/>
          </p:cNvGraphicFramePr>
          <p:nvPr>
            <p:extLst>
              <p:ext uri="{D42A27DB-BD31-4B8C-83A1-F6EECF244321}">
                <p14:modId xmlns:p14="http://schemas.microsoft.com/office/powerpoint/2010/main" val="2695349286"/>
              </p:ext>
            </p:extLst>
          </p:nvPr>
        </p:nvGraphicFramePr>
        <p:xfrm>
          <a:off x="7942262" y="4149851"/>
          <a:ext cx="3749675" cy="1477962"/>
        </p:xfrm>
        <a:graphic>
          <a:graphicData uri="http://schemas.openxmlformats.org/drawingml/2006/table">
            <a:tbl>
              <a:tblPr firstRow="1" bandRow="1"/>
              <a:tblGrid>
                <a:gridCol w="1657498">
                  <a:extLst>
                    <a:ext uri="{9D8B030D-6E8A-4147-A177-3AD203B41FA5}">
                      <a16:colId xmlns:a16="http://schemas.microsoft.com/office/drawing/2014/main" val="20000"/>
                    </a:ext>
                  </a:extLst>
                </a:gridCol>
                <a:gridCol w="2092177">
                  <a:extLst>
                    <a:ext uri="{9D8B030D-6E8A-4147-A177-3AD203B41FA5}">
                      <a16:colId xmlns:a16="http://schemas.microsoft.com/office/drawing/2014/main" val="20001"/>
                    </a:ext>
                  </a:extLst>
                </a:gridCol>
              </a:tblGrid>
              <a:tr h="370742">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r>
                        <a:rPr lang="en-US" sz="1800" u="sng" dirty="0" err="1"/>
                        <a:t>CourseID</a:t>
                      </a:r>
                      <a:endParaRPr lang="en-US" sz="1800" u="sng" dirty="0"/>
                    </a:p>
                  </a:txBody>
                  <a:tcPr marL="91442" marR="91442" marT="45708" marB="45708">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727CA3"/>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r>
                        <a:rPr lang="en-US" sz="1800" dirty="0"/>
                        <a:t>Course</a:t>
                      </a:r>
                      <a:r>
                        <a:rPr lang="en-US" sz="1800" baseline="0" dirty="0"/>
                        <a:t> Name</a:t>
                      </a:r>
                      <a:endParaRPr lang="en-US" sz="1800" dirty="0"/>
                    </a:p>
                  </a:txBody>
                  <a:tcPr marL="91442" marR="91442" marT="45708" marB="45708">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727CA3"/>
                    </a:solidFill>
                  </a:tcPr>
                </a:tc>
                <a:extLst>
                  <a:ext uri="{0D108BD9-81ED-4DB2-BD59-A6C34878D82A}">
                    <a16:rowId xmlns:a16="http://schemas.microsoft.com/office/drawing/2014/main" val="10000"/>
                  </a:ext>
                </a:extLst>
              </a:tr>
              <a:tr h="370742">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r>
                        <a:rPr lang="en-US" sz="1800" dirty="0"/>
                        <a:t>IT101</a:t>
                      </a:r>
                    </a:p>
                  </a:txBody>
                  <a:tcPr marL="91442" marR="91442" marT="45708" marB="45708">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27CA3">
                        <a:tint val="40000"/>
                      </a:srgbClr>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r>
                        <a:rPr lang="en-US" sz="1800" dirty="0"/>
                        <a:t>Database</a:t>
                      </a:r>
                    </a:p>
                  </a:txBody>
                  <a:tcPr marL="91442" marR="91442" marT="45708" marB="45708">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27CA3">
                        <a:tint val="40000"/>
                      </a:srgbClr>
                    </a:solidFill>
                  </a:tcPr>
                </a:tc>
                <a:extLst>
                  <a:ext uri="{0D108BD9-81ED-4DB2-BD59-A6C34878D82A}">
                    <a16:rowId xmlns:a16="http://schemas.microsoft.com/office/drawing/2014/main" val="10001"/>
                  </a:ext>
                </a:extLst>
              </a:tr>
              <a:tr h="365735">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r>
                        <a:rPr lang="en-US" sz="1800" dirty="0"/>
                        <a:t>IT102</a:t>
                      </a:r>
                    </a:p>
                  </a:txBody>
                  <a:tcPr marL="91442" marR="91442"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27CA3">
                        <a:tint val="20000"/>
                      </a:srgbClr>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r>
                        <a:rPr lang="en-US" sz="1800" dirty="0"/>
                        <a:t>Web </a:t>
                      </a:r>
                      <a:r>
                        <a:rPr lang="en-US" sz="1800" dirty="0" err="1"/>
                        <a:t>Prog</a:t>
                      </a:r>
                      <a:endParaRPr lang="en-US" sz="1800" dirty="0"/>
                    </a:p>
                  </a:txBody>
                  <a:tcPr marL="91442" marR="91442"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27CA3">
                        <a:tint val="20000"/>
                      </a:srgbClr>
                    </a:solidFill>
                  </a:tcPr>
                </a:tc>
                <a:extLst>
                  <a:ext uri="{0D108BD9-81ED-4DB2-BD59-A6C34878D82A}">
                    <a16:rowId xmlns:a16="http://schemas.microsoft.com/office/drawing/2014/main" val="10002"/>
                  </a:ext>
                </a:extLst>
              </a:tr>
              <a:tr h="370742">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r>
                        <a:rPr lang="en-US" sz="1800" dirty="0"/>
                        <a:t>IT103</a:t>
                      </a:r>
                    </a:p>
                  </a:txBody>
                  <a:tcPr marL="91442" marR="91442"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27CA3">
                        <a:tint val="40000"/>
                      </a:srgbClr>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r>
                        <a:rPr lang="en-US" sz="1800" dirty="0"/>
                        <a:t>Networking</a:t>
                      </a:r>
                    </a:p>
                  </a:txBody>
                  <a:tcPr marL="91442" marR="91442" marT="45708" marB="4570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27CA3">
                        <a:tint val="40000"/>
                      </a:srgbClr>
                    </a:solidFill>
                  </a:tcPr>
                </a:tc>
                <a:extLst>
                  <a:ext uri="{0D108BD9-81ED-4DB2-BD59-A6C34878D82A}">
                    <a16:rowId xmlns:a16="http://schemas.microsoft.com/office/drawing/2014/main" val="10003"/>
                  </a:ext>
                </a:extLst>
              </a:tr>
            </a:tbl>
          </a:graphicData>
        </a:graphic>
      </p:graphicFrame>
      <p:pic>
        <p:nvPicPr>
          <p:cNvPr id="9" name="Picture 8"/>
          <p:cNvPicPr>
            <a:picLocks noChangeAspect="1"/>
          </p:cNvPicPr>
          <p:nvPr/>
        </p:nvPicPr>
        <p:blipFill>
          <a:blip r:embed="rId3"/>
          <a:stretch>
            <a:fillRect/>
          </a:stretch>
        </p:blipFill>
        <p:spPr>
          <a:xfrm>
            <a:off x="7663983" y="2797301"/>
            <a:ext cx="1704975" cy="1352550"/>
          </a:xfrm>
          <a:prstGeom prst="rect">
            <a:avLst/>
          </a:prstGeom>
        </p:spPr>
      </p:pic>
      <p:sp>
        <p:nvSpPr>
          <p:cNvPr id="12" name="TextBox 11"/>
          <p:cNvSpPr txBox="1">
            <a:spLocks noChangeArrowheads="1"/>
          </p:cNvSpPr>
          <p:nvPr/>
        </p:nvSpPr>
        <p:spPr bwMode="auto">
          <a:xfrm>
            <a:off x="838200" y="4039940"/>
            <a:ext cx="34671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0"/>
              </a:spcBef>
              <a:spcAft>
                <a:spcPct val="0"/>
              </a:spcAft>
            </a:pPr>
            <a:r>
              <a:rPr lang="en-US" altLang="en-US" sz="2400" dirty="0">
                <a:solidFill>
                  <a:prstClr val="black"/>
                </a:solidFill>
                <a:latin typeface="Times New Roman" panose="02020603050405020304" pitchFamily="18" charset="0"/>
                <a:ea typeface="Trebuchet MS" panose="020B0603020202020204" pitchFamily="34" charset="0"/>
                <a:cs typeface="Times New Roman" panose="02020603050405020304" pitchFamily="18" charset="0"/>
              </a:rPr>
              <a:t>Done? Oh no, it is still not in 1NF yet. </a:t>
            </a:r>
            <a:br>
              <a:rPr lang="en-US" altLang="en-US" sz="2400" dirty="0">
                <a:solidFill>
                  <a:prstClr val="black"/>
                </a:solidFill>
                <a:latin typeface="Times New Roman" panose="02020603050405020304" pitchFamily="18" charset="0"/>
                <a:ea typeface="Trebuchet MS" panose="020B0603020202020204" pitchFamily="34" charset="0"/>
                <a:cs typeface="Times New Roman" panose="02020603050405020304" pitchFamily="18" charset="0"/>
              </a:rPr>
            </a:br>
            <a:r>
              <a:rPr lang="en-US" altLang="en-US" sz="2400" dirty="0">
                <a:solidFill>
                  <a:prstClr val="black"/>
                </a:solidFill>
                <a:latin typeface="Times New Roman" panose="02020603050405020304" pitchFamily="18" charset="0"/>
                <a:ea typeface="Trebuchet MS" panose="020B0603020202020204" pitchFamily="34" charset="0"/>
                <a:cs typeface="Times New Roman" panose="02020603050405020304" pitchFamily="18" charset="0"/>
              </a:rPr>
              <a:t>Remove the repeating </a:t>
            </a:r>
            <a:br>
              <a:rPr lang="en-US" altLang="en-US" sz="2400" dirty="0">
                <a:solidFill>
                  <a:prstClr val="black"/>
                </a:solidFill>
                <a:latin typeface="Times New Roman" panose="02020603050405020304" pitchFamily="18" charset="0"/>
                <a:ea typeface="Trebuchet MS" panose="020B0603020202020204" pitchFamily="34" charset="0"/>
                <a:cs typeface="Times New Roman" panose="02020603050405020304" pitchFamily="18" charset="0"/>
              </a:rPr>
            </a:br>
            <a:r>
              <a:rPr lang="en-US" altLang="en-US" sz="2400" dirty="0">
                <a:solidFill>
                  <a:prstClr val="black"/>
                </a:solidFill>
                <a:latin typeface="Times New Roman" panose="02020603050405020304" pitchFamily="18" charset="0"/>
                <a:ea typeface="Trebuchet MS" panose="020B0603020202020204" pitchFamily="34" charset="0"/>
                <a:cs typeface="Times New Roman" panose="02020603050405020304" pitchFamily="18" charset="0"/>
              </a:rPr>
              <a:t>groups too.</a:t>
            </a:r>
          </a:p>
          <a:p>
            <a:pPr eaLnBrk="0" fontAlgn="base" hangingPunct="0">
              <a:spcBef>
                <a:spcPct val="0"/>
              </a:spcBef>
              <a:spcAft>
                <a:spcPct val="0"/>
              </a:spcAft>
            </a:pPr>
            <a:r>
              <a:rPr lang="en-US" altLang="en-US" sz="2400" dirty="0">
                <a:solidFill>
                  <a:prstClr val="black"/>
                </a:solidFill>
                <a:latin typeface="Times New Roman" panose="02020603050405020304" pitchFamily="18" charset="0"/>
                <a:ea typeface="Trebuchet MS" panose="020B0603020202020204" pitchFamily="34" charset="0"/>
                <a:cs typeface="Times New Roman" panose="02020603050405020304" pitchFamily="18" charset="0"/>
              </a:rPr>
              <a:t>Finally, connect the relationship.</a:t>
            </a:r>
          </a:p>
        </p:txBody>
      </p:sp>
      <p:sp>
        <p:nvSpPr>
          <p:cNvPr id="13" name="Right Arrow 12"/>
          <p:cNvSpPr>
            <a:spLocks noChangeArrowheads="1"/>
          </p:cNvSpPr>
          <p:nvPr/>
        </p:nvSpPr>
        <p:spPr bwMode="auto">
          <a:xfrm>
            <a:off x="5334000" y="4597493"/>
            <a:ext cx="762000" cy="838200"/>
          </a:xfrm>
          <a:prstGeom prst="rightArrow">
            <a:avLst>
              <a:gd name="adj1" fmla="val 50000"/>
              <a:gd name="adj2" fmla="val 50000"/>
            </a:avLst>
          </a:prstGeom>
          <a:solidFill>
            <a:srgbClr val="727CA3"/>
          </a:solidFill>
          <a:ln w="9525">
            <a:solidFill>
              <a:sysClr val="windowText" lastClr="000000"/>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prstClr val="black"/>
              </a:solidFill>
              <a:effectLst/>
              <a:uLnTx/>
              <a:uFillTx/>
              <a:latin typeface="Tahoma" panose="020B0604030504040204" pitchFamily="34" charset="0"/>
            </a:endParaRPr>
          </a:p>
        </p:txBody>
      </p:sp>
      <p:pic>
        <p:nvPicPr>
          <p:cNvPr id="3" name="Picture 2">
            <a:extLst>
              <a:ext uri="{FF2B5EF4-FFF2-40B4-BE49-F238E27FC236}">
                <a16:creationId xmlns:a16="http://schemas.microsoft.com/office/drawing/2014/main" id="{8A57A054-C18E-2384-4F15-5EEE31D452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3462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05008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Third Normal Form (3NF)</a:t>
            </a:r>
          </a:p>
        </p:txBody>
      </p:sp>
      <p:sp>
        <p:nvSpPr>
          <p:cNvPr id="3" name="Content Placeholder 2"/>
          <p:cNvSpPr>
            <a:spLocks noGrp="1"/>
          </p:cNvSpPr>
          <p:nvPr>
            <p:ph idx="1"/>
          </p:nvPr>
        </p:nvSpPr>
        <p:spPr/>
        <p:txBody>
          <a:bodyPr>
            <a:normAutofit/>
          </a:bodyPr>
          <a:lstStyle/>
          <a:p>
            <a:pPr algn="just">
              <a:lnSpc>
                <a:spcPct val="150000"/>
              </a:lnSpc>
            </a:pPr>
            <a:r>
              <a:rPr lang="en-US" dirty="0"/>
              <a:t>According to the E.F. </a:t>
            </a:r>
            <a:r>
              <a:rPr lang="en-US" dirty="0" err="1"/>
              <a:t>Codd</a:t>
            </a:r>
            <a:r>
              <a:rPr lang="en-US" dirty="0"/>
              <a:t>, a relation is in third normal form (3NF) if it satisfies the following conditions:</a:t>
            </a:r>
          </a:p>
          <a:p>
            <a:pPr lvl="2" algn="just">
              <a:lnSpc>
                <a:spcPct val="150000"/>
              </a:lnSpc>
              <a:buFont typeface="Wingdings" panose="05000000000000000000" pitchFamily="2" charset="2"/>
              <a:buChar char="ü"/>
            </a:pPr>
            <a:r>
              <a:rPr lang="en-US" dirty="0"/>
              <a:t>It should be in the Second Normal form.</a:t>
            </a:r>
          </a:p>
          <a:p>
            <a:pPr lvl="2" algn="just">
              <a:lnSpc>
                <a:spcPct val="150000"/>
              </a:lnSpc>
              <a:buFont typeface="Wingdings" panose="05000000000000000000" pitchFamily="2" charset="2"/>
              <a:buChar char="ü"/>
            </a:pPr>
            <a:r>
              <a:rPr lang="en-US" dirty="0"/>
              <a:t>It should not have Transitive Dependency.</a:t>
            </a:r>
          </a:p>
          <a:p>
            <a:pPr lvl="2" algn="just">
              <a:lnSpc>
                <a:spcPct val="150000"/>
              </a:lnSpc>
              <a:buFont typeface="Wingdings" panose="05000000000000000000" pitchFamily="2" charset="2"/>
              <a:buChar char="ü"/>
            </a:pPr>
            <a:r>
              <a:rPr lang="en-US" dirty="0"/>
              <a:t>All transitive dependencies are removed to place in another table.</a:t>
            </a:r>
          </a:p>
          <a:p>
            <a:pPr lvl="2" algn="just">
              <a:lnSpc>
                <a:spcPct val="150000"/>
              </a:lnSpc>
              <a:buFont typeface="Wingdings" panose="05000000000000000000" pitchFamily="2" charset="2"/>
              <a:buChar char="ü"/>
            </a:pPr>
            <a:endParaRPr lang="en-US" dirty="0"/>
          </a:p>
        </p:txBody>
      </p:sp>
      <p:sp>
        <p:nvSpPr>
          <p:cNvPr id="11" name="Slide Number Placeholder 10"/>
          <p:cNvSpPr>
            <a:spLocks noGrp="1"/>
          </p:cNvSpPr>
          <p:nvPr>
            <p:ph type="sldNum" sz="quarter" idx="12"/>
          </p:nvPr>
        </p:nvSpPr>
        <p:spPr/>
        <p:txBody>
          <a:bodyPr/>
          <a:lstStyle/>
          <a:p>
            <a:fld id="{E1F7872D-2CC5-44AA-A1BD-032FDCCB75AA}" type="slidenum">
              <a:rPr lang="en-US" smtClean="0"/>
              <a:t>25</a:t>
            </a:fld>
            <a:endParaRPr lang="en-US" dirty="0"/>
          </a:p>
        </p:txBody>
      </p:sp>
      <p:pic>
        <p:nvPicPr>
          <p:cNvPr id="4" name="Picture 2">
            <a:extLst>
              <a:ext uri="{FF2B5EF4-FFF2-40B4-BE49-F238E27FC236}">
                <a16:creationId xmlns:a16="http://schemas.microsoft.com/office/drawing/2014/main" id="{C81E71E9-1D81-FF34-4617-174CB5C456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462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795936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Transitive Dependency</a:t>
            </a:r>
          </a:p>
        </p:txBody>
      </p:sp>
      <p:sp>
        <p:nvSpPr>
          <p:cNvPr id="3" name="Content Placeholder 2"/>
          <p:cNvSpPr>
            <a:spLocks noGrp="1"/>
          </p:cNvSpPr>
          <p:nvPr>
            <p:ph idx="1"/>
          </p:nvPr>
        </p:nvSpPr>
        <p:spPr/>
        <p:txBody>
          <a:bodyPr>
            <a:normAutofit/>
          </a:bodyPr>
          <a:lstStyle/>
          <a:p>
            <a:pPr algn="just">
              <a:lnSpc>
                <a:spcPct val="150000"/>
              </a:lnSpc>
            </a:pPr>
            <a:r>
              <a:rPr lang="en-US" dirty="0"/>
              <a:t>A functional dependency is said to be transitive if it is indirectly formed by two functional dependencies. For e.g.</a:t>
            </a:r>
          </a:p>
          <a:p>
            <a:pPr algn="just">
              <a:lnSpc>
                <a:spcPct val="150000"/>
              </a:lnSpc>
            </a:pPr>
            <a:r>
              <a:rPr lang="en-US" dirty="0"/>
              <a:t>X -&gt; Z is a transitive dependency if the following three functional dependencies hold true:</a:t>
            </a:r>
          </a:p>
          <a:p>
            <a:pPr marL="1371600" lvl="3" indent="0" algn="just">
              <a:lnSpc>
                <a:spcPct val="150000"/>
              </a:lnSpc>
              <a:buNone/>
            </a:pPr>
            <a:r>
              <a:rPr lang="en-US" dirty="0"/>
              <a:t>X-&gt;Y</a:t>
            </a:r>
          </a:p>
          <a:p>
            <a:pPr marL="1371600" lvl="3" indent="0" algn="just">
              <a:lnSpc>
                <a:spcPct val="150000"/>
              </a:lnSpc>
              <a:buNone/>
            </a:pPr>
            <a:r>
              <a:rPr lang="en-US" dirty="0"/>
              <a:t>Y does not -&gt;X</a:t>
            </a:r>
          </a:p>
          <a:p>
            <a:pPr marL="1371600" lvl="3" indent="0" algn="just">
              <a:lnSpc>
                <a:spcPct val="150000"/>
              </a:lnSpc>
              <a:buNone/>
            </a:pPr>
            <a:r>
              <a:rPr lang="en-US" dirty="0"/>
              <a:t>Y-&gt;Z</a:t>
            </a:r>
          </a:p>
        </p:txBody>
      </p:sp>
      <p:sp>
        <p:nvSpPr>
          <p:cNvPr id="11" name="Slide Number Placeholder 10"/>
          <p:cNvSpPr>
            <a:spLocks noGrp="1"/>
          </p:cNvSpPr>
          <p:nvPr>
            <p:ph type="sldNum" sz="quarter" idx="12"/>
          </p:nvPr>
        </p:nvSpPr>
        <p:spPr/>
        <p:txBody>
          <a:bodyPr/>
          <a:lstStyle/>
          <a:p>
            <a:fld id="{E1F7872D-2CC5-44AA-A1BD-032FDCCB75AA}" type="slidenum">
              <a:rPr lang="en-US" smtClean="0"/>
              <a:t>26</a:t>
            </a:fld>
            <a:endParaRPr lang="en-US" dirty="0"/>
          </a:p>
        </p:txBody>
      </p:sp>
      <p:pic>
        <p:nvPicPr>
          <p:cNvPr id="4" name="Picture 2">
            <a:extLst>
              <a:ext uri="{FF2B5EF4-FFF2-40B4-BE49-F238E27FC236}">
                <a16:creationId xmlns:a16="http://schemas.microsoft.com/office/drawing/2014/main" id="{764D1736-1B8A-CEE3-6CB1-24E82A2AED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462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675980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Transitive Dependency(Cont..)</a:t>
            </a:r>
          </a:p>
        </p:txBody>
      </p:sp>
      <p:sp>
        <p:nvSpPr>
          <p:cNvPr id="3" name="Content Placeholder 2"/>
          <p:cNvSpPr>
            <a:spLocks noGrp="1"/>
          </p:cNvSpPr>
          <p:nvPr>
            <p:ph idx="1"/>
          </p:nvPr>
        </p:nvSpPr>
        <p:spPr/>
        <p:txBody>
          <a:bodyPr>
            <a:normAutofit fontScale="47500" lnSpcReduction="20000"/>
          </a:bodyPr>
          <a:lstStyle/>
          <a:p>
            <a:pPr algn="just">
              <a:lnSpc>
                <a:spcPct val="150000"/>
              </a:lnSpc>
            </a:pPr>
            <a:r>
              <a:rPr lang="en-US" sz="3800" dirty="0"/>
              <a:t>Let’s take an example to understand it better:</a:t>
            </a:r>
          </a:p>
          <a:p>
            <a:pPr algn="just">
              <a:lnSpc>
                <a:spcPct val="150000"/>
              </a:lnSpc>
            </a:pPr>
            <a:endParaRPr lang="en-US" sz="2600" dirty="0"/>
          </a:p>
          <a:p>
            <a:pPr algn="just">
              <a:lnSpc>
                <a:spcPct val="150000"/>
              </a:lnSpc>
            </a:pPr>
            <a:endParaRPr lang="en-US" sz="2600" dirty="0"/>
          </a:p>
          <a:p>
            <a:pPr algn="just">
              <a:lnSpc>
                <a:spcPct val="150000"/>
              </a:lnSpc>
            </a:pPr>
            <a:endParaRPr lang="en-US" sz="2600" dirty="0"/>
          </a:p>
          <a:p>
            <a:pPr marL="0" indent="0" algn="just">
              <a:lnSpc>
                <a:spcPct val="160000"/>
              </a:lnSpc>
              <a:buNone/>
            </a:pPr>
            <a:endParaRPr lang="en-US" sz="2600" dirty="0"/>
          </a:p>
          <a:p>
            <a:pPr marL="0" indent="0" algn="just">
              <a:lnSpc>
                <a:spcPct val="160000"/>
              </a:lnSpc>
              <a:buNone/>
            </a:pPr>
            <a:endParaRPr lang="en-US" sz="2600" dirty="0"/>
          </a:p>
          <a:p>
            <a:pPr marL="1371600" lvl="3" indent="0" algn="just">
              <a:lnSpc>
                <a:spcPct val="160000"/>
              </a:lnSpc>
              <a:buNone/>
            </a:pPr>
            <a:r>
              <a:rPr lang="en-US" sz="2900" dirty="0"/>
              <a:t>{</a:t>
            </a:r>
            <a:r>
              <a:rPr lang="en-US" sz="3400" dirty="0"/>
              <a:t>Book} -&gt;{Author} (if we know the book, we knows the author name)</a:t>
            </a:r>
          </a:p>
          <a:p>
            <a:pPr marL="1371600" lvl="3" indent="0" algn="just">
              <a:lnSpc>
                <a:spcPct val="160000"/>
              </a:lnSpc>
              <a:buNone/>
            </a:pPr>
            <a:r>
              <a:rPr lang="en-US" sz="3400" dirty="0"/>
              <a:t>{Author} does not -&gt;{Book}</a:t>
            </a:r>
          </a:p>
          <a:p>
            <a:pPr marL="1371600" lvl="3" indent="0" algn="just">
              <a:lnSpc>
                <a:spcPct val="160000"/>
              </a:lnSpc>
              <a:buNone/>
            </a:pPr>
            <a:r>
              <a:rPr lang="en-US" sz="3400" dirty="0"/>
              <a:t>{Author} -&gt; {</a:t>
            </a:r>
            <a:r>
              <a:rPr lang="en-US" sz="3400" dirty="0" err="1"/>
              <a:t>Author_age</a:t>
            </a:r>
            <a:r>
              <a:rPr lang="en-US" sz="3400" dirty="0"/>
              <a:t>}</a:t>
            </a:r>
          </a:p>
          <a:p>
            <a:pPr marL="1371600" lvl="3" indent="0" algn="just">
              <a:lnSpc>
                <a:spcPct val="160000"/>
              </a:lnSpc>
              <a:buNone/>
            </a:pPr>
            <a:r>
              <a:rPr lang="en-US" sz="3400" dirty="0"/>
              <a:t>Therefore as per the rule of </a:t>
            </a:r>
            <a:r>
              <a:rPr lang="en-US" sz="3400" b="1" dirty="0"/>
              <a:t>transitive dependency</a:t>
            </a:r>
            <a:r>
              <a:rPr lang="en-US" sz="3400" dirty="0"/>
              <a:t>: {Book} -&gt; {</a:t>
            </a:r>
            <a:r>
              <a:rPr lang="en-US" sz="3400" dirty="0" err="1"/>
              <a:t>Author_age</a:t>
            </a:r>
            <a:r>
              <a:rPr lang="en-US" sz="3400" dirty="0"/>
              <a:t>} should hold, that makes sense because if we know the book name we can know the author’s age.</a:t>
            </a:r>
          </a:p>
          <a:p>
            <a:pPr algn="just">
              <a:lnSpc>
                <a:spcPct val="150000"/>
              </a:lnSpc>
            </a:pPr>
            <a:endParaRPr lang="en-US" dirty="0"/>
          </a:p>
          <a:p>
            <a:pPr algn="just">
              <a:lnSpc>
                <a:spcPct val="150000"/>
              </a:lnSpc>
            </a:pPr>
            <a:endParaRPr lang="en-US" dirty="0"/>
          </a:p>
        </p:txBody>
      </p:sp>
      <p:sp>
        <p:nvSpPr>
          <p:cNvPr id="12" name="Slide Number Placeholder 11"/>
          <p:cNvSpPr>
            <a:spLocks noGrp="1"/>
          </p:cNvSpPr>
          <p:nvPr>
            <p:ph type="sldNum" sz="quarter" idx="12"/>
          </p:nvPr>
        </p:nvSpPr>
        <p:spPr/>
        <p:txBody>
          <a:bodyPr/>
          <a:lstStyle/>
          <a:p>
            <a:fld id="{E1F7872D-2CC5-44AA-A1BD-032FDCCB75AA}" type="slidenum">
              <a:rPr lang="en-US" smtClean="0"/>
              <a:t>27</a:t>
            </a:fld>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840242319"/>
              </p:ext>
            </p:extLst>
          </p:nvPr>
        </p:nvGraphicFramePr>
        <p:xfrm>
          <a:off x="2369713" y="2511381"/>
          <a:ext cx="7061019" cy="1223946"/>
        </p:xfrm>
        <a:graphic>
          <a:graphicData uri="http://schemas.openxmlformats.org/drawingml/2006/table">
            <a:tbl>
              <a:tblPr firstRow="1" bandRow="1">
                <a:tableStyleId>{5C22544A-7EE6-4342-B048-85BDC9FD1C3A}</a:tableStyleId>
              </a:tblPr>
              <a:tblGrid>
                <a:gridCol w="2353673">
                  <a:extLst>
                    <a:ext uri="{9D8B030D-6E8A-4147-A177-3AD203B41FA5}">
                      <a16:colId xmlns:a16="http://schemas.microsoft.com/office/drawing/2014/main" val="20000"/>
                    </a:ext>
                  </a:extLst>
                </a:gridCol>
                <a:gridCol w="2353673">
                  <a:extLst>
                    <a:ext uri="{9D8B030D-6E8A-4147-A177-3AD203B41FA5}">
                      <a16:colId xmlns:a16="http://schemas.microsoft.com/office/drawing/2014/main" val="20001"/>
                    </a:ext>
                  </a:extLst>
                </a:gridCol>
                <a:gridCol w="2353673">
                  <a:extLst>
                    <a:ext uri="{9D8B030D-6E8A-4147-A177-3AD203B41FA5}">
                      <a16:colId xmlns:a16="http://schemas.microsoft.com/office/drawing/2014/main" val="20002"/>
                    </a:ext>
                  </a:extLst>
                </a:gridCol>
              </a:tblGrid>
              <a:tr h="257578">
                <a:tc>
                  <a:txBody>
                    <a:bodyPr/>
                    <a:lstStyle/>
                    <a:p>
                      <a:pPr algn="ctr"/>
                      <a:r>
                        <a:rPr lang="en-US" sz="1400" dirty="0"/>
                        <a:t>Book </a:t>
                      </a:r>
                    </a:p>
                  </a:txBody>
                  <a:tcPr/>
                </a:tc>
                <a:tc>
                  <a:txBody>
                    <a:bodyPr/>
                    <a:lstStyle/>
                    <a:p>
                      <a:pPr algn="ctr"/>
                      <a:r>
                        <a:rPr lang="en-US" sz="1400" dirty="0"/>
                        <a:t>Author	</a:t>
                      </a:r>
                    </a:p>
                  </a:txBody>
                  <a:tcPr/>
                </a:tc>
                <a:tc>
                  <a:txBody>
                    <a:bodyPr/>
                    <a:lstStyle/>
                    <a:p>
                      <a:pPr algn="ctr"/>
                      <a:r>
                        <a:rPr lang="en-US" sz="1400" dirty="0" err="1"/>
                        <a:t>Author_age</a:t>
                      </a:r>
                      <a:endParaRPr lang="en-US" sz="1400" dirty="0"/>
                    </a:p>
                  </a:txBody>
                  <a:tcPr/>
                </a:tc>
                <a:extLst>
                  <a:ext uri="{0D108BD9-81ED-4DB2-BD59-A6C34878D82A}">
                    <a16:rowId xmlns:a16="http://schemas.microsoft.com/office/drawing/2014/main" val="10000"/>
                  </a:ext>
                </a:extLst>
              </a:tr>
              <a:tr h="306382">
                <a:tc>
                  <a:txBody>
                    <a:bodyPr/>
                    <a:lstStyle/>
                    <a:p>
                      <a:pPr algn="ctr"/>
                      <a:r>
                        <a:rPr lang="en-US" sz="1400" dirty="0"/>
                        <a:t>Windhaven</a:t>
                      </a:r>
                    </a:p>
                  </a:txBody>
                  <a:tcPr/>
                </a:tc>
                <a:tc>
                  <a:txBody>
                    <a:bodyPr/>
                    <a:lstStyle/>
                    <a:p>
                      <a:pPr algn="ctr"/>
                      <a:r>
                        <a:rPr lang="en-US" sz="1400" dirty="0"/>
                        <a:t>George R. R. Martin</a:t>
                      </a:r>
                    </a:p>
                  </a:txBody>
                  <a:tcPr/>
                </a:tc>
                <a:tc>
                  <a:txBody>
                    <a:bodyPr/>
                    <a:lstStyle/>
                    <a:p>
                      <a:pPr algn="ctr"/>
                      <a:r>
                        <a:rPr lang="en-US" sz="1400" dirty="0"/>
                        <a:t>66</a:t>
                      </a:r>
                    </a:p>
                  </a:txBody>
                  <a:tcPr/>
                </a:tc>
                <a:extLst>
                  <a:ext uri="{0D108BD9-81ED-4DB2-BD59-A6C34878D82A}">
                    <a16:rowId xmlns:a16="http://schemas.microsoft.com/office/drawing/2014/main" val="10001"/>
                  </a:ext>
                </a:extLst>
              </a:tr>
              <a:tr h="306382">
                <a:tc>
                  <a:txBody>
                    <a:bodyPr/>
                    <a:lstStyle/>
                    <a:p>
                      <a:pPr algn="ctr"/>
                      <a:r>
                        <a:rPr lang="en-US" sz="1400" dirty="0"/>
                        <a:t>Harry Potter</a:t>
                      </a:r>
                    </a:p>
                  </a:txBody>
                  <a:tcPr/>
                </a:tc>
                <a:tc>
                  <a:txBody>
                    <a:bodyPr/>
                    <a:lstStyle/>
                    <a:p>
                      <a:pPr algn="ctr"/>
                      <a:r>
                        <a:rPr lang="en-US" sz="1400" dirty="0"/>
                        <a:t>J. K. Rowling</a:t>
                      </a:r>
                    </a:p>
                  </a:txBody>
                  <a:tcPr/>
                </a:tc>
                <a:tc>
                  <a:txBody>
                    <a:bodyPr/>
                    <a:lstStyle/>
                    <a:p>
                      <a:pPr algn="ctr"/>
                      <a:r>
                        <a:rPr lang="en-US" sz="1400" dirty="0"/>
                        <a:t>49</a:t>
                      </a:r>
                    </a:p>
                  </a:txBody>
                  <a:tcPr/>
                </a:tc>
                <a:extLst>
                  <a:ext uri="{0D108BD9-81ED-4DB2-BD59-A6C34878D82A}">
                    <a16:rowId xmlns:a16="http://schemas.microsoft.com/office/drawing/2014/main" val="10002"/>
                  </a:ext>
                </a:extLst>
              </a:tr>
              <a:tr h="306382">
                <a:tc>
                  <a:txBody>
                    <a:bodyPr/>
                    <a:lstStyle/>
                    <a:p>
                      <a:pPr algn="ctr"/>
                      <a:r>
                        <a:rPr lang="en-US" sz="1400" dirty="0"/>
                        <a:t>Dying of the Light</a:t>
                      </a:r>
                    </a:p>
                  </a:txBody>
                  <a:tcPr/>
                </a:tc>
                <a:tc>
                  <a:txBody>
                    <a:bodyPr/>
                    <a:lstStyle/>
                    <a:p>
                      <a:pPr algn="ctr"/>
                      <a:r>
                        <a:rPr lang="en-US" sz="1400" dirty="0"/>
                        <a:t>George R. R. Martin</a:t>
                      </a:r>
                    </a:p>
                  </a:txBody>
                  <a:tcPr/>
                </a:tc>
                <a:tc>
                  <a:txBody>
                    <a:bodyPr/>
                    <a:lstStyle/>
                    <a:p>
                      <a:pPr algn="ctr"/>
                      <a:r>
                        <a:rPr lang="en-US" sz="1400" dirty="0"/>
                        <a:t>66</a:t>
                      </a:r>
                    </a:p>
                  </a:txBody>
                  <a:tcPr/>
                </a:tc>
                <a:extLst>
                  <a:ext uri="{0D108BD9-81ED-4DB2-BD59-A6C34878D82A}">
                    <a16:rowId xmlns:a16="http://schemas.microsoft.com/office/drawing/2014/main" val="10003"/>
                  </a:ext>
                </a:extLst>
              </a:tr>
            </a:tbl>
          </a:graphicData>
        </a:graphic>
      </p:graphicFrame>
      <p:pic>
        <p:nvPicPr>
          <p:cNvPr id="5" name="Picture 2">
            <a:extLst>
              <a:ext uri="{FF2B5EF4-FFF2-40B4-BE49-F238E27FC236}">
                <a16:creationId xmlns:a16="http://schemas.microsoft.com/office/drawing/2014/main" id="{1A8F7DD9-3866-0A04-0500-B221825489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462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995790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3NF Example</a:t>
            </a:r>
          </a:p>
        </p:txBody>
      </p:sp>
      <p:sp>
        <p:nvSpPr>
          <p:cNvPr id="3" name="Content Placeholder 2"/>
          <p:cNvSpPr>
            <a:spLocks noGrp="1"/>
          </p:cNvSpPr>
          <p:nvPr>
            <p:ph idx="1"/>
          </p:nvPr>
        </p:nvSpPr>
        <p:spPr/>
        <p:txBody>
          <a:bodyPr>
            <a:normAutofit fontScale="92500" lnSpcReduction="20000"/>
          </a:bodyPr>
          <a:lstStyle/>
          <a:p>
            <a:pPr algn="just"/>
            <a:r>
              <a:rPr lang="en-US" dirty="0"/>
              <a:t>We find that in the above </a:t>
            </a:r>
            <a:r>
              <a:rPr lang="en-US" dirty="0" err="1"/>
              <a:t>Student_detail</a:t>
            </a:r>
            <a:r>
              <a:rPr lang="en-US" dirty="0"/>
              <a:t> relation, </a:t>
            </a:r>
            <a:r>
              <a:rPr lang="en-US" dirty="0" err="1"/>
              <a:t>Stu_ID</a:t>
            </a:r>
            <a:r>
              <a:rPr lang="en-US" dirty="0"/>
              <a:t> is the key and only prime key attribute. </a:t>
            </a:r>
          </a:p>
          <a:p>
            <a:pPr algn="just"/>
            <a:r>
              <a:rPr lang="en-US" dirty="0"/>
              <a:t>We find that City can be identified by </a:t>
            </a:r>
            <a:r>
              <a:rPr lang="en-US" dirty="0" err="1"/>
              <a:t>Stu_ID</a:t>
            </a:r>
            <a:r>
              <a:rPr lang="en-US" dirty="0"/>
              <a:t> as well as Zip itself. </a:t>
            </a:r>
          </a:p>
          <a:p>
            <a:pPr algn="just"/>
            <a:r>
              <a:rPr lang="en-US" dirty="0"/>
              <a:t>Neither Zip is a </a:t>
            </a:r>
            <a:r>
              <a:rPr lang="en-US" dirty="0" err="1"/>
              <a:t>superkey</a:t>
            </a:r>
            <a:r>
              <a:rPr lang="en-US" dirty="0"/>
              <a:t> nor is City a prime attribute. Additionally, </a:t>
            </a:r>
            <a:r>
              <a:rPr lang="en-US" dirty="0" err="1"/>
              <a:t>Stu_ID</a:t>
            </a:r>
            <a:r>
              <a:rPr lang="en-US" dirty="0"/>
              <a:t> → Zip → City, so there exists transitive dependency.</a:t>
            </a:r>
          </a:p>
          <a:p>
            <a:pPr algn="just"/>
            <a:endParaRPr lang="en-US" dirty="0"/>
          </a:p>
          <a:p>
            <a:pPr algn="just"/>
            <a:endParaRPr lang="en-US" dirty="0"/>
          </a:p>
          <a:p>
            <a:pPr algn="just"/>
            <a:endParaRPr lang="en-US" dirty="0"/>
          </a:p>
          <a:p>
            <a:pPr algn="just"/>
            <a:endParaRPr lang="en-US" dirty="0"/>
          </a:p>
          <a:p>
            <a:pPr marL="2286000" lvl="5" indent="0" algn="just">
              <a:buNone/>
            </a:pPr>
            <a:r>
              <a:rPr lang="en-US" dirty="0"/>
              <a:t>Candidate Key: {</a:t>
            </a:r>
            <a:r>
              <a:rPr lang="en-US" dirty="0" err="1"/>
              <a:t>Stu_ID</a:t>
            </a:r>
            <a:r>
              <a:rPr lang="en-US" dirty="0"/>
              <a:t>}</a:t>
            </a:r>
          </a:p>
          <a:p>
            <a:pPr marL="2286000" lvl="5" indent="0" algn="just">
              <a:buNone/>
            </a:pPr>
            <a:r>
              <a:rPr lang="en-US" dirty="0"/>
              <a:t>Prime attribute: </a:t>
            </a:r>
            <a:r>
              <a:rPr lang="en-US" dirty="0" err="1"/>
              <a:t>Stu_ID</a:t>
            </a:r>
            <a:endParaRPr lang="en-US" dirty="0"/>
          </a:p>
          <a:p>
            <a:pPr marL="2286000" lvl="5" indent="0" algn="just">
              <a:buNone/>
            </a:pPr>
            <a:r>
              <a:rPr lang="en-US" dirty="0"/>
              <a:t>Non-prime attribute: {</a:t>
            </a:r>
            <a:r>
              <a:rPr lang="en-US" dirty="0" err="1"/>
              <a:t>Stu_Name</a:t>
            </a:r>
            <a:r>
              <a:rPr lang="en-US" dirty="0"/>
              <a:t>, City, Zip}</a:t>
            </a:r>
          </a:p>
          <a:p>
            <a:pPr marL="0" indent="0">
              <a:buNone/>
            </a:pPr>
            <a:endParaRPr lang="en-US" dirty="0"/>
          </a:p>
          <a:p>
            <a:endParaRPr lang="en-US" dirty="0"/>
          </a:p>
          <a:p>
            <a:endParaRPr lang="en-US" dirty="0"/>
          </a:p>
        </p:txBody>
      </p:sp>
      <p:sp>
        <p:nvSpPr>
          <p:cNvPr id="12" name="Slide Number Placeholder 11"/>
          <p:cNvSpPr>
            <a:spLocks noGrp="1"/>
          </p:cNvSpPr>
          <p:nvPr>
            <p:ph type="sldNum" sz="quarter" idx="12"/>
          </p:nvPr>
        </p:nvSpPr>
        <p:spPr/>
        <p:txBody>
          <a:bodyPr/>
          <a:lstStyle/>
          <a:p>
            <a:fld id="{E1F7872D-2CC5-44AA-A1BD-032FDCCB75AA}" type="slidenum">
              <a:rPr lang="en-US" smtClean="0"/>
              <a:t>28</a:t>
            </a:fld>
            <a:endParaRPr lang="en-US" dirty="0"/>
          </a:p>
        </p:txBody>
      </p:sp>
      <p:pic>
        <p:nvPicPr>
          <p:cNvPr id="8" name="Picture 7"/>
          <p:cNvPicPr>
            <a:picLocks noChangeAspect="1"/>
          </p:cNvPicPr>
          <p:nvPr/>
        </p:nvPicPr>
        <p:blipFill>
          <a:blip r:embed="rId2"/>
          <a:stretch>
            <a:fillRect/>
          </a:stretch>
        </p:blipFill>
        <p:spPr>
          <a:xfrm>
            <a:off x="2091346" y="3578524"/>
            <a:ext cx="5175953" cy="1249788"/>
          </a:xfrm>
          <a:prstGeom prst="rect">
            <a:avLst/>
          </a:prstGeom>
        </p:spPr>
      </p:pic>
      <p:pic>
        <p:nvPicPr>
          <p:cNvPr id="4" name="Picture 2">
            <a:extLst>
              <a:ext uri="{FF2B5EF4-FFF2-40B4-BE49-F238E27FC236}">
                <a16:creationId xmlns:a16="http://schemas.microsoft.com/office/drawing/2014/main" id="{6CCE3A18-FDE4-2377-0F43-C3F7C8453F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462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40671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3NF Example (Cont..)</a:t>
            </a:r>
          </a:p>
        </p:txBody>
      </p:sp>
      <p:sp>
        <p:nvSpPr>
          <p:cNvPr id="3" name="Content Placeholder 2"/>
          <p:cNvSpPr>
            <a:spLocks noGrp="1"/>
          </p:cNvSpPr>
          <p:nvPr>
            <p:ph idx="1"/>
          </p:nvPr>
        </p:nvSpPr>
        <p:spPr/>
        <p:txBody>
          <a:bodyPr/>
          <a:lstStyle/>
          <a:p>
            <a:r>
              <a:rPr lang="en-US" dirty="0"/>
              <a:t>To bring this relation into third normal form, we break the relation into two relations as follows −</a:t>
            </a:r>
          </a:p>
          <a:p>
            <a:endParaRPr lang="en-US" dirty="0"/>
          </a:p>
          <a:p>
            <a:pPr marL="0" indent="0">
              <a:buNone/>
            </a:pPr>
            <a:endParaRPr lang="en-US" dirty="0"/>
          </a:p>
          <a:p>
            <a:endParaRPr lang="en-US" dirty="0"/>
          </a:p>
          <a:p>
            <a:endParaRPr lang="en-US" dirty="0"/>
          </a:p>
        </p:txBody>
      </p:sp>
      <p:sp>
        <p:nvSpPr>
          <p:cNvPr id="12" name="Slide Number Placeholder 11"/>
          <p:cNvSpPr>
            <a:spLocks noGrp="1"/>
          </p:cNvSpPr>
          <p:nvPr>
            <p:ph type="sldNum" sz="quarter" idx="12"/>
          </p:nvPr>
        </p:nvSpPr>
        <p:spPr/>
        <p:txBody>
          <a:bodyPr/>
          <a:lstStyle/>
          <a:p>
            <a:fld id="{E1F7872D-2CC5-44AA-A1BD-032FDCCB75AA}" type="slidenum">
              <a:rPr lang="en-US" smtClean="0"/>
              <a:t>29</a:t>
            </a:fld>
            <a:endParaRPr lang="en-US" dirty="0"/>
          </a:p>
        </p:txBody>
      </p:sp>
      <p:pic>
        <p:nvPicPr>
          <p:cNvPr id="6" name="Picture 5"/>
          <p:cNvPicPr>
            <a:picLocks noChangeAspect="1"/>
          </p:cNvPicPr>
          <p:nvPr/>
        </p:nvPicPr>
        <p:blipFill>
          <a:blip r:embed="rId2"/>
          <a:stretch>
            <a:fillRect/>
          </a:stretch>
        </p:blipFill>
        <p:spPr>
          <a:xfrm>
            <a:off x="4017084" y="2986220"/>
            <a:ext cx="4157832" cy="1725318"/>
          </a:xfrm>
          <a:prstGeom prst="rect">
            <a:avLst/>
          </a:prstGeom>
        </p:spPr>
      </p:pic>
      <p:pic>
        <p:nvPicPr>
          <p:cNvPr id="4" name="Picture 2">
            <a:extLst>
              <a:ext uri="{FF2B5EF4-FFF2-40B4-BE49-F238E27FC236}">
                <a16:creationId xmlns:a16="http://schemas.microsoft.com/office/drawing/2014/main" id="{146EE193-A182-E283-5151-4B681799F5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462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69957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Redundancy</a:t>
            </a:r>
          </a:p>
        </p:txBody>
      </p:sp>
      <p:sp>
        <p:nvSpPr>
          <p:cNvPr id="9" name="Content Placeholder 8"/>
          <p:cNvSpPr>
            <a:spLocks noGrp="1"/>
          </p:cNvSpPr>
          <p:nvPr>
            <p:ph sz="half" idx="1"/>
          </p:nvPr>
        </p:nvSpPr>
        <p:spPr/>
        <p:txBody>
          <a:bodyPr/>
          <a:lstStyle/>
          <a:p>
            <a:r>
              <a:rPr lang="en-US" dirty="0"/>
              <a:t>Row Level Redundancy:</a:t>
            </a:r>
          </a:p>
          <a:p>
            <a:endParaRPr lang="en-US" dirty="0"/>
          </a:p>
        </p:txBody>
      </p:sp>
      <p:sp>
        <p:nvSpPr>
          <p:cNvPr id="4" name="Content Placeholder 3"/>
          <p:cNvSpPr>
            <a:spLocks noGrp="1"/>
          </p:cNvSpPr>
          <p:nvPr>
            <p:ph sz="half" idx="2"/>
          </p:nvPr>
        </p:nvSpPr>
        <p:spPr/>
        <p:txBody>
          <a:bodyPr/>
          <a:lstStyle/>
          <a:p>
            <a:r>
              <a:rPr lang="en-US" dirty="0"/>
              <a:t>If the SID is primary key to each row, you can use it to remove the duplicates as shown below:</a:t>
            </a:r>
          </a:p>
          <a:p>
            <a:pPr marL="0" indent="0">
              <a:buNone/>
            </a:pPr>
            <a:endParaRPr lang="en-US" dirty="0"/>
          </a:p>
          <a:p>
            <a:pPr marL="0" indent="0">
              <a:buNone/>
            </a:pPr>
            <a:endParaRPr lang="en-US" dirty="0"/>
          </a:p>
          <a:p>
            <a:pPr marL="0" indent="0">
              <a:buNone/>
            </a:pPr>
            <a:endParaRPr lang="en-US" dirty="0"/>
          </a:p>
          <a:p>
            <a:endParaRPr lang="en-US" dirty="0"/>
          </a:p>
          <a:p>
            <a:endParaRPr lang="en-US" dirty="0"/>
          </a:p>
        </p:txBody>
      </p:sp>
      <p:sp>
        <p:nvSpPr>
          <p:cNvPr id="16" name="Slide Number Placeholder 15"/>
          <p:cNvSpPr>
            <a:spLocks noGrp="1"/>
          </p:cNvSpPr>
          <p:nvPr>
            <p:ph type="sldNum" sz="quarter" idx="12"/>
          </p:nvPr>
        </p:nvSpPr>
        <p:spPr/>
        <p:txBody>
          <a:bodyPr/>
          <a:lstStyle/>
          <a:p>
            <a:fld id="{E1F7872D-2CC5-44AA-A1BD-032FDCCB75AA}" type="slidenum">
              <a:rPr lang="en-US" smtClean="0"/>
              <a:t>3</a:t>
            </a:fld>
            <a:endParaRPr lang="en-US"/>
          </a:p>
        </p:txBody>
      </p:sp>
      <p:graphicFrame>
        <p:nvGraphicFramePr>
          <p:cNvPr id="14" name="Table 13"/>
          <p:cNvGraphicFramePr>
            <a:graphicFrameLocks noGrp="1"/>
          </p:cNvGraphicFramePr>
          <p:nvPr>
            <p:extLst>
              <p:ext uri="{D42A27DB-BD31-4B8C-83A1-F6EECF244321}">
                <p14:modId xmlns:p14="http://schemas.microsoft.com/office/powerpoint/2010/main" val="3675301914"/>
              </p:ext>
            </p:extLst>
          </p:nvPr>
        </p:nvGraphicFramePr>
        <p:xfrm>
          <a:off x="1091843" y="3266106"/>
          <a:ext cx="4330164" cy="1962716"/>
        </p:xfrm>
        <a:graphic>
          <a:graphicData uri="http://schemas.openxmlformats.org/drawingml/2006/table">
            <a:tbl>
              <a:tblPr firstRow="1" bandRow="1">
                <a:tableStyleId>{5C22544A-7EE6-4342-B048-85BDC9FD1C3A}</a:tableStyleId>
              </a:tblPr>
              <a:tblGrid>
                <a:gridCol w="1443388">
                  <a:extLst>
                    <a:ext uri="{9D8B030D-6E8A-4147-A177-3AD203B41FA5}">
                      <a16:colId xmlns:a16="http://schemas.microsoft.com/office/drawing/2014/main" val="20000"/>
                    </a:ext>
                  </a:extLst>
                </a:gridCol>
                <a:gridCol w="1443388">
                  <a:extLst>
                    <a:ext uri="{9D8B030D-6E8A-4147-A177-3AD203B41FA5}">
                      <a16:colId xmlns:a16="http://schemas.microsoft.com/office/drawing/2014/main" val="20001"/>
                    </a:ext>
                  </a:extLst>
                </a:gridCol>
                <a:gridCol w="1443388">
                  <a:extLst>
                    <a:ext uri="{9D8B030D-6E8A-4147-A177-3AD203B41FA5}">
                      <a16:colId xmlns:a16="http://schemas.microsoft.com/office/drawing/2014/main" val="20002"/>
                    </a:ext>
                  </a:extLst>
                </a:gridCol>
              </a:tblGrid>
              <a:tr h="485621">
                <a:tc>
                  <a:txBody>
                    <a:bodyPr/>
                    <a:lstStyle/>
                    <a:p>
                      <a:r>
                        <a:rPr lang="en-US" dirty="0"/>
                        <a:t>SID</a:t>
                      </a:r>
                    </a:p>
                  </a:txBody>
                  <a:tcPr/>
                </a:tc>
                <a:tc>
                  <a:txBody>
                    <a:bodyPr/>
                    <a:lstStyle/>
                    <a:p>
                      <a:r>
                        <a:rPr lang="en-US" dirty="0" err="1"/>
                        <a:t>SName</a:t>
                      </a:r>
                      <a:endParaRPr lang="en-US" dirty="0"/>
                    </a:p>
                  </a:txBody>
                  <a:tcPr/>
                </a:tc>
                <a:tc>
                  <a:txBody>
                    <a:bodyPr/>
                    <a:lstStyle/>
                    <a:p>
                      <a:r>
                        <a:rPr lang="en-US" dirty="0"/>
                        <a:t>Age</a:t>
                      </a:r>
                    </a:p>
                  </a:txBody>
                  <a:tcPr/>
                </a:tc>
                <a:extLst>
                  <a:ext uri="{0D108BD9-81ED-4DB2-BD59-A6C34878D82A}">
                    <a16:rowId xmlns:a16="http://schemas.microsoft.com/office/drawing/2014/main" val="10000"/>
                  </a:ext>
                </a:extLst>
              </a:tr>
              <a:tr h="492365">
                <a:tc>
                  <a:txBody>
                    <a:bodyPr/>
                    <a:lstStyle/>
                    <a:p>
                      <a:r>
                        <a:rPr lang="en-US" dirty="0"/>
                        <a:t>1</a:t>
                      </a:r>
                    </a:p>
                  </a:txBody>
                  <a:tcPr/>
                </a:tc>
                <a:tc>
                  <a:txBody>
                    <a:bodyPr/>
                    <a:lstStyle/>
                    <a:p>
                      <a:r>
                        <a:rPr lang="en-US" dirty="0" err="1"/>
                        <a:t>Jojo</a:t>
                      </a:r>
                      <a:endParaRPr lang="en-US" dirty="0"/>
                    </a:p>
                  </a:txBody>
                  <a:tcPr/>
                </a:tc>
                <a:tc>
                  <a:txBody>
                    <a:bodyPr/>
                    <a:lstStyle/>
                    <a:p>
                      <a:r>
                        <a:rPr lang="en-US" dirty="0"/>
                        <a:t>20</a:t>
                      </a:r>
                    </a:p>
                  </a:txBody>
                  <a:tcPr/>
                </a:tc>
                <a:extLst>
                  <a:ext uri="{0D108BD9-81ED-4DB2-BD59-A6C34878D82A}">
                    <a16:rowId xmlns:a16="http://schemas.microsoft.com/office/drawing/2014/main" val="10001"/>
                  </a:ext>
                </a:extLst>
              </a:tr>
              <a:tr h="492365">
                <a:tc>
                  <a:txBody>
                    <a:bodyPr/>
                    <a:lstStyle/>
                    <a:p>
                      <a:r>
                        <a:rPr lang="en-US" dirty="0"/>
                        <a:t>2</a:t>
                      </a:r>
                    </a:p>
                  </a:txBody>
                  <a:tcPr/>
                </a:tc>
                <a:tc>
                  <a:txBody>
                    <a:bodyPr/>
                    <a:lstStyle/>
                    <a:p>
                      <a:r>
                        <a:rPr lang="en-US" dirty="0"/>
                        <a:t>Kit</a:t>
                      </a:r>
                    </a:p>
                  </a:txBody>
                  <a:tcPr/>
                </a:tc>
                <a:tc>
                  <a:txBody>
                    <a:bodyPr/>
                    <a:lstStyle/>
                    <a:p>
                      <a:r>
                        <a:rPr lang="en-US" dirty="0"/>
                        <a:t>25</a:t>
                      </a:r>
                    </a:p>
                  </a:txBody>
                  <a:tcPr/>
                </a:tc>
                <a:extLst>
                  <a:ext uri="{0D108BD9-81ED-4DB2-BD59-A6C34878D82A}">
                    <a16:rowId xmlns:a16="http://schemas.microsoft.com/office/drawing/2014/main" val="10002"/>
                  </a:ext>
                </a:extLst>
              </a:tr>
              <a:tr h="492365">
                <a:tc>
                  <a:txBody>
                    <a:bodyPr/>
                    <a:lstStyle/>
                    <a:p>
                      <a:r>
                        <a:rPr lang="en-US" dirty="0"/>
                        <a:t>1</a:t>
                      </a:r>
                    </a:p>
                  </a:txBody>
                  <a:tcPr/>
                </a:tc>
                <a:tc>
                  <a:txBody>
                    <a:bodyPr/>
                    <a:lstStyle/>
                    <a:p>
                      <a:r>
                        <a:rPr lang="en-US" dirty="0" err="1"/>
                        <a:t>Jojo</a:t>
                      </a:r>
                      <a:endParaRPr lang="en-US" dirty="0"/>
                    </a:p>
                  </a:txBody>
                  <a:tcPr/>
                </a:tc>
                <a:tc>
                  <a:txBody>
                    <a:bodyPr/>
                    <a:lstStyle/>
                    <a:p>
                      <a:r>
                        <a:rPr lang="en-US" dirty="0"/>
                        <a:t>20</a:t>
                      </a:r>
                    </a:p>
                  </a:txBody>
                  <a:tcPr/>
                </a:tc>
                <a:extLst>
                  <a:ext uri="{0D108BD9-81ED-4DB2-BD59-A6C34878D82A}">
                    <a16:rowId xmlns:a16="http://schemas.microsoft.com/office/drawing/2014/main" val="10003"/>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3185113255"/>
              </p:ext>
            </p:extLst>
          </p:nvPr>
        </p:nvGraphicFramePr>
        <p:xfrm>
          <a:off x="6872311" y="3263960"/>
          <a:ext cx="4330164" cy="1107440"/>
        </p:xfrm>
        <a:graphic>
          <a:graphicData uri="http://schemas.openxmlformats.org/drawingml/2006/table">
            <a:tbl>
              <a:tblPr firstRow="1" bandRow="1">
                <a:tableStyleId>{5C22544A-7EE6-4342-B048-85BDC9FD1C3A}</a:tableStyleId>
              </a:tblPr>
              <a:tblGrid>
                <a:gridCol w="1443388">
                  <a:extLst>
                    <a:ext uri="{9D8B030D-6E8A-4147-A177-3AD203B41FA5}">
                      <a16:colId xmlns:a16="http://schemas.microsoft.com/office/drawing/2014/main" val="20000"/>
                    </a:ext>
                  </a:extLst>
                </a:gridCol>
                <a:gridCol w="1443388">
                  <a:extLst>
                    <a:ext uri="{9D8B030D-6E8A-4147-A177-3AD203B41FA5}">
                      <a16:colId xmlns:a16="http://schemas.microsoft.com/office/drawing/2014/main" val="20001"/>
                    </a:ext>
                  </a:extLst>
                </a:gridCol>
                <a:gridCol w="1443388">
                  <a:extLst>
                    <a:ext uri="{9D8B030D-6E8A-4147-A177-3AD203B41FA5}">
                      <a16:colId xmlns:a16="http://schemas.microsoft.com/office/drawing/2014/main" val="20002"/>
                    </a:ext>
                  </a:extLst>
                </a:gridCol>
              </a:tblGrid>
              <a:tr h="0">
                <a:tc>
                  <a:txBody>
                    <a:bodyPr/>
                    <a:lstStyle/>
                    <a:p>
                      <a:r>
                        <a:rPr lang="en-US" dirty="0">
                          <a:solidFill>
                            <a:schemeClr val="tx1"/>
                          </a:solidFill>
                        </a:rPr>
                        <a:t>SID</a:t>
                      </a:r>
                    </a:p>
                  </a:txBody>
                  <a:tcPr/>
                </a:tc>
                <a:tc>
                  <a:txBody>
                    <a:bodyPr/>
                    <a:lstStyle/>
                    <a:p>
                      <a:r>
                        <a:rPr lang="en-US" dirty="0" err="1"/>
                        <a:t>SName</a:t>
                      </a:r>
                      <a:endParaRPr lang="en-US" dirty="0"/>
                    </a:p>
                  </a:txBody>
                  <a:tcPr/>
                </a:tc>
                <a:tc>
                  <a:txBody>
                    <a:bodyPr/>
                    <a:lstStyle/>
                    <a:p>
                      <a:r>
                        <a:rPr lang="en-US" dirty="0"/>
                        <a:t>Age</a:t>
                      </a:r>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err="1"/>
                        <a:t>Jojo</a:t>
                      </a:r>
                      <a:endParaRPr lang="en-US" dirty="0"/>
                    </a:p>
                  </a:txBody>
                  <a:tcPr/>
                </a:tc>
                <a:tc>
                  <a:txBody>
                    <a:bodyPr/>
                    <a:lstStyle/>
                    <a:p>
                      <a:r>
                        <a:rPr lang="en-US" dirty="0"/>
                        <a:t>20</a:t>
                      </a:r>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r>
                        <a:rPr lang="en-US" dirty="0"/>
                        <a:t>Kit</a:t>
                      </a:r>
                    </a:p>
                  </a:txBody>
                  <a:tcPr/>
                </a:tc>
                <a:tc>
                  <a:txBody>
                    <a:bodyPr/>
                    <a:lstStyle/>
                    <a:p>
                      <a:r>
                        <a:rPr lang="en-US" dirty="0"/>
                        <a:t>25</a:t>
                      </a:r>
                    </a:p>
                  </a:txBody>
                  <a:tcPr/>
                </a:tc>
                <a:extLst>
                  <a:ext uri="{0D108BD9-81ED-4DB2-BD59-A6C34878D82A}">
                    <a16:rowId xmlns:a16="http://schemas.microsoft.com/office/drawing/2014/main" val="10002"/>
                  </a:ext>
                </a:extLst>
              </a:tr>
            </a:tbl>
          </a:graphicData>
        </a:graphic>
      </p:graphicFrame>
      <p:cxnSp>
        <p:nvCxnSpPr>
          <p:cNvPr id="17" name="Straight Connector 16"/>
          <p:cNvCxnSpPr/>
          <p:nvPr/>
        </p:nvCxnSpPr>
        <p:spPr>
          <a:xfrm>
            <a:off x="1184856" y="4134118"/>
            <a:ext cx="3400023"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184856" y="5116907"/>
            <a:ext cx="3400023" cy="108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CA1B3F96-05C7-58D6-8F42-3880CB1A7A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462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2811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4472C4">
                    <a:lumMod val="75000"/>
                  </a:srgbClr>
                </a:solidFill>
              </a:rPr>
              <a:t>Example 3NF</a:t>
            </a:r>
            <a:endParaRPr lang="en-US" dirty="0"/>
          </a:p>
        </p:txBody>
      </p:sp>
      <p:pic>
        <p:nvPicPr>
          <p:cNvPr id="6" name="Content Placeholder 5"/>
          <p:cNvPicPr>
            <a:picLocks noGrp="1" noChangeAspect="1"/>
          </p:cNvPicPr>
          <p:nvPr>
            <p:ph idx="1"/>
          </p:nvPr>
        </p:nvPicPr>
        <p:blipFill>
          <a:blip r:embed="rId2"/>
          <a:stretch>
            <a:fillRect/>
          </a:stretch>
        </p:blipFill>
        <p:spPr>
          <a:xfrm>
            <a:off x="3617305" y="1506737"/>
            <a:ext cx="7149433" cy="2341067"/>
          </a:xfrm>
          <a:prstGeom prst="rect">
            <a:avLst/>
          </a:prstGeom>
        </p:spPr>
      </p:pic>
      <p:sp>
        <p:nvSpPr>
          <p:cNvPr id="15" name="Slide Number Placeholder 14"/>
          <p:cNvSpPr>
            <a:spLocks noGrp="1"/>
          </p:cNvSpPr>
          <p:nvPr>
            <p:ph type="sldNum" sz="quarter" idx="12"/>
          </p:nvPr>
        </p:nvSpPr>
        <p:spPr/>
        <p:txBody>
          <a:bodyPr/>
          <a:lstStyle/>
          <a:p>
            <a:fld id="{E1F7872D-2CC5-44AA-A1BD-032FDCCB75AA}" type="slidenum">
              <a:rPr lang="en-US" smtClean="0"/>
              <a:t>30</a:t>
            </a:fld>
            <a:endParaRPr lang="en-US" dirty="0"/>
          </a:p>
        </p:txBody>
      </p:sp>
      <p:sp>
        <p:nvSpPr>
          <p:cNvPr id="8" name="TextBox 7"/>
          <p:cNvSpPr txBox="1">
            <a:spLocks noChangeArrowheads="1"/>
          </p:cNvSpPr>
          <p:nvPr/>
        </p:nvSpPr>
        <p:spPr bwMode="auto">
          <a:xfrm>
            <a:off x="5830002" y="4397528"/>
            <a:ext cx="4345036"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0"/>
              </a:spcBef>
              <a:spcAft>
                <a:spcPct val="0"/>
              </a:spcAft>
            </a:pPr>
            <a:endParaRPr lang="en-US" altLang="en-US" dirty="0">
              <a:solidFill>
                <a:prstClr val="black"/>
              </a:solidFill>
              <a:latin typeface="Times New Roman" panose="02020603050405020304" pitchFamily="18" charset="0"/>
              <a:ea typeface="Trebuchet MS" panose="020B0603020202020204" pitchFamily="34" charset="0"/>
              <a:cs typeface="Times New Roman" panose="02020603050405020304" pitchFamily="18" charset="0"/>
            </a:endParaRPr>
          </a:p>
          <a:p>
            <a:pPr eaLnBrk="0" fontAlgn="base" hangingPunct="0">
              <a:spcBef>
                <a:spcPct val="0"/>
              </a:spcBef>
              <a:spcAft>
                <a:spcPct val="0"/>
              </a:spcAft>
            </a:pPr>
            <a:endParaRPr lang="en-US" altLang="en-US" dirty="0">
              <a:solidFill>
                <a:prstClr val="black"/>
              </a:solidFill>
              <a:latin typeface="Times New Roman" panose="02020603050405020304" pitchFamily="18" charset="0"/>
              <a:ea typeface="Trebuchet MS" panose="020B0603020202020204" pitchFamily="34" charset="0"/>
              <a:cs typeface="Times New Roman" panose="02020603050405020304" pitchFamily="18" charset="0"/>
            </a:endParaRPr>
          </a:p>
          <a:p>
            <a:pPr eaLnBrk="0" fontAlgn="base" hangingPunct="0">
              <a:spcBef>
                <a:spcPct val="0"/>
              </a:spcBef>
              <a:spcAft>
                <a:spcPct val="0"/>
              </a:spcAft>
            </a:pPr>
            <a:r>
              <a:rPr lang="en-US" altLang="en-US" dirty="0">
                <a:solidFill>
                  <a:prstClr val="black"/>
                </a:solidFill>
                <a:latin typeface="Times New Roman" panose="02020603050405020304" pitchFamily="18" charset="0"/>
                <a:ea typeface="Trebuchet MS" panose="020B0603020202020204" pitchFamily="34" charset="0"/>
                <a:cs typeface="Times New Roman" panose="02020603050405020304" pitchFamily="18" charset="0"/>
              </a:rPr>
              <a:t>The Teacher Tel is a </a:t>
            </a:r>
            <a:r>
              <a:rPr lang="en-US" altLang="en-US" dirty="0" err="1">
                <a:solidFill>
                  <a:prstClr val="black"/>
                </a:solidFill>
                <a:latin typeface="Times New Roman" panose="02020603050405020304" pitchFamily="18" charset="0"/>
                <a:ea typeface="Trebuchet MS" panose="020B0603020202020204" pitchFamily="34" charset="0"/>
                <a:cs typeface="Times New Roman" panose="02020603050405020304" pitchFamily="18" charset="0"/>
              </a:rPr>
              <a:t>nonkey</a:t>
            </a:r>
            <a:r>
              <a:rPr lang="en-US" altLang="en-US" dirty="0">
                <a:solidFill>
                  <a:prstClr val="black"/>
                </a:solidFill>
                <a:latin typeface="Times New Roman" panose="02020603050405020304" pitchFamily="18" charset="0"/>
                <a:ea typeface="Trebuchet MS" panose="020B0603020202020204" pitchFamily="34" charset="0"/>
                <a:cs typeface="Times New Roman" panose="02020603050405020304" pitchFamily="18" charset="0"/>
              </a:rPr>
              <a:t> attribute, and</a:t>
            </a:r>
            <a:br>
              <a:rPr lang="en-US" altLang="en-US" dirty="0">
                <a:solidFill>
                  <a:prstClr val="black"/>
                </a:solidFill>
                <a:latin typeface="Times New Roman" panose="02020603050405020304" pitchFamily="18" charset="0"/>
                <a:ea typeface="Trebuchet MS" panose="020B0603020202020204" pitchFamily="34" charset="0"/>
                <a:cs typeface="Times New Roman" panose="02020603050405020304" pitchFamily="18" charset="0"/>
              </a:rPr>
            </a:br>
            <a:r>
              <a:rPr lang="en-US" altLang="en-US" dirty="0">
                <a:solidFill>
                  <a:prstClr val="black"/>
                </a:solidFill>
                <a:latin typeface="Times New Roman" panose="02020603050405020304" pitchFamily="18" charset="0"/>
                <a:ea typeface="Trebuchet MS" panose="020B0603020202020204" pitchFamily="34" charset="0"/>
                <a:cs typeface="Times New Roman" panose="02020603050405020304" pitchFamily="18" charset="0"/>
              </a:rPr>
              <a:t>the Teacher Name is also a </a:t>
            </a:r>
            <a:r>
              <a:rPr lang="en-US" altLang="en-US" dirty="0" err="1">
                <a:solidFill>
                  <a:prstClr val="black"/>
                </a:solidFill>
                <a:latin typeface="Times New Roman" panose="02020603050405020304" pitchFamily="18" charset="0"/>
                <a:ea typeface="Trebuchet MS" panose="020B0603020202020204" pitchFamily="34" charset="0"/>
                <a:cs typeface="Times New Roman" panose="02020603050405020304" pitchFamily="18" charset="0"/>
              </a:rPr>
              <a:t>nonkey</a:t>
            </a:r>
            <a:r>
              <a:rPr lang="en-US" altLang="en-US" dirty="0">
                <a:solidFill>
                  <a:prstClr val="black"/>
                </a:solidFill>
                <a:latin typeface="Times New Roman" panose="02020603050405020304" pitchFamily="18" charset="0"/>
                <a:ea typeface="Trebuchet MS" panose="020B0603020202020204" pitchFamily="34" charset="0"/>
                <a:cs typeface="Times New Roman" panose="02020603050405020304" pitchFamily="18" charset="0"/>
              </a:rPr>
              <a:t> </a:t>
            </a:r>
            <a:r>
              <a:rPr lang="en-US" altLang="en-US" dirty="0" err="1">
                <a:solidFill>
                  <a:prstClr val="black"/>
                </a:solidFill>
                <a:latin typeface="Times New Roman" panose="02020603050405020304" pitchFamily="18" charset="0"/>
                <a:ea typeface="Trebuchet MS" panose="020B0603020202020204" pitchFamily="34" charset="0"/>
                <a:cs typeface="Times New Roman" panose="02020603050405020304" pitchFamily="18" charset="0"/>
              </a:rPr>
              <a:t>atttribute</a:t>
            </a:r>
            <a:r>
              <a:rPr lang="en-US" altLang="en-US" dirty="0">
                <a:solidFill>
                  <a:prstClr val="black"/>
                </a:solidFill>
                <a:latin typeface="Times New Roman" panose="02020603050405020304" pitchFamily="18" charset="0"/>
                <a:ea typeface="Trebuchet MS" panose="020B0603020202020204" pitchFamily="34" charset="0"/>
                <a:cs typeface="Times New Roman" panose="02020603050405020304" pitchFamily="18" charset="0"/>
              </a:rPr>
              <a:t>.</a:t>
            </a:r>
          </a:p>
          <a:p>
            <a:pPr eaLnBrk="0" fontAlgn="base" hangingPunct="0">
              <a:spcBef>
                <a:spcPct val="0"/>
              </a:spcBef>
              <a:spcAft>
                <a:spcPct val="0"/>
              </a:spcAft>
            </a:pPr>
            <a:r>
              <a:rPr lang="en-US" altLang="en-US" dirty="0">
                <a:solidFill>
                  <a:prstClr val="black"/>
                </a:solidFill>
                <a:latin typeface="Times New Roman" panose="02020603050405020304" pitchFamily="18" charset="0"/>
                <a:ea typeface="Trebuchet MS" panose="020B0603020202020204" pitchFamily="34" charset="0"/>
                <a:cs typeface="Times New Roman" panose="02020603050405020304" pitchFamily="18" charset="0"/>
              </a:rPr>
              <a:t>But Teacher Tel depends on Teacher Name.</a:t>
            </a:r>
          </a:p>
          <a:p>
            <a:pPr eaLnBrk="0" fontAlgn="base" hangingPunct="0">
              <a:spcBef>
                <a:spcPct val="0"/>
              </a:spcBef>
              <a:spcAft>
                <a:spcPct val="0"/>
              </a:spcAft>
            </a:pPr>
            <a:r>
              <a:rPr lang="en-US" altLang="en-US" dirty="0">
                <a:solidFill>
                  <a:prstClr val="black"/>
                </a:solidFill>
                <a:latin typeface="Times New Roman" panose="02020603050405020304" pitchFamily="18" charset="0"/>
                <a:ea typeface="Trebuchet MS" panose="020B0603020202020204" pitchFamily="34" charset="0"/>
                <a:cs typeface="Times New Roman" panose="02020603050405020304" pitchFamily="18" charset="0"/>
              </a:rPr>
              <a:t>It is called </a:t>
            </a:r>
            <a:r>
              <a:rPr lang="en-US" altLang="en-US" b="1" dirty="0">
                <a:solidFill>
                  <a:prstClr val="black"/>
                </a:solidFill>
                <a:latin typeface="Times New Roman" panose="02020603050405020304" pitchFamily="18" charset="0"/>
                <a:ea typeface="Trebuchet MS" panose="020B0603020202020204" pitchFamily="34" charset="0"/>
                <a:cs typeface="Times New Roman" panose="02020603050405020304" pitchFamily="18" charset="0"/>
              </a:rPr>
              <a:t>transitive dependency</a:t>
            </a:r>
            <a:r>
              <a:rPr lang="en-US" altLang="en-US" dirty="0">
                <a:solidFill>
                  <a:prstClr val="black"/>
                </a:solidFill>
                <a:latin typeface="Times New Roman" panose="02020603050405020304" pitchFamily="18" charset="0"/>
                <a:ea typeface="Trebuchet MS" panose="020B0603020202020204" pitchFamily="34" charset="0"/>
                <a:cs typeface="Times New Roman" panose="02020603050405020304" pitchFamily="18" charset="0"/>
              </a:rPr>
              <a:t>.</a:t>
            </a:r>
          </a:p>
        </p:txBody>
      </p:sp>
      <p:sp>
        <p:nvSpPr>
          <p:cNvPr id="9" name="TextBox 8"/>
          <p:cNvSpPr txBox="1">
            <a:spLocks noChangeArrowheads="1"/>
          </p:cNvSpPr>
          <p:nvPr/>
        </p:nvSpPr>
        <p:spPr bwMode="auto">
          <a:xfrm>
            <a:off x="410646" y="4732837"/>
            <a:ext cx="474908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0"/>
              </a:spcBef>
              <a:spcAft>
                <a:spcPct val="0"/>
              </a:spcAft>
            </a:pPr>
            <a:r>
              <a:rPr lang="en-US" altLang="en-US" b="1" dirty="0">
                <a:solidFill>
                  <a:prstClr val="black"/>
                </a:solidFill>
                <a:latin typeface="Times New Roman" panose="02020603050405020304" pitchFamily="18" charset="0"/>
                <a:ea typeface="Trebuchet MS" panose="020B0603020202020204" pitchFamily="34" charset="0"/>
                <a:cs typeface="Times New Roman" panose="02020603050405020304" pitchFamily="18" charset="0"/>
              </a:rPr>
              <a:t>Solution: </a:t>
            </a:r>
          </a:p>
          <a:p>
            <a:pPr eaLnBrk="0" fontAlgn="base" hangingPunct="0">
              <a:spcBef>
                <a:spcPct val="0"/>
              </a:spcBef>
              <a:spcAft>
                <a:spcPct val="0"/>
              </a:spcAft>
            </a:pPr>
            <a:r>
              <a:rPr lang="en-US" altLang="en-US" i="1" dirty="0">
                <a:solidFill>
                  <a:prstClr val="black"/>
                </a:solidFill>
                <a:latin typeface="Times New Roman" panose="02020603050405020304" pitchFamily="18" charset="0"/>
                <a:ea typeface="Trebuchet MS" panose="020B0603020202020204" pitchFamily="34" charset="0"/>
                <a:cs typeface="Times New Roman" panose="02020603050405020304" pitchFamily="18" charset="0"/>
              </a:rPr>
              <a:t>Remove </a:t>
            </a:r>
            <a:r>
              <a:rPr lang="en-US" altLang="en-US" b="1" i="1" dirty="0">
                <a:solidFill>
                  <a:prstClr val="black"/>
                </a:solidFill>
                <a:latin typeface="Times New Roman" panose="02020603050405020304" pitchFamily="18" charset="0"/>
                <a:ea typeface="Trebuchet MS" panose="020B0603020202020204" pitchFamily="34" charset="0"/>
                <a:cs typeface="Times New Roman" panose="02020603050405020304" pitchFamily="18" charset="0"/>
              </a:rPr>
              <a:t>Teacher Name</a:t>
            </a:r>
            <a:r>
              <a:rPr lang="en-US" altLang="en-US" i="1" dirty="0">
                <a:solidFill>
                  <a:prstClr val="black"/>
                </a:solidFill>
                <a:latin typeface="Times New Roman" panose="02020603050405020304" pitchFamily="18" charset="0"/>
                <a:ea typeface="Trebuchet MS" panose="020B0603020202020204" pitchFamily="34" charset="0"/>
                <a:cs typeface="Times New Roman" panose="02020603050405020304" pitchFamily="18" charset="0"/>
              </a:rPr>
              <a:t> and </a:t>
            </a:r>
            <a:r>
              <a:rPr lang="en-US" altLang="en-US" b="1" i="1" dirty="0">
                <a:solidFill>
                  <a:prstClr val="black"/>
                </a:solidFill>
                <a:latin typeface="Times New Roman" panose="02020603050405020304" pitchFamily="18" charset="0"/>
                <a:ea typeface="Trebuchet MS" panose="020B0603020202020204" pitchFamily="34" charset="0"/>
                <a:cs typeface="Times New Roman" panose="02020603050405020304" pitchFamily="18" charset="0"/>
              </a:rPr>
              <a:t>Teacher Tel</a:t>
            </a:r>
            <a:r>
              <a:rPr lang="en-US" altLang="en-US" i="1" dirty="0">
                <a:solidFill>
                  <a:prstClr val="black"/>
                </a:solidFill>
                <a:latin typeface="Times New Roman" panose="02020603050405020304" pitchFamily="18" charset="0"/>
                <a:ea typeface="Trebuchet MS" panose="020B0603020202020204" pitchFamily="34" charset="0"/>
                <a:cs typeface="Times New Roman" panose="02020603050405020304" pitchFamily="18" charset="0"/>
              </a:rPr>
              <a:t> together </a:t>
            </a:r>
            <a:br>
              <a:rPr lang="en-US" altLang="en-US" i="1" dirty="0">
                <a:solidFill>
                  <a:prstClr val="black"/>
                </a:solidFill>
                <a:latin typeface="Times New Roman" panose="02020603050405020304" pitchFamily="18" charset="0"/>
                <a:ea typeface="Trebuchet MS" panose="020B0603020202020204" pitchFamily="34" charset="0"/>
                <a:cs typeface="Times New Roman" panose="02020603050405020304" pitchFamily="18" charset="0"/>
              </a:rPr>
            </a:br>
            <a:r>
              <a:rPr lang="en-US" altLang="en-US" i="1" dirty="0">
                <a:solidFill>
                  <a:prstClr val="black"/>
                </a:solidFill>
                <a:latin typeface="Times New Roman" panose="02020603050405020304" pitchFamily="18" charset="0"/>
                <a:ea typeface="Trebuchet MS" panose="020B0603020202020204" pitchFamily="34" charset="0"/>
                <a:cs typeface="Times New Roman" panose="02020603050405020304" pitchFamily="18" charset="0"/>
              </a:rPr>
              <a:t>to create a new table.</a:t>
            </a:r>
          </a:p>
        </p:txBody>
      </p:sp>
      <p:pic>
        <p:nvPicPr>
          <p:cNvPr id="10" name="Picture 9"/>
          <p:cNvPicPr>
            <a:picLocks noChangeAspect="1"/>
          </p:cNvPicPr>
          <p:nvPr/>
        </p:nvPicPr>
        <p:blipFill>
          <a:blip r:embed="rId3"/>
          <a:stretch>
            <a:fillRect/>
          </a:stretch>
        </p:blipFill>
        <p:spPr>
          <a:xfrm>
            <a:off x="4221117" y="4192439"/>
            <a:ext cx="1457325" cy="876300"/>
          </a:xfrm>
          <a:prstGeom prst="rect">
            <a:avLst/>
          </a:prstGeom>
        </p:spPr>
      </p:pic>
      <p:pic>
        <p:nvPicPr>
          <p:cNvPr id="11" name="Picture 10"/>
          <p:cNvPicPr>
            <a:picLocks noChangeAspect="1"/>
          </p:cNvPicPr>
          <p:nvPr/>
        </p:nvPicPr>
        <p:blipFill>
          <a:blip r:embed="rId4"/>
          <a:stretch>
            <a:fillRect/>
          </a:stretch>
        </p:blipFill>
        <p:spPr>
          <a:xfrm>
            <a:off x="7192021" y="4146009"/>
            <a:ext cx="2276475" cy="800100"/>
          </a:xfrm>
          <a:prstGeom prst="rect">
            <a:avLst/>
          </a:prstGeom>
        </p:spPr>
      </p:pic>
      <p:pic>
        <p:nvPicPr>
          <p:cNvPr id="3" name="Picture 2">
            <a:extLst>
              <a:ext uri="{FF2B5EF4-FFF2-40B4-BE49-F238E27FC236}">
                <a16:creationId xmlns:a16="http://schemas.microsoft.com/office/drawing/2014/main" id="{CC50C586-B132-30EE-9C10-79106C9DAE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3462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559538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4472C4">
                    <a:lumMod val="75000"/>
                  </a:srgbClr>
                </a:solidFill>
              </a:rPr>
              <a:t>Example 3NF</a:t>
            </a:r>
            <a:endParaRPr lang="en-US" dirty="0"/>
          </a:p>
        </p:txBody>
      </p:sp>
      <p:pic>
        <p:nvPicPr>
          <p:cNvPr id="6" name="Content Placeholder 5"/>
          <p:cNvPicPr>
            <a:picLocks noGrp="1" noChangeAspect="1"/>
          </p:cNvPicPr>
          <p:nvPr>
            <p:ph idx="1"/>
          </p:nvPr>
        </p:nvPicPr>
        <p:blipFill>
          <a:blip r:embed="rId2"/>
          <a:stretch>
            <a:fillRect/>
          </a:stretch>
        </p:blipFill>
        <p:spPr>
          <a:xfrm>
            <a:off x="838200" y="1690688"/>
            <a:ext cx="4310246" cy="2341067"/>
          </a:xfrm>
          <a:prstGeom prst="rect">
            <a:avLst/>
          </a:prstGeom>
        </p:spPr>
      </p:pic>
      <p:sp>
        <p:nvSpPr>
          <p:cNvPr id="17" name="Slide Number Placeholder 16"/>
          <p:cNvSpPr>
            <a:spLocks noGrp="1"/>
          </p:cNvSpPr>
          <p:nvPr>
            <p:ph type="sldNum" sz="quarter" idx="12"/>
          </p:nvPr>
        </p:nvSpPr>
        <p:spPr/>
        <p:txBody>
          <a:bodyPr/>
          <a:lstStyle/>
          <a:p>
            <a:fld id="{E1F7872D-2CC5-44AA-A1BD-032FDCCB75AA}" type="slidenum">
              <a:rPr lang="en-US" smtClean="0"/>
              <a:t>31</a:t>
            </a:fld>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1746608577"/>
              </p:ext>
            </p:extLst>
          </p:nvPr>
        </p:nvGraphicFramePr>
        <p:xfrm>
          <a:off x="7010400" y="583509"/>
          <a:ext cx="4343400" cy="2209536"/>
        </p:xfrm>
        <a:graphic>
          <a:graphicData uri="http://schemas.openxmlformats.org/drawingml/2006/table">
            <a:tbl>
              <a:tblPr firstRow="1" bandRow="1"/>
              <a:tblGrid>
                <a:gridCol w="1189973">
                  <a:extLst>
                    <a:ext uri="{9D8B030D-6E8A-4147-A177-3AD203B41FA5}">
                      <a16:colId xmlns:a16="http://schemas.microsoft.com/office/drawing/2014/main" val="20000"/>
                    </a:ext>
                  </a:extLst>
                </a:gridCol>
                <a:gridCol w="2315226">
                  <a:extLst>
                    <a:ext uri="{9D8B030D-6E8A-4147-A177-3AD203B41FA5}">
                      <a16:colId xmlns:a16="http://schemas.microsoft.com/office/drawing/2014/main" val="20001"/>
                    </a:ext>
                  </a:extLst>
                </a:gridCol>
                <a:gridCol w="838201">
                  <a:extLst>
                    <a:ext uri="{9D8B030D-6E8A-4147-A177-3AD203B41FA5}">
                      <a16:colId xmlns:a16="http://schemas.microsoft.com/office/drawing/2014/main" val="20002"/>
                    </a:ext>
                  </a:extLst>
                </a:gridCol>
              </a:tblGrid>
              <a:tr h="0">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r>
                        <a:rPr lang="en-US" sz="1800" u="sng" dirty="0" err="1"/>
                        <a:t>StudyID</a:t>
                      </a:r>
                      <a:endParaRPr lang="en-US" sz="1800" u="sng" dirty="0"/>
                    </a:p>
                  </a:txBody>
                  <a:tcPr marT="45711" marB="4571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727CA3"/>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r>
                        <a:rPr lang="en-US" sz="1800" dirty="0"/>
                        <a:t>Course</a:t>
                      </a:r>
                      <a:r>
                        <a:rPr lang="en-US" sz="1800" baseline="0" dirty="0"/>
                        <a:t> Name</a:t>
                      </a:r>
                      <a:endParaRPr lang="en-US" sz="1800" dirty="0"/>
                    </a:p>
                  </a:txBody>
                  <a:tcPr marT="45711" marB="4571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727CA3"/>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r>
                        <a:rPr lang="en-US" sz="1800" dirty="0"/>
                        <a:t>T.ID</a:t>
                      </a:r>
                    </a:p>
                  </a:txBody>
                  <a:tcPr marT="45711" marB="4571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727CA3"/>
                    </a:solidFill>
                  </a:tcPr>
                </a:tc>
                <a:extLst>
                  <a:ext uri="{0D108BD9-81ED-4DB2-BD59-A6C34878D82A}">
                    <a16:rowId xmlns:a16="http://schemas.microsoft.com/office/drawing/2014/main" val="10000"/>
                  </a:ext>
                </a:extLst>
              </a:tr>
              <a:tr h="370770">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r>
                        <a:rPr lang="en-US" sz="1800" dirty="0"/>
                        <a:t>1</a:t>
                      </a:r>
                    </a:p>
                  </a:txBody>
                  <a:tcPr marT="45711" marB="4571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27CA3">
                        <a:tint val="40000"/>
                      </a:srgbClr>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r>
                        <a:rPr lang="en-US" sz="1800" dirty="0"/>
                        <a:t>Database</a:t>
                      </a:r>
                    </a:p>
                  </a:txBody>
                  <a:tcPr marT="45711" marB="4571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27CA3">
                        <a:tint val="40000"/>
                      </a:srgbClr>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r>
                        <a:rPr lang="en-US" sz="1800" dirty="0"/>
                        <a:t>T1</a:t>
                      </a:r>
                    </a:p>
                  </a:txBody>
                  <a:tcPr marT="45711" marB="4571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27CA3">
                        <a:tint val="40000"/>
                      </a:srgbClr>
                    </a:solidFill>
                  </a:tcPr>
                </a:tc>
                <a:extLst>
                  <a:ext uri="{0D108BD9-81ED-4DB2-BD59-A6C34878D82A}">
                    <a16:rowId xmlns:a16="http://schemas.microsoft.com/office/drawing/2014/main" val="10001"/>
                  </a:ext>
                </a:extLst>
              </a:tr>
              <a:tr h="370770">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r>
                        <a:rPr lang="en-US" sz="1800" dirty="0"/>
                        <a:t>2</a:t>
                      </a:r>
                    </a:p>
                  </a:txBody>
                  <a:tcPr marT="45711" marB="4571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27CA3">
                        <a:tint val="20000"/>
                      </a:srgbClr>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r>
                        <a:rPr lang="en-US" sz="1800" dirty="0"/>
                        <a:t>Database</a:t>
                      </a:r>
                    </a:p>
                  </a:txBody>
                  <a:tcPr marT="45711" marB="4571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27CA3">
                        <a:tint val="20000"/>
                      </a:srgbClr>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r>
                        <a:rPr lang="en-US" sz="1800" dirty="0"/>
                        <a:t>T2</a:t>
                      </a:r>
                    </a:p>
                  </a:txBody>
                  <a:tcPr marT="45711" marB="4571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27CA3">
                        <a:tint val="20000"/>
                      </a:srgbClr>
                    </a:solidFill>
                  </a:tcPr>
                </a:tc>
                <a:extLst>
                  <a:ext uri="{0D108BD9-81ED-4DB2-BD59-A6C34878D82A}">
                    <a16:rowId xmlns:a16="http://schemas.microsoft.com/office/drawing/2014/main" val="10002"/>
                  </a:ext>
                </a:extLst>
              </a:tr>
              <a:tr h="365742">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r>
                        <a:rPr lang="en-US" sz="1800" dirty="0"/>
                        <a:t>3</a:t>
                      </a:r>
                    </a:p>
                  </a:txBody>
                  <a:tcPr marT="45711" marB="4571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27CA3">
                        <a:tint val="40000"/>
                      </a:srgbClr>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r>
                        <a:rPr lang="en-US" sz="1800" dirty="0"/>
                        <a:t>Web </a:t>
                      </a:r>
                      <a:r>
                        <a:rPr lang="en-US" sz="1800" dirty="0" err="1"/>
                        <a:t>Prog</a:t>
                      </a:r>
                      <a:endParaRPr lang="en-US" sz="1800" dirty="0"/>
                    </a:p>
                  </a:txBody>
                  <a:tcPr marT="45711" marB="4571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27CA3">
                        <a:tint val="40000"/>
                      </a:srgbClr>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r>
                        <a:rPr lang="en-US" sz="1800" dirty="0"/>
                        <a:t>T3</a:t>
                      </a:r>
                    </a:p>
                  </a:txBody>
                  <a:tcPr marT="45711" marB="4571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27CA3">
                        <a:tint val="40000"/>
                      </a:srgbClr>
                    </a:solidFill>
                  </a:tcPr>
                </a:tc>
                <a:extLst>
                  <a:ext uri="{0D108BD9-81ED-4DB2-BD59-A6C34878D82A}">
                    <a16:rowId xmlns:a16="http://schemas.microsoft.com/office/drawing/2014/main" val="10003"/>
                  </a:ext>
                </a:extLst>
              </a:tr>
              <a:tr h="365742">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r>
                        <a:rPr lang="en-US" sz="1800" dirty="0"/>
                        <a:t>4</a:t>
                      </a:r>
                    </a:p>
                  </a:txBody>
                  <a:tcPr marT="45711" marB="4571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27CA3">
                        <a:tint val="20000"/>
                      </a:srgbClr>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r>
                        <a:rPr lang="en-US" sz="1800" dirty="0"/>
                        <a:t>Web </a:t>
                      </a:r>
                      <a:r>
                        <a:rPr lang="en-US" sz="1800" dirty="0" err="1"/>
                        <a:t>Prog</a:t>
                      </a:r>
                      <a:endParaRPr lang="en-US" sz="1800" dirty="0"/>
                    </a:p>
                  </a:txBody>
                  <a:tcPr marT="45711" marB="4571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27CA3">
                        <a:tint val="20000"/>
                      </a:srgbClr>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r>
                        <a:rPr lang="en-US" sz="1800" dirty="0"/>
                        <a:t>T3</a:t>
                      </a:r>
                    </a:p>
                  </a:txBody>
                  <a:tcPr marT="45711" marB="4571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27CA3">
                        <a:tint val="20000"/>
                      </a:srgbClr>
                    </a:solidFill>
                  </a:tcPr>
                </a:tc>
                <a:extLst>
                  <a:ext uri="{0D108BD9-81ED-4DB2-BD59-A6C34878D82A}">
                    <a16:rowId xmlns:a16="http://schemas.microsoft.com/office/drawing/2014/main" val="10004"/>
                  </a:ext>
                </a:extLst>
              </a:tr>
              <a:tr h="370770">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r>
                        <a:rPr lang="en-US" sz="1800" dirty="0"/>
                        <a:t>5</a:t>
                      </a:r>
                    </a:p>
                  </a:txBody>
                  <a:tcPr marT="45711" marB="4571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27CA3">
                        <a:tint val="40000"/>
                      </a:srgbClr>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r>
                        <a:rPr lang="en-US" sz="1800" dirty="0"/>
                        <a:t>Networking</a:t>
                      </a:r>
                    </a:p>
                  </a:txBody>
                  <a:tcPr marT="45711" marB="4571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27CA3">
                        <a:tint val="40000"/>
                      </a:srgbClr>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r>
                        <a:rPr lang="en-US" sz="1800" dirty="0"/>
                        <a:t>T4</a:t>
                      </a:r>
                    </a:p>
                  </a:txBody>
                  <a:tcPr marT="45711" marB="4571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27CA3">
                        <a:tint val="40000"/>
                      </a:srgbClr>
                    </a:solidFill>
                  </a:tcPr>
                </a:tc>
                <a:extLst>
                  <a:ext uri="{0D108BD9-81ED-4DB2-BD59-A6C34878D82A}">
                    <a16:rowId xmlns:a16="http://schemas.microsoft.com/office/drawing/2014/main" val="10005"/>
                  </a:ext>
                </a:extLst>
              </a:tr>
            </a:tbl>
          </a:graphicData>
        </a:graphic>
      </p:graphicFrame>
      <p:graphicFrame>
        <p:nvGraphicFramePr>
          <p:cNvPr id="8" name="Content Placeholder 3"/>
          <p:cNvGraphicFramePr>
            <a:graphicFrameLocks/>
          </p:cNvGraphicFramePr>
          <p:nvPr>
            <p:extLst>
              <p:ext uri="{D42A27DB-BD31-4B8C-83A1-F6EECF244321}">
                <p14:modId xmlns:p14="http://schemas.microsoft.com/office/powerpoint/2010/main" val="2443844130"/>
              </p:ext>
            </p:extLst>
          </p:nvPr>
        </p:nvGraphicFramePr>
        <p:xfrm>
          <a:off x="7239000" y="3933012"/>
          <a:ext cx="4343400" cy="1849439"/>
        </p:xfrm>
        <a:graphic>
          <a:graphicData uri="http://schemas.openxmlformats.org/drawingml/2006/table">
            <a:tbl>
              <a:tblPr firstRow="1" bandRow="1"/>
              <a:tblGrid>
                <a:gridCol w="685799">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gridCol w="1676401">
                  <a:extLst>
                    <a:ext uri="{9D8B030D-6E8A-4147-A177-3AD203B41FA5}">
                      <a16:colId xmlns:a16="http://schemas.microsoft.com/office/drawing/2014/main" val="20002"/>
                    </a:ext>
                  </a:extLst>
                </a:gridCol>
              </a:tblGrid>
              <a:tr h="370904">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r>
                        <a:rPr lang="en-US" sz="1800" u="sng" dirty="0"/>
                        <a:t>ID</a:t>
                      </a:r>
                    </a:p>
                  </a:txBody>
                  <a:tcPr marT="45728" marB="45728">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727CA3"/>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r>
                        <a:rPr lang="en-US" sz="1800" u="none" dirty="0"/>
                        <a:t>Teacher Name</a:t>
                      </a:r>
                    </a:p>
                  </a:txBody>
                  <a:tcPr marT="45728" marB="45728">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727CA3"/>
                    </a:solidFill>
                  </a:tcPr>
                </a:tc>
                <a:tc>
                  <a:txBody>
                    <a:bodyPr/>
                    <a:lstStyle>
                      <a:lvl1pPr marL="0" algn="l" defTabSz="914400" rtl="0" eaLnBrk="1" latinLnBrk="0" hangingPunct="1">
                        <a:defRPr sz="1800" b="1" kern="1200">
                          <a:solidFill>
                            <a:schemeClr val="lt1"/>
                          </a:solidFill>
                          <a:latin typeface="Gill Sans MT"/>
                          <a:ea typeface=""/>
                          <a:cs typeface=""/>
                        </a:defRPr>
                      </a:lvl1pPr>
                      <a:lvl2pPr marL="457200" algn="l" defTabSz="914400" rtl="0" eaLnBrk="1" latinLnBrk="0" hangingPunct="1">
                        <a:defRPr sz="1800" b="1" kern="1200">
                          <a:solidFill>
                            <a:schemeClr val="lt1"/>
                          </a:solidFill>
                          <a:latin typeface="Gill Sans MT"/>
                          <a:ea typeface=""/>
                          <a:cs typeface=""/>
                        </a:defRPr>
                      </a:lvl2pPr>
                      <a:lvl3pPr marL="914400" algn="l" defTabSz="914400" rtl="0" eaLnBrk="1" latinLnBrk="0" hangingPunct="1">
                        <a:defRPr sz="1800" b="1" kern="1200">
                          <a:solidFill>
                            <a:schemeClr val="lt1"/>
                          </a:solidFill>
                          <a:latin typeface="Gill Sans MT"/>
                          <a:ea typeface=""/>
                          <a:cs typeface=""/>
                        </a:defRPr>
                      </a:lvl3pPr>
                      <a:lvl4pPr marL="1371600" algn="l" defTabSz="914400" rtl="0" eaLnBrk="1" latinLnBrk="0" hangingPunct="1">
                        <a:defRPr sz="1800" b="1" kern="1200">
                          <a:solidFill>
                            <a:schemeClr val="lt1"/>
                          </a:solidFill>
                          <a:latin typeface="Gill Sans MT"/>
                          <a:ea typeface=""/>
                          <a:cs typeface=""/>
                        </a:defRPr>
                      </a:lvl4pPr>
                      <a:lvl5pPr marL="1828800" algn="l" defTabSz="914400" rtl="0" eaLnBrk="1" latinLnBrk="0" hangingPunct="1">
                        <a:defRPr sz="1800" b="1" kern="1200">
                          <a:solidFill>
                            <a:schemeClr val="lt1"/>
                          </a:solidFill>
                          <a:latin typeface="Gill Sans MT"/>
                          <a:ea typeface=""/>
                          <a:cs typeface=""/>
                        </a:defRPr>
                      </a:lvl5pPr>
                      <a:lvl6pPr marL="2286000" algn="l" defTabSz="914400" rtl="0" eaLnBrk="1" latinLnBrk="0" hangingPunct="1">
                        <a:defRPr sz="1800" b="1" kern="1200">
                          <a:solidFill>
                            <a:schemeClr val="lt1"/>
                          </a:solidFill>
                          <a:latin typeface="Gill Sans MT"/>
                          <a:ea typeface=""/>
                          <a:cs typeface=""/>
                        </a:defRPr>
                      </a:lvl6pPr>
                      <a:lvl7pPr marL="2743200" algn="l" defTabSz="914400" rtl="0" eaLnBrk="1" latinLnBrk="0" hangingPunct="1">
                        <a:defRPr sz="1800" b="1" kern="1200">
                          <a:solidFill>
                            <a:schemeClr val="lt1"/>
                          </a:solidFill>
                          <a:latin typeface="Gill Sans MT"/>
                          <a:ea typeface=""/>
                          <a:cs typeface=""/>
                        </a:defRPr>
                      </a:lvl7pPr>
                      <a:lvl8pPr marL="3200400" algn="l" defTabSz="914400" rtl="0" eaLnBrk="1" latinLnBrk="0" hangingPunct="1">
                        <a:defRPr sz="1800" b="1" kern="1200">
                          <a:solidFill>
                            <a:schemeClr val="lt1"/>
                          </a:solidFill>
                          <a:latin typeface="Gill Sans MT"/>
                          <a:ea typeface=""/>
                          <a:cs typeface=""/>
                        </a:defRPr>
                      </a:lvl8pPr>
                      <a:lvl9pPr marL="3657600" algn="l" defTabSz="914400" rtl="0" eaLnBrk="1" latinLnBrk="0" hangingPunct="1">
                        <a:defRPr sz="1800" b="1" kern="1200">
                          <a:solidFill>
                            <a:schemeClr val="lt1"/>
                          </a:solidFill>
                          <a:latin typeface="Gill Sans MT"/>
                          <a:ea typeface=""/>
                          <a:cs typeface=""/>
                        </a:defRPr>
                      </a:lvl9pPr>
                    </a:lstStyle>
                    <a:p>
                      <a:r>
                        <a:rPr lang="en-US" sz="1800" dirty="0"/>
                        <a:t>Teacher</a:t>
                      </a:r>
                      <a:r>
                        <a:rPr lang="en-US" sz="1800" baseline="0" dirty="0"/>
                        <a:t> Tel</a:t>
                      </a:r>
                      <a:endParaRPr lang="en-US" sz="1800" dirty="0"/>
                    </a:p>
                  </a:txBody>
                  <a:tcPr marT="45728" marB="45728">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727CA3"/>
                    </a:solidFill>
                  </a:tcPr>
                </a:tc>
                <a:extLst>
                  <a:ext uri="{0D108BD9-81ED-4DB2-BD59-A6C34878D82A}">
                    <a16:rowId xmlns:a16="http://schemas.microsoft.com/office/drawing/2014/main" val="10000"/>
                  </a:ext>
                </a:extLst>
              </a:tr>
              <a:tr h="370904">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r>
                        <a:rPr lang="en-US" sz="1800" dirty="0"/>
                        <a:t>T1</a:t>
                      </a:r>
                    </a:p>
                  </a:txBody>
                  <a:tcPr marT="45728" marB="45728">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27CA3">
                        <a:tint val="40000"/>
                      </a:srgbClr>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r>
                        <a:rPr lang="en-US" sz="1800" dirty="0" err="1"/>
                        <a:t>Sok</a:t>
                      </a:r>
                      <a:r>
                        <a:rPr lang="en-US" sz="1800" dirty="0"/>
                        <a:t> </a:t>
                      </a:r>
                      <a:r>
                        <a:rPr lang="en-US" sz="1800" dirty="0" err="1"/>
                        <a:t>Piseth</a:t>
                      </a:r>
                      <a:endParaRPr lang="en-US" sz="1800" dirty="0"/>
                    </a:p>
                  </a:txBody>
                  <a:tcPr marT="45728" marB="45728">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27CA3">
                        <a:tint val="40000"/>
                      </a:srgbClr>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r>
                        <a:rPr lang="en-US" sz="1800" dirty="0"/>
                        <a:t>012 123 456</a:t>
                      </a:r>
                    </a:p>
                  </a:txBody>
                  <a:tcPr marT="45728" marB="45728">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27CA3">
                        <a:tint val="40000"/>
                      </a:srgbClr>
                    </a:solidFill>
                  </a:tcPr>
                </a:tc>
                <a:extLst>
                  <a:ext uri="{0D108BD9-81ED-4DB2-BD59-A6C34878D82A}">
                    <a16:rowId xmlns:a16="http://schemas.microsoft.com/office/drawing/2014/main" val="10001"/>
                  </a:ext>
                </a:extLst>
              </a:tr>
              <a:tr h="370904">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r>
                        <a:rPr lang="en-US" sz="1800" dirty="0"/>
                        <a:t>T2</a:t>
                      </a:r>
                    </a:p>
                  </a:txBody>
                  <a:tcPr marT="45728" marB="4572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27CA3">
                        <a:tint val="20000"/>
                      </a:srgbClr>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r>
                        <a:rPr lang="en-US" sz="1800" dirty="0"/>
                        <a:t>Sao </a:t>
                      </a:r>
                      <a:r>
                        <a:rPr lang="en-US" sz="1800" dirty="0" err="1"/>
                        <a:t>Kanha</a:t>
                      </a:r>
                      <a:endParaRPr lang="en-US" sz="1800" dirty="0"/>
                    </a:p>
                  </a:txBody>
                  <a:tcPr marT="45728" marB="4572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27CA3">
                        <a:tint val="20000"/>
                      </a:srgbClr>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r>
                        <a:rPr lang="en-US" sz="1800" dirty="0"/>
                        <a:t>0977</a:t>
                      </a:r>
                      <a:r>
                        <a:rPr lang="en-US" sz="1800" baseline="0" dirty="0"/>
                        <a:t> 322 111</a:t>
                      </a:r>
                      <a:endParaRPr lang="en-US" sz="1800" dirty="0"/>
                    </a:p>
                  </a:txBody>
                  <a:tcPr marT="45728" marB="4572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27CA3">
                        <a:tint val="20000"/>
                      </a:srgbClr>
                    </a:solidFill>
                  </a:tcPr>
                </a:tc>
                <a:extLst>
                  <a:ext uri="{0D108BD9-81ED-4DB2-BD59-A6C34878D82A}">
                    <a16:rowId xmlns:a16="http://schemas.microsoft.com/office/drawing/2014/main" val="10002"/>
                  </a:ext>
                </a:extLst>
              </a:tr>
              <a:tr h="365823">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r>
                        <a:rPr lang="en-US" sz="1800" dirty="0"/>
                        <a:t>T3</a:t>
                      </a:r>
                    </a:p>
                  </a:txBody>
                  <a:tcPr marT="45728" marB="4572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27CA3">
                        <a:tint val="40000"/>
                      </a:srgbClr>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r>
                        <a:rPr lang="en-US" sz="1800" dirty="0"/>
                        <a:t>Chan </a:t>
                      </a:r>
                      <a:r>
                        <a:rPr lang="en-US" sz="1800" dirty="0" err="1"/>
                        <a:t>Veasna</a:t>
                      </a:r>
                      <a:endParaRPr lang="en-US" sz="1800" dirty="0"/>
                    </a:p>
                  </a:txBody>
                  <a:tcPr marT="45728" marB="4572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27CA3">
                        <a:tint val="40000"/>
                      </a:srgbClr>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r>
                        <a:rPr lang="en-US" sz="1800" dirty="0"/>
                        <a:t>012 412 333</a:t>
                      </a:r>
                    </a:p>
                  </a:txBody>
                  <a:tcPr marT="45728" marB="4572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27CA3">
                        <a:tint val="40000"/>
                      </a:srgbClr>
                    </a:solidFill>
                  </a:tcPr>
                </a:tc>
                <a:extLst>
                  <a:ext uri="{0D108BD9-81ED-4DB2-BD59-A6C34878D82A}">
                    <a16:rowId xmlns:a16="http://schemas.microsoft.com/office/drawing/2014/main" val="10003"/>
                  </a:ext>
                </a:extLst>
              </a:tr>
              <a:tr h="370904">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r>
                        <a:rPr lang="en-US" sz="1800" dirty="0"/>
                        <a:t>T4</a:t>
                      </a:r>
                    </a:p>
                  </a:txBody>
                  <a:tcPr marT="45728" marB="4572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27CA3">
                        <a:tint val="20000"/>
                      </a:srgbClr>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r>
                        <a:rPr lang="en-US" sz="1800" dirty="0" err="1"/>
                        <a:t>Pou</a:t>
                      </a:r>
                      <a:r>
                        <a:rPr lang="en-US" sz="1800" baseline="0" dirty="0"/>
                        <a:t> </a:t>
                      </a:r>
                      <a:r>
                        <a:rPr lang="en-US" sz="1800" baseline="0" dirty="0" err="1"/>
                        <a:t>Sambath</a:t>
                      </a:r>
                      <a:endParaRPr lang="en-US" sz="1800" dirty="0"/>
                    </a:p>
                  </a:txBody>
                  <a:tcPr marT="45728" marB="4572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27CA3">
                        <a:tint val="20000"/>
                      </a:srgbClr>
                    </a:solidFill>
                  </a:tcPr>
                </a:tc>
                <a:tc>
                  <a:txBody>
                    <a:bodyPr/>
                    <a:lstStyle>
                      <a:lvl1pPr marL="0" algn="l" defTabSz="914400" rtl="0" eaLnBrk="1" latinLnBrk="0" hangingPunct="1">
                        <a:defRPr sz="1800" kern="1200">
                          <a:solidFill>
                            <a:schemeClr val="dk1"/>
                          </a:solidFill>
                          <a:latin typeface="Gill Sans MT"/>
                          <a:ea typeface=""/>
                          <a:cs typeface=""/>
                        </a:defRPr>
                      </a:lvl1pPr>
                      <a:lvl2pPr marL="457200" algn="l" defTabSz="914400" rtl="0" eaLnBrk="1" latinLnBrk="0" hangingPunct="1">
                        <a:defRPr sz="1800" kern="1200">
                          <a:solidFill>
                            <a:schemeClr val="dk1"/>
                          </a:solidFill>
                          <a:latin typeface="Gill Sans MT"/>
                          <a:ea typeface=""/>
                          <a:cs typeface=""/>
                        </a:defRPr>
                      </a:lvl2pPr>
                      <a:lvl3pPr marL="914400" algn="l" defTabSz="914400" rtl="0" eaLnBrk="1" latinLnBrk="0" hangingPunct="1">
                        <a:defRPr sz="1800" kern="1200">
                          <a:solidFill>
                            <a:schemeClr val="dk1"/>
                          </a:solidFill>
                          <a:latin typeface="Gill Sans MT"/>
                          <a:ea typeface=""/>
                          <a:cs typeface=""/>
                        </a:defRPr>
                      </a:lvl3pPr>
                      <a:lvl4pPr marL="1371600" algn="l" defTabSz="914400" rtl="0" eaLnBrk="1" latinLnBrk="0" hangingPunct="1">
                        <a:defRPr sz="1800" kern="1200">
                          <a:solidFill>
                            <a:schemeClr val="dk1"/>
                          </a:solidFill>
                          <a:latin typeface="Gill Sans MT"/>
                          <a:ea typeface=""/>
                          <a:cs typeface=""/>
                        </a:defRPr>
                      </a:lvl4pPr>
                      <a:lvl5pPr marL="1828800" algn="l" defTabSz="914400" rtl="0" eaLnBrk="1" latinLnBrk="0" hangingPunct="1">
                        <a:defRPr sz="1800" kern="1200">
                          <a:solidFill>
                            <a:schemeClr val="dk1"/>
                          </a:solidFill>
                          <a:latin typeface="Gill Sans MT"/>
                          <a:ea typeface=""/>
                          <a:cs typeface=""/>
                        </a:defRPr>
                      </a:lvl5pPr>
                      <a:lvl6pPr marL="2286000" algn="l" defTabSz="914400" rtl="0" eaLnBrk="1" latinLnBrk="0" hangingPunct="1">
                        <a:defRPr sz="1800" kern="1200">
                          <a:solidFill>
                            <a:schemeClr val="dk1"/>
                          </a:solidFill>
                          <a:latin typeface="Gill Sans MT"/>
                          <a:ea typeface=""/>
                          <a:cs typeface=""/>
                        </a:defRPr>
                      </a:lvl6pPr>
                      <a:lvl7pPr marL="2743200" algn="l" defTabSz="914400" rtl="0" eaLnBrk="1" latinLnBrk="0" hangingPunct="1">
                        <a:defRPr sz="1800" kern="1200">
                          <a:solidFill>
                            <a:schemeClr val="dk1"/>
                          </a:solidFill>
                          <a:latin typeface="Gill Sans MT"/>
                          <a:ea typeface=""/>
                          <a:cs typeface=""/>
                        </a:defRPr>
                      </a:lvl7pPr>
                      <a:lvl8pPr marL="3200400" algn="l" defTabSz="914400" rtl="0" eaLnBrk="1" latinLnBrk="0" hangingPunct="1">
                        <a:defRPr sz="1800" kern="1200">
                          <a:solidFill>
                            <a:schemeClr val="dk1"/>
                          </a:solidFill>
                          <a:latin typeface="Gill Sans MT"/>
                          <a:ea typeface=""/>
                          <a:cs typeface=""/>
                        </a:defRPr>
                      </a:lvl8pPr>
                      <a:lvl9pPr marL="3657600" algn="l" defTabSz="914400" rtl="0" eaLnBrk="1" latinLnBrk="0" hangingPunct="1">
                        <a:defRPr sz="1800" kern="1200">
                          <a:solidFill>
                            <a:schemeClr val="dk1"/>
                          </a:solidFill>
                          <a:latin typeface="Gill Sans MT"/>
                          <a:ea typeface=""/>
                          <a:cs typeface=""/>
                        </a:defRPr>
                      </a:lvl9pPr>
                    </a:lstStyle>
                    <a:p>
                      <a:r>
                        <a:rPr lang="en-US" sz="1800" dirty="0"/>
                        <a:t>077 545 221</a:t>
                      </a:r>
                    </a:p>
                  </a:txBody>
                  <a:tcPr marT="45728" marB="45728">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27CA3">
                        <a:tint val="20000"/>
                      </a:srgbClr>
                    </a:solidFill>
                  </a:tcPr>
                </a:tc>
                <a:extLst>
                  <a:ext uri="{0D108BD9-81ED-4DB2-BD59-A6C34878D82A}">
                    <a16:rowId xmlns:a16="http://schemas.microsoft.com/office/drawing/2014/main" val="10004"/>
                  </a:ext>
                </a:extLst>
              </a:tr>
            </a:tbl>
          </a:graphicData>
        </a:graphic>
      </p:graphicFrame>
      <p:pic>
        <p:nvPicPr>
          <p:cNvPr id="9" name="Picture 8"/>
          <p:cNvPicPr>
            <a:picLocks noChangeAspect="1"/>
          </p:cNvPicPr>
          <p:nvPr/>
        </p:nvPicPr>
        <p:blipFill>
          <a:blip r:embed="rId3"/>
          <a:stretch>
            <a:fillRect/>
          </a:stretch>
        </p:blipFill>
        <p:spPr>
          <a:xfrm>
            <a:off x="7723373" y="2861221"/>
            <a:ext cx="3038475" cy="1038225"/>
          </a:xfrm>
          <a:prstGeom prst="rect">
            <a:avLst/>
          </a:prstGeom>
        </p:spPr>
      </p:pic>
      <p:sp>
        <p:nvSpPr>
          <p:cNvPr id="10" name="TextBox 9"/>
          <p:cNvSpPr txBox="1"/>
          <p:nvPr/>
        </p:nvSpPr>
        <p:spPr>
          <a:xfrm>
            <a:off x="838200" y="4147592"/>
            <a:ext cx="4486275" cy="1631950"/>
          </a:xfrm>
          <a:prstGeom prst="rect">
            <a:avLst/>
          </a:prstGeom>
          <a:noFill/>
        </p:spPr>
        <p:txBody>
          <a:bodyPr wrap="none">
            <a:spAutoFit/>
          </a:bodyPr>
          <a:lstStyle/>
          <a:p>
            <a:pPr eaLnBrk="0" fontAlgn="base" hangingPunct="0">
              <a:spcBef>
                <a:spcPct val="0"/>
              </a:spcBef>
              <a:spcAft>
                <a:spcPct val="0"/>
              </a:spcAft>
              <a:defRPr/>
            </a:pPr>
            <a:r>
              <a:rPr lang="en-US" sz="2000" b="1" dirty="0">
                <a:solidFill>
                  <a:prstClr val="black"/>
                </a:solidFill>
                <a:latin typeface="Trebuchet MS" charset="0"/>
                <a:ea typeface="Trebuchet MS" charset="0"/>
                <a:cs typeface="Trebuchet MS" charset="0"/>
              </a:rPr>
              <a:t>Note about primary key:</a:t>
            </a:r>
          </a:p>
          <a:p>
            <a:pPr marL="285750" indent="-285750" eaLnBrk="0" fontAlgn="base" hangingPunct="0">
              <a:spcBef>
                <a:spcPct val="0"/>
              </a:spcBef>
              <a:spcAft>
                <a:spcPct val="0"/>
              </a:spcAft>
              <a:buFontTx/>
              <a:buChar char="-"/>
              <a:defRPr/>
            </a:pPr>
            <a:r>
              <a:rPr lang="en-US" sz="2000" dirty="0">
                <a:solidFill>
                  <a:prstClr val="black"/>
                </a:solidFill>
                <a:latin typeface="Trebuchet MS" charset="0"/>
                <a:ea typeface="Trebuchet MS" charset="0"/>
                <a:cs typeface="Trebuchet MS" charset="0"/>
              </a:rPr>
              <a:t>In theory, you can choose </a:t>
            </a:r>
            <a:br>
              <a:rPr lang="en-US" sz="2000" dirty="0">
                <a:solidFill>
                  <a:prstClr val="black"/>
                </a:solidFill>
                <a:latin typeface="Trebuchet MS" charset="0"/>
                <a:ea typeface="Trebuchet MS" charset="0"/>
                <a:cs typeface="Trebuchet MS" charset="0"/>
              </a:rPr>
            </a:br>
            <a:r>
              <a:rPr lang="en-US" sz="2000" dirty="0">
                <a:solidFill>
                  <a:prstClr val="black"/>
                </a:solidFill>
                <a:latin typeface="Trebuchet MS" charset="0"/>
                <a:ea typeface="Trebuchet MS" charset="0"/>
                <a:cs typeface="Trebuchet MS" charset="0"/>
              </a:rPr>
              <a:t>Teacher Name to be a primary key.</a:t>
            </a:r>
          </a:p>
          <a:p>
            <a:pPr marL="285750" indent="-285750" eaLnBrk="0" fontAlgn="base" hangingPunct="0">
              <a:spcBef>
                <a:spcPct val="0"/>
              </a:spcBef>
              <a:spcAft>
                <a:spcPct val="0"/>
              </a:spcAft>
              <a:buFontTx/>
              <a:buChar char="-"/>
              <a:defRPr/>
            </a:pPr>
            <a:r>
              <a:rPr lang="en-US" sz="2000" dirty="0">
                <a:solidFill>
                  <a:prstClr val="black"/>
                </a:solidFill>
                <a:latin typeface="Trebuchet MS" charset="0"/>
                <a:ea typeface="Trebuchet MS" charset="0"/>
                <a:cs typeface="Trebuchet MS" charset="0"/>
              </a:rPr>
              <a:t>But in practice, you should add </a:t>
            </a:r>
            <a:br>
              <a:rPr lang="en-US" sz="2000" dirty="0">
                <a:solidFill>
                  <a:prstClr val="black"/>
                </a:solidFill>
                <a:latin typeface="Trebuchet MS" charset="0"/>
                <a:ea typeface="Trebuchet MS" charset="0"/>
                <a:cs typeface="Trebuchet MS" charset="0"/>
              </a:rPr>
            </a:br>
            <a:r>
              <a:rPr lang="en-US" sz="2000" dirty="0">
                <a:solidFill>
                  <a:prstClr val="black"/>
                </a:solidFill>
                <a:latin typeface="Trebuchet MS" charset="0"/>
                <a:ea typeface="Trebuchet MS" charset="0"/>
                <a:cs typeface="Trebuchet MS" charset="0"/>
              </a:rPr>
              <a:t>Teacher ID as the primary key.</a:t>
            </a:r>
          </a:p>
        </p:txBody>
      </p:sp>
      <p:sp>
        <p:nvSpPr>
          <p:cNvPr id="11" name="Right Arrow 10"/>
          <p:cNvSpPr>
            <a:spLocks noChangeArrowheads="1"/>
          </p:cNvSpPr>
          <p:nvPr/>
        </p:nvSpPr>
        <p:spPr bwMode="auto">
          <a:xfrm rot="2200187">
            <a:off x="4961504" y="4653470"/>
            <a:ext cx="1325225" cy="517525"/>
          </a:xfrm>
          <a:prstGeom prst="rightArrow">
            <a:avLst>
              <a:gd name="adj1" fmla="val 50000"/>
              <a:gd name="adj2" fmla="val 50076"/>
            </a:avLst>
          </a:prstGeom>
          <a:solidFill>
            <a:srgbClr val="727CA3"/>
          </a:solidFill>
          <a:ln w="9525">
            <a:solidFill>
              <a:sysClr val="windowText" lastClr="000000"/>
            </a:solidFill>
            <a:round/>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prstClr val="black"/>
              </a:solidFill>
              <a:effectLst/>
              <a:uLnTx/>
              <a:uFillTx/>
              <a:latin typeface="Tahoma" panose="020B0604030504040204" pitchFamily="34" charset="0"/>
            </a:endParaRPr>
          </a:p>
        </p:txBody>
      </p:sp>
      <p:sp>
        <p:nvSpPr>
          <p:cNvPr id="12" name="TextBox 11"/>
          <p:cNvSpPr txBox="1">
            <a:spLocks noChangeArrowheads="1"/>
          </p:cNvSpPr>
          <p:nvPr/>
        </p:nvSpPr>
        <p:spPr bwMode="auto">
          <a:xfrm>
            <a:off x="5148446" y="2663850"/>
            <a:ext cx="2574927"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0"/>
              </a:spcBef>
              <a:spcAft>
                <a:spcPct val="0"/>
              </a:spcAft>
            </a:pPr>
            <a:r>
              <a:rPr lang="en-US" altLang="en-US" sz="2000" dirty="0">
                <a:solidFill>
                  <a:prstClr val="black"/>
                </a:solidFill>
                <a:latin typeface="Trebuchet MS" panose="020B0603020202020204" pitchFamily="34" charset="0"/>
                <a:ea typeface="Trebuchet MS" panose="020B0603020202020204" pitchFamily="34" charset="0"/>
                <a:cs typeface="Trebuchet MS" panose="020B0603020202020204" pitchFamily="34" charset="0"/>
              </a:rPr>
              <a:t>Done? </a:t>
            </a:r>
            <a:br>
              <a:rPr lang="en-US" altLang="en-US" sz="2000" dirty="0">
                <a:solidFill>
                  <a:prstClr val="black"/>
                </a:solidFill>
                <a:latin typeface="Trebuchet MS" panose="020B0603020202020204" pitchFamily="34" charset="0"/>
                <a:ea typeface="Trebuchet MS" panose="020B0603020202020204" pitchFamily="34" charset="0"/>
                <a:cs typeface="Trebuchet MS" panose="020B0603020202020204" pitchFamily="34" charset="0"/>
              </a:rPr>
            </a:br>
            <a:r>
              <a:rPr lang="en-US" altLang="en-US" sz="2000" dirty="0">
                <a:solidFill>
                  <a:prstClr val="black"/>
                </a:solidFill>
                <a:latin typeface="Trebuchet MS" panose="020B0603020202020204" pitchFamily="34" charset="0"/>
                <a:ea typeface="Trebuchet MS" panose="020B0603020202020204" pitchFamily="34" charset="0"/>
                <a:cs typeface="Trebuchet MS" panose="020B0603020202020204" pitchFamily="34" charset="0"/>
              </a:rPr>
              <a:t>Oh no, it is still not in 1NF yet. </a:t>
            </a:r>
            <a:br>
              <a:rPr lang="en-US" altLang="en-US" sz="2000" dirty="0">
                <a:solidFill>
                  <a:prstClr val="black"/>
                </a:solidFill>
                <a:latin typeface="Trebuchet MS" panose="020B0603020202020204" pitchFamily="34" charset="0"/>
                <a:ea typeface="Trebuchet MS" panose="020B0603020202020204" pitchFamily="34" charset="0"/>
                <a:cs typeface="Trebuchet MS" panose="020B0603020202020204" pitchFamily="34" charset="0"/>
              </a:rPr>
            </a:br>
            <a:r>
              <a:rPr lang="en-US" altLang="en-US" sz="2000" dirty="0">
                <a:solidFill>
                  <a:prstClr val="black"/>
                </a:solidFill>
                <a:latin typeface="Trebuchet MS" panose="020B0603020202020204" pitchFamily="34" charset="0"/>
                <a:ea typeface="Trebuchet MS" panose="020B0603020202020204" pitchFamily="34" charset="0"/>
                <a:cs typeface="Trebuchet MS" panose="020B0603020202020204" pitchFamily="34" charset="0"/>
              </a:rPr>
              <a:t>Remove Repeating row.</a:t>
            </a:r>
          </a:p>
        </p:txBody>
      </p:sp>
      <p:pic>
        <p:nvPicPr>
          <p:cNvPr id="3" name="Picture 2">
            <a:extLst>
              <a:ext uri="{FF2B5EF4-FFF2-40B4-BE49-F238E27FC236}">
                <a16:creationId xmlns:a16="http://schemas.microsoft.com/office/drawing/2014/main" id="{0FA19C0C-FD50-0DA7-3F9A-8F78BE9D1F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3462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57474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Table</a:t>
            </a:r>
          </a:p>
        </p:txBody>
      </p:sp>
      <p:sp>
        <p:nvSpPr>
          <p:cNvPr id="3" name="Content Placeholder 2"/>
          <p:cNvSpPr>
            <a:spLocks noGrp="1"/>
          </p:cNvSpPr>
          <p:nvPr>
            <p:ph idx="1"/>
          </p:nvPr>
        </p:nvSpPr>
        <p:spPr/>
        <p:txBody>
          <a:bodyPr/>
          <a:lstStyle/>
          <a:p>
            <a:r>
              <a:rPr lang="en-AU" dirty="0" err="1">
                <a:latin typeface="Calibri" panose="020F0502020204030204" pitchFamily="34" charset="0"/>
                <a:ea typeface="Calibri" panose="020F0502020204030204" pitchFamily="34" charset="0"/>
              </a:rPr>
              <a:t>StudentID</a:t>
            </a:r>
            <a:r>
              <a:rPr lang="en-AU" dirty="0">
                <a:latin typeface="Calibri" panose="020F0502020204030204" pitchFamily="34" charset="0"/>
                <a:ea typeface="Calibri" panose="020F0502020204030204" pitchFamily="34" charset="0"/>
              </a:rPr>
              <a:t> is the primary key.</a:t>
            </a:r>
          </a:p>
          <a:p>
            <a:endParaRPr lang="en-US" dirty="0"/>
          </a:p>
          <a:p>
            <a:endParaRPr lang="en-US" dirty="0"/>
          </a:p>
          <a:p>
            <a:endParaRPr lang="en-US" dirty="0"/>
          </a:p>
          <a:p>
            <a:endParaRPr lang="en-US" dirty="0"/>
          </a:p>
          <a:p>
            <a:pPr marL="0" marR="0" indent="0" algn="ctr">
              <a:lnSpc>
                <a:spcPct val="115000"/>
              </a:lnSpc>
              <a:spcBef>
                <a:spcPts val="0"/>
              </a:spcBef>
              <a:spcAft>
                <a:spcPts val="1000"/>
              </a:spcAft>
              <a:buNone/>
            </a:pPr>
            <a:r>
              <a:rPr lang="en-AU" sz="3600" dirty="0">
                <a:solidFill>
                  <a:srgbClr val="FF0000"/>
                </a:solidFill>
                <a:latin typeface="Calibri" panose="020F0502020204030204" pitchFamily="34" charset="0"/>
                <a:ea typeface="Calibri" panose="020F0502020204030204" pitchFamily="34" charset="0"/>
              </a:rPr>
              <a:t>Is it 1NF?</a:t>
            </a:r>
            <a:endParaRPr lang="en-US" sz="1600" dirty="0">
              <a:latin typeface="Calibri" panose="020F0502020204030204" pitchFamily="34" charset="0"/>
              <a:ea typeface="Calibri" panose="020F0502020204030204" pitchFamily="34" charset="0"/>
            </a:endParaRPr>
          </a:p>
          <a:p>
            <a:pPr marL="0" marR="0" indent="0" algn="ctr">
              <a:lnSpc>
                <a:spcPct val="115000"/>
              </a:lnSpc>
              <a:spcBef>
                <a:spcPts val="0"/>
              </a:spcBef>
              <a:spcAft>
                <a:spcPts val="1000"/>
              </a:spcAft>
              <a:buNone/>
            </a:pPr>
            <a:r>
              <a:rPr lang="en-AU" dirty="0">
                <a:solidFill>
                  <a:srgbClr val="FF0000"/>
                </a:solidFill>
                <a:latin typeface="Calibri" panose="020F0502020204030204" pitchFamily="34" charset="0"/>
                <a:ea typeface="Calibri" panose="020F0502020204030204" pitchFamily="34" charset="0"/>
              </a:rPr>
              <a:t>How can you make it 1NF?</a:t>
            </a:r>
            <a:endParaRPr lang="en-US" sz="1600" dirty="0">
              <a:latin typeface="Calibri" panose="020F0502020204030204" pitchFamily="34" charset="0"/>
              <a:ea typeface="Calibri" panose="020F0502020204030204" pitchFamily="34" charset="0"/>
            </a:endParaRPr>
          </a:p>
          <a:p>
            <a:endParaRPr lang="en-US" dirty="0"/>
          </a:p>
        </p:txBody>
      </p:sp>
      <p:sp>
        <p:nvSpPr>
          <p:cNvPr id="12" name="Slide Number Placeholder 11"/>
          <p:cNvSpPr>
            <a:spLocks noGrp="1"/>
          </p:cNvSpPr>
          <p:nvPr>
            <p:ph type="sldNum" sz="quarter" idx="12"/>
          </p:nvPr>
        </p:nvSpPr>
        <p:spPr/>
        <p:txBody>
          <a:bodyPr/>
          <a:lstStyle/>
          <a:p>
            <a:fld id="{E1F7872D-2CC5-44AA-A1BD-032FDCCB75AA}" type="slidenum">
              <a:rPr lang="en-US" smtClean="0"/>
              <a:t>32</a:t>
            </a:fld>
            <a:endParaRPr lang="en-US" dirty="0"/>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1479715" y="2669594"/>
            <a:ext cx="9106719" cy="1631950"/>
          </a:xfrm>
          <a:prstGeom prst="rect">
            <a:avLst/>
          </a:prstGeom>
          <a:noFill/>
          <a:ln>
            <a:noFill/>
          </a:ln>
        </p:spPr>
      </p:pic>
      <p:pic>
        <p:nvPicPr>
          <p:cNvPr id="4" name="Picture 2">
            <a:extLst>
              <a:ext uri="{FF2B5EF4-FFF2-40B4-BE49-F238E27FC236}">
                <a16:creationId xmlns:a16="http://schemas.microsoft.com/office/drawing/2014/main" id="{EEDBAAEC-553A-584E-53CC-303A721BF2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462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03357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 (Cont..)</a:t>
            </a:r>
          </a:p>
        </p:txBody>
      </p:sp>
      <p:sp>
        <p:nvSpPr>
          <p:cNvPr id="3" name="Content Placeholder 2"/>
          <p:cNvSpPr>
            <a:spLocks noGrp="1"/>
          </p:cNvSpPr>
          <p:nvPr>
            <p:ph idx="1"/>
          </p:nvPr>
        </p:nvSpPr>
        <p:spPr/>
        <p:txBody>
          <a:bodyPr>
            <a:normAutofit fontScale="92500" lnSpcReduction="10000"/>
          </a:bodyPr>
          <a:lstStyle/>
          <a:p>
            <a:pPr marL="0" marR="0" algn="just">
              <a:lnSpc>
                <a:spcPct val="115000"/>
              </a:lnSpc>
              <a:spcBef>
                <a:spcPts val="0"/>
              </a:spcBef>
              <a:spcAft>
                <a:spcPts val="1000"/>
              </a:spcAft>
            </a:pPr>
            <a:r>
              <a:rPr lang="en-AU" sz="2200" dirty="0">
                <a:latin typeface="Calibri" panose="020F0502020204030204" pitchFamily="34" charset="0"/>
                <a:ea typeface="Calibri" panose="020F0502020204030204" pitchFamily="34" charset="0"/>
              </a:rPr>
              <a:t>Create new rows so each cell contains only one value</a:t>
            </a:r>
          </a:p>
          <a:p>
            <a:pPr marL="0" marR="0" algn="just">
              <a:lnSpc>
                <a:spcPct val="115000"/>
              </a:lnSpc>
              <a:spcBef>
                <a:spcPts val="0"/>
              </a:spcBef>
              <a:spcAft>
                <a:spcPts val="1000"/>
              </a:spcAft>
            </a:pPr>
            <a:endParaRPr lang="en-US" sz="2200" dirty="0">
              <a:latin typeface="Calibri" panose="020F0502020204030204" pitchFamily="34" charset="0"/>
              <a:ea typeface="Calibri" panose="020F0502020204030204" pitchFamily="34" charset="0"/>
            </a:endParaRPr>
          </a:p>
          <a:p>
            <a:pPr marL="0" marR="0" algn="just">
              <a:lnSpc>
                <a:spcPct val="115000"/>
              </a:lnSpc>
              <a:spcBef>
                <a:spcPts val="0"/>
              </a:spcBef>
              <a:spcAft>
                <a:spcPts val="1000"/>
              </a:spcAft>
            </a:pPr>
            <a:endParaRPr lang="en-US" sz="2200" dirty="0">
              <a:latin typeface="Calibri" panose="020F0502020204030204" pitchFamily="34" charset="0"/>
              <a:ea typeface="Calibri" panose="020F0502020204030204" pitchFamily="34" charset="0"/>
            </a:endParaRPr>
          </a:p>
          <a:p>
            <a:pPr marL="0" marR="0" algn="just">
              <a:lnSpc>
                <a:spcPct val="115000"/>
              </a:lnSpc>
              <a:spcBef>
                <a:spcPts val="0"/>
              </a:spcBef>
              <a:spcAft>
                <a:spcPts val="1000"/>
              </a:spcAft>
            </a:pPr>
            <a:endParaRPr lang="en-US" sz="2200" dirty="0">
              <a:latin typeface="Calibri" panose="020F0502020204030204" pitchFamily="34" charset="0"/>
              <a:ea typeface="Calibri" panose="020F0502020204030204" pitchFamily="34" charset="0"/>
            </a:endParaRPr>
          </a:p>
          <a:p>
            <a:pPr marL="0" marR="0" algn="just">
              <a:lnSpc>
                <a:spcPct val="115000"/>
              </a:lnSpc>
              <a:spcBef>
                <a:spcPts val="0"/>
              </a:spcBef>
              <a:spcAft>
                <a:spcPts val="1000"/>
              </a:spcAft>
            </a:pPr>
            <a:endParaRPr lang="en-US" dirty="0">
              <a:ea typeface="Calibri" panose="020F0502020204030204" pitchFamily="34" charset="0"/>
            </a:endParaRPr>
          </a:p>
          <a:p>
            <a:pPr marL="0" marR="0" algn="just">
              <a:lnSpc>
                <a:spcPct val="115000"/>
              </a:lnSpc>
              <a:spcBef>
                <a:spcPts val="0"/>
              </a:spcBef>
              <a:spcAft>
                <a:spcPts val="1000"/>
              </a:spcAft>
            </a:pPr>
            <a:r>
              <a:rPr lang="en-AU" dirty="0">
                <a:ea typeface="Calibri" panose="020F0502020204030204" pitchFamily="34" charset="0"/>
              </a:rPr>
              <a:t>But now the </a:t>
            </a:r>
            <a:r>
              <a:rPr lang="en-AU" dirty="0" err="1">
                <a:ea typeface="Calibri" panose="020F0502020204030204" pitchFamily="34" charset="0"/>
              </a:rPr>
              <a:t>studentID</a:t>
            </a:r>
            <a:r>
              <a:rPr lang="en-AU" dirty="0">
                <a:ea typeface="Calibri" panose="020F0502020204030204" pitchFamily="34" charset="0"/>
              </a:rPr>
              <a:t> no longer uniquely identifies each row. You now need to declare </a:t>
            </a:r>
            <a:r>
              <a:rPr lang="en-AU" i="1" dirty="0" err="1">
                <a:ea typeface="Calibri" panose="020F0502020204030204" pitchFamily="34" charset="0"/>
              </a:rPr>
              <a:t>studentID</a:t>
            </a:r>
            <a:r>
              <a:rPr lang="en-AU" dirty="0">
                <a:ea typeface="Calibri" panose="020F0502020204030204" pitchFamily="34" charset="0"/>
              </a:rPr>
              <a:t>       </a:t>
            </a:r>
            <a:r>
              <a:rPr lang="en-AU" b="1" dirty="0">
                <a:ea typeface="Calibri" panose="020F0502020204030204" pitchFamily="34" charset="0"/>
              </a:rPr>
              <a:t>and</a:t>
            </a:r>
            <a:r>
              <a:rPr lang="en-AU" dirty="0">
                <a:ea typeface="Calibri" panose="020F0502020204030204" pitchFamily="34" charset="0"/>
              </a:rPr>
              <a:t> </a:t>
            </a:r>
            <a:r>
              <a:rPr lang="en-AU" i="1" dirty="0">
                <a:ea typeface="Calibri" panose="020F0502020204030204" pitchFamily="34" charset="0"/>
              </a:rPr>
              <a:t>subject</a:t>
            </a:r>
            <a:r>
              <a:rPr lang="en-AU" dirty="0">
                <a:ea typeface="Calibri" panose="020F0502020204030204" pitchFamily="34" charset="0"/>
              </a:rPr>
              <a:t> </a:t>
            </a:r>
            <a:r>
              <a:rPr lang="en-AU" b="1" dirty="0">
                <a:ea typeface="Calibri" panose="020F0502020204030204" pitchFamily="34" charset="0"/>
              </a:rPr>
              <a:t>together</a:t>
            </a:r>
            <a:r>
              <a:rPr lang="en-AU" dirty="0">
                <a:ea typeface="Calibri" panose="020F0502020204030204" pitchFamily="34" charset="0"/>
              </a:rPr>
              <a:t> to uniquely identify each row. So the new </a:t>
            </a:r>
            <a:r>
              <a:rPr lang="en-AU" b="1" dirty="0">
                <a:ea typeface="Calibri" panose="020F0502020204030204" pitchFamily="34" charset="0"/>
              </a:rPr>
              <a:t>key</a:t>
            </a:r>
            <a:r>
              <a:rPr lang="en-AU" dirty="0">
                <a:ea typeface="Calibri" panose="020F0502020204030204" pitchFamily="34" charset="0"/>
              </a:rPr>
              <a:t> is </a:t>
            </a:r>
            <a:r>
              <a:rPr lang="en-AU" dirty="0" err="1">
                <a:ea typeface="Calibri" panose="020F0502020204030204" pitchFamily="34" charset="0"/>
              </a:rPr>
              <a:t>StudentID</a:t>
            </a:r>
            <a:r>
              <a:rPr lang="en-AU" dirty="0">
                <a:ea typeface="Calibri" panose="020F0502020204030204" pitchFamily="34" charset="0"/>
              </a:rPr>
              <a:t> </a:t>
            </a:r>
            <a:r>
              <a:rPr lang="en-AU" i="1" dirty="0">
                <a:ea typeface="Calibri" panose="020F0502020204030204" pitchFamily="34" charset="0"/>
              </a:rPr>
              <a:t>and</a:t>
            </a:r>
            <a:r>
              <a:rPr lang="en-AU" dirty="0">
                <a:ea typeface="Calibri" panose="020F0502020204030204" pitchFamily="34" charset="0"/>
              </a:rPr>
              <a:t> Subject.</a:t>
            </a:r>
          </a:p>
          <a:p>
            <a:pPr marL="0" marR="0" indent="0" algn="ctr">
              <a:lnSpc>
                <a:spcPct val="115000"/>
              </a:lnSpc>
              <a:spcBef>
                <a:spcPts val="0"/>
              </a:spcBef>
              <a:spcAft>
                <a:spcPts val="1000"/>
              </a:spcAft>
              <a:buNone/>
            </a:pPr>
            <a:r>
              <a:rPr lang="en-AU" sz="2200" dirty="0">
                <a:solidFill>
                  <a:srgbClr val="FF0000"/>
                </a:solidFill>
                <a:latin typeface="Calibri" panose="020F0502020204030204" pitchFamily="34" charset="0"/>
                <a:ea typeface="Calibri" panose="020F0502020204030204" pitchFamily="34" charset="0"/>
              </a:rPr>
              <a:t>Is it 2NF?</a:t>
            </a:r>
            <a:endParaRPr lang="en-US" sz="2200" dirty="0">
              <a:latin typeface="Calibri" panose="020F0502020204030204" pitchFamily="34" charset="0"/>
              <a:ea typeface="Calibri" panose="020F0502020204030204" pitchFamily="34" charset="0"/>
            </a:endParaRPr>
          </a:p>
          <a:p>
            <a:pPr marL="0" marR="0" algn="just">
              <a:lnSpc>
                <a:spcPct val="115000"/>
              </a:lnSpc>
              <a:spcBef>
                <a:spcPts val="0"/>
              </a:spcBef>
              <a:spcAft>
                <a:spcPts val="1000"/>
              </a:spcAft>
            </a:pPr>
            <a:endParaRPr lang="en-US" sz="1800" dirty="0">
              <a:latin typeface="Calibri" panose="020F0502020204030204" pitchFamily="34" charset="0"/>
              <a:ea typeface="Calibri" panose="020F0502020204030204" pitchFamily="34" charset="0"/>
            </a:endParaRPr>
          </a:p>
          <a:p>
            <a:endParaRPr lang="en-US" dirty="0"/>
          </a:p>
        </p:txBody>
      </p:sp>
      <p:sp>
        <p:nvSpPr>
          <p:cNvPr id="12" name="Slide Number Placeholder 11"/>
          <p:cNvSpPr>
            <a:spLocks noGrp="1"/>
          </p:cNvSpPr>
          <p:nvPr>
            <p:ph type="sldNum" sz="quarter" idx="12"/>
          </p:nvPr>
        </p:nvSpPr>
        <p:spPr/>
        <p:txBody>
          <a:bodyPr/>
          <a:lstStyle/>
          <a:p>
            <a:fld id="{E1F7872D-2CC5-44AA-A1BD-032FDCCB75AA}" type="slidenum">
              <a:rPr lang="en-US" smtClean="0"/>
              <a:t>33</a:t>
            </a:fld>
            <a:endParaRPr lang="en-US"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1221346" y="2406738"/>
            <a:ext cx="9749307" cy="1143000"/>
          </a:xfrm>
          <a:prstGeom prst="rect">
            <a:avLst/>
          </a:prstGeom>
          <a:noFill/>
          <a:ln>
            <a:noFill/>
          </a:ln>
        </p:spPr>
      </p:pic>
      <p:pic>
        <p:nvPicPr>
          <p:cNvPr id="4" name="Picture 2">
            <a:extLst>
              <a:ext uri="{FF2B5EF4-FFF2-40B4-BE49-F238E27FC236}">
                <a16:creationId xmlns:a16="http://schemas.microsoft.com/office/drawing/2014/main" id="{CE3741BE-1A5E-61A3-F2B3-FA3D86A9DB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462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08562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 (Cont..)</a:t>
            </a:r>
          </a:p>
        </p:txBody>
      </p:sp>
      <p:sp>
        <p:nvSpPr>
          <p:cNvPr id="3" name="Content Placeholder 2"/>
          <p:cNvSpPr>
            <a:spLocks noGrp="1"/>
          </p:cNvSpPr>
          <p:nvPr>
            <p:ph idx="1"/>
          </p:nvPr>
        </p:nvSpPr>
        <p:spPr/>
        <p:txBody>
          <a:bodyPr/>
          <a:lstStyle/>
          <a:p>
            <a:pPr marL="0" marR="0">
              <a:lnSpc>
                <a:spcPct val="150000"/>
              </a:lnSpc>
              <a:spcBef>
                <a:spcPts val="0"/>
              </a:spcBef>
              <a:spcAft>
                <a:spcPts val="1000"/>
              </a:spcAft>
            </a:pPr>
            <a:r>
              <a:rPr lang="en-AU" b="1" dirty="0" err="1">
                <a:ea typeface="Calibri" panose="020F0502020204030204" pitchFamily="34" charset="0"/>
              </a:rPr>
              <a:t>Studentname</a:t>
            </a:r>
            <a:r>
              <a:rPr lang="en-AU" b="1" dirty="0">
                <a:ea typeface="Calibri" panose="020F0502020204030204" pitchFamily="34" charset="0"/>
              </a:rPr>
              <a:t> </a:t>
            </a:r>
            <a:r>
              <a:rPr lang="en-AU" dirty="0">
                <a:ea typeface="Calibri" panose="020F0502020204030204" pitchFamily="34" charset="0"/>
              </a:rPr>
              <a:t>and</a:t>
            </a:r>
            <a:r>
              <a:rPr lang="en-AU" b="1" dirty="0">
                <a:ea typeface="Calibri" panose="020F0502020204030204" pitchFamily="34" charset="0"/>
              </a:rPr>
              <a:t> address </a:t>
            </a:r>
            <a:r>
              <a:rPr lang="en-AU" dirty="0">
                <a:ea typeface="Calibri" panose="020F0502020204030204" pitchFamily="34" charset="0"/>
              </a:rPr>
              <a:t>are dependent on </a:t>
            </a:r>
            <a:r>
              <a:rPr lang="en-AU" dirty="0" err="1">
                <a:ea typeface="Calibri" panose="020F0502020204030204" pitchFamily="34" charset="0"/>
              </a:rPr>
              <a:t>studentID</a:t>
            </a:r>
            <a:r>
              <a:rPr lang="en-AU" dirty="0">
                <a:ea typeface="Calibri" panose="020F0502020204030204" pitchFamily="34" charset="0"/>
              </a:rPr>
              <a:t> (which is part of the key)</a:t>
            </a:r>
            <a:br>
              <a:rPr lang="en-AU" dirty="0">
                <a:ea typeface="Calibri" panose="020F0502020204030204" pitchFamily="34" charset="0"/>
              </a:rPr>
            </a:br>
            <a:r>
              <a:rPr lang="en-AU" dirty="0">
                <a:ea typeface="Calibri" panose="020F0502020204030204" pitchFamily="34" charset="0"/>
              </a:rPr>
              <a:t>    This is good. But they are </a:t>
            </a:r>
            <a:r>
              <a:rPr lang="en-AU" b="1" dirty="0">
                <a:ea typeface="Calibri" panose="020F0502020204030204" pitchFamily="34" charset="0"/>
              </a:rPr>
              <a:t>not</a:t>
            </a:r>
            <a:r>
              <a:rPr lang="en-AU" dirty="0">
                <a:ea typeface="Calibri" panose="020F0502020204030204" pitchFamily="34" charset="0"/>
              </a:rPr>
              <a:t> dependent on </a:t>
            </a:r>
            <a:r>
              <a:rPr lang="en-AU" i="1" dirty="0">
                <a:ea typeface="Calibri" panose="020F0502020204030204" pitchFamily="34" charset="0"/>
              </a:rPr>
              <a:t>Subject</a:t>
            </a:r>
            <a:r>
              <a:rPr lang="en-AU" dirty="0">
                <a:ea typeface="Calibri" panose="020F0502020204030204" pitchFamily="34" charset="0"/>
              </a:rPr>
              <a:t> (the </a:t>
            </a:r>
            <a:r>
              <a:rPr lang="en-AU" i="1" dirty="0">
                <a:ea typeface="Calibri" panose="020F0502020204030204" pitchFamily="34" charset="0"/>
              </a:rPr>
              <a:t>other</a:t>
            </a:r>
            <a:r>
              <a:rPr lang="en-AU" dirty="0">
                <a:ea typeface="Calibri" panose="020F0502020204030204" pitchFamily="34" charset="0"/>
              </a:rPr>
              <a:t> part of the key)</a:t>
            </a:r>
            <a:endParaRPr lang="en-US" dirty="0">
              <a:ea typeface="Calibri" panose="020F0502020204030204" pitchFamily="34" charset="0"/>
            </a:endParaRPr>
          </a:p>
          <a:p>
            <a:pPr marL="0" marR="0" algn="just">
              <a:lnSpc>
                <a:spcPct val="150000"/>
              </a:lnSpc>
              <a:spcBef>
                <a:spcPts val="0"/>
              </a:spcBef>
              <a:spcAft>
                <a:spcPts val="1000"/>
              </a:spcAft>
            </a:pPr>
            <a:r>
              <a:rPr lang="en-AU" b="1" dirty="0">
                <a:ea typeface="Calibri" panose="020F0502020204030204" pitchFamily="34" charset="0"/>
              </a:rPr>
              <a:t>And 2NF requires…</a:t>
            </a:r>
            <a:endParaRPr lang="en-US" dirty="0">
              <a:ea typeface="Calibri" panose="020F0502020204030204" pitchFamily="34" charset="0"/>
            </a:endParaRPr>
          </a:p>
          <a:p>
            <a:pPr marL="457200" lvl="1" indent="0" algn="just">
              <a:lnSpc>
                <a:spcPct val="150000"/>
              </a:lnSpc>
              <a:spcBef>
                <a:spcPts val="0"/>
              </a:spcBef>
              <a:spcAft>
                <a:spcPts val="1000"/>
              </a:spcAft>
              <a:buNone/>
            </a:pPr>
            <a:r>
              <a:rPr lang="en-AU" dirty="0">
                <a:ea typeface="Calibri" panose="020F0502020204030204" pitchFamily="34" charset="0"/>
              </a:rPr>
              <a:t>All non-key fields are dependent on the ENTIRE key (</a:t>
            </a:r>
            <a:r>
              <a:rPr lang="en-AU" dirty="0" err="1">
                <a:ea typeface="Calibri" panose="020F0502020204030204" pitchFamily="34" charset="0"/>
              </a:rPr>
              <a:t>studentID</a:t>
            </a:r>
            <a:r>
              <a:rPr lang="en-AU" dirty="0">
                <a:ea typeface="Calibri" panose="020F0502020204030204" pitchFamily="34" charset="0"/>
              </a:rPr>
              <a:t> + subject)</a:t>
            </a:r>
            <a:endParaRPr lang="en-US" dirty="0">
              <a:ea typeface="Calibri" panose="020F0502020204030204" pitchFamily="34" charset="0"/>
            </a:endParaRPr>
          </a:p>
          <a:p>
            <a:endParaRPr lang="en-US" dirty="0"/>
          </a:p>
        </p:txBody>
      </p:sp>
      <p:sp>
        <p:nvSpPr>
          <p:cNvPr id="11" name="Slide Number Placeholder 10"/>
          <p:cNvSpPr>
            <a:spLocks noGrp="1"/>
          </p:cNvSpPr>
          <p:nvPr>
            <p:ph type="sldNum" sz="quarter" idx="12"/>
          </p:nvPr>
        </p:nvSpPr>
        <p:spPr/>
        <p:txBody>
          <a:bodyPr/>
          <a:lstStyle/>
          <a:p>
            <a:fld id="{E1F7872D-2CC5-44AA-A1BD-032FDCCB75AA}" type="slidenum">
              <a:rPr lang="en-US" smtClean="0"/>
              <a:t>34</a:t>
            </a:fld>
            <a:endParaRPr lang="en-US" dirty="0"/>
          </a:p>
        </p:txBody>
      </p:sp>
      <p:pic>
        <p:nvPicPr>
          <p:cNvPr id="4" name="Picture 2">
            <a:extLst>
              <a:ext uri="{FF2B5EF4-FFF2-40B4-BE49-F238E27FC236}">
                <a16:creationId xmlns:a16="http://schemas.microsoft.com/office/drawing/2014/main" id="{71CAAB54-BE7A-44B3-9027-5B1682CE11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462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43479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 (Cont..)</a:t>
            </a:r>
          </a:p>
        </p:txBody>
      </p:sp>
      <p:sp>
        <p:nvSpPr>
          <p:cNvPr id="3" name="Content Placeholder 2"/>
          <p:cNvSpPr>
            <a:spLocks noGrp="1"/>
          </p:cNvSpPr>
          <p:nvPr>
            <p:ph idx="1"/>
          </p:nvPr>
        </p:nvSpPr>
        <p:spPr/>
        <p:txBody>
          <a:bodyPr/>
          <a:lstStyle/>
          <a:p>
            <a:pPr marL="0" algn="just">
              <a:lnSpc>
                <a:spcPct val="115000"/>
              </a:lnSpc>
              <a:spcBef>
                <a:spcPts val="0"/>
              </a:spcBef>
              <a:spcAft>
                <a:spcPts val="1000"/>
              </a:spcAft>
            </a:pPr>
            <a:r>
              <a:rPr lang="en-AU" dirty="0">
                <a:ea typeface="Calibri" panose="020F0502020204030204" pitchFamily="34" charset="0"/>
              </a:rPr>
              <a:t>  Make new tables</a:t>
            </a:r>
            <a:endParaRPr lang="en-US" dirty="0">
              <a:ea typeface="Calibri" panose="020F0502020204030204" pitchFamily="34" charset="0"/>
            </a:endParaRPr>
          </a:p>
          <a:p>
            <a:pPr marL="342900" indent="-342900" algn="just">
              <a:lnSpc>
                <a:spcPct val="115000"/>
              </a:lnSpc>
              <a:spcBef>
                <a:spcPts val="0"/>
              </a:spcBef>
              <a:spcAft>
                <a:spcPts val="1000"/>
              </a:spcAft>
              <a:tabLst>
                <a:tab pos="457200" algn="l"/>
              </a:tabLst>
            </a:pPr>
            <a:r>
              <a:rPr lang="en-AU" dirty="0">
                <a:ea typeface="Calibri" panose="020F0502020204030204" pitchFamily="34" charset="0"/>
              </a:rPr>
              <a:t>Make a new table for each primary key field</a:t>
            </a:r>
            <a:endParaRPr lang="en-US" dirty="0">
              <a:ea typeface="Calibri" panose="020F0502020204030204" pitchFamily="34" charset="0"/>
            </a:endParaRPr>
          </a:p>
          <a:p>
            <a:pPr marL="342900" indent="-342900" algn="just">
              <a:lnSpc>
                <a:spcPct val="115000"/>
              </a:lnSpc>
              <a:spcBef>
                <a:spcPts val="0"/>
              </a:spcBef>
              <a:spcAft>
                <a:spcPts val="1000"/>
              </a:spcAft>
              <a:tabLst>
                <a:tab pos="457200" algn="l"/>
              </a:tabLst>
            </a:pPr>
            <a:r>
              <a:rPr lang="en-AU" dirty="0">
                <a:ea typeface="Calibri" panose="020F0502020204030204" pitchFamily="34" charset="0"/>
              </a:rPr>
              <a:t>Give each new table its own primary key</a:t>
            </a:r>
            <a:endParaRPr lang="en-US" dirty="0">
              <a:ea typeface="Calibri" panose="020F0502020204030204" pitchFamily="34" charset="0"/>
            </a:endParaRPr>
          </a:p>
          <a:p>
            <a:pPr marL="342900" indent="-342900" algn="just">
              <a:lnSpc>
                <a:spcPct val="115000"/>
              </a:lnSpc>
              <a:spcBef>
                <a:spcPts val="0"/>
              </a:spcBef>
              <a:spcAft>
                <a:spcPts val="1000"/>
              </a:spcAft>
              <a:tabLst>
                <a:tab pos="457200" algn="l"/>
              </a:tabLst>
            </a:pPr>
            <a:r>
              <a:rPr lang="en-AU" dirty="0">
                <a:ea typeface="Calibri" panose="020F0502020204030204" pitchFamily="34" charset="0"/>
              </a:rPr>
              <a:t>Move columns from the original table to the new table that matches their primary key…</a:t>
            </a:r>
            <a:endParaRPr lang="en-US" dirty="0">
              <a:ea typeface="Calibri" panose="020F0502020204030204" pitchFamily="34" charset="0"/>
            </a:endParaRPr>
          </a:p>
          <a:p>
            <a:endParaRPr lang="en-US" dirty="0"/>
          </a:p>
        </p:txBody>
      </p:sp>
      <p:sp>
        <p:nvSpPr>
          <p:cNvPr id="11" name="Slide Number Placeholder 10"/>
          <p:cNvSpPr>
            <a:spLocks noGrp="1"/>
          </p:cNvSpPr>
          <p:nvPr>
            <p:ph type="sldNum" sz="quarter" idx="12"/>
          </p:nvPr>
        </p:nvSpPr>
        <p:spPr/>
        <p:txBody>
          <a:bodyPr/>
          <a:lstStyle/>
          <a:p>
            <a:fld id="{E1F7872D-2CC5-44AA-A1BD-032FDCCB75AA}" type="slidenum">
              <a:rPr lang="en-US" smtClean="0"/>
              <a:t>35</a:t>
            </a:fld>
            <a:endParaRPr lang="en-US" dirty="0"/>
          </a:p>
        </p:txBody>
      </p:sp>
      <p:pic>
        <p:nvPicPr>
          <p:cNvPr id="4" name="Picture 2">
            <a:extLst>
              <a:ext uri="{FF2B5EF4-FFF2-40B4-BE49-F238E27FC236}">
                <a16:creationId xmlns:a16="http://schemas.microsoft.com/office/drawing/2014/main" id="{80DD2419-0B69-A3CC-2724-F21BC08611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462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479504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6B30371F-BBD6-9CDA-69D6-A0F62D4E420B}"/>
              </a:ext>
            </a:extLst>
          </p:cNvPr>
          <p:cNvSpPr txBox="1">
            <a:spLocks noChangeArrowheads="1"/>
          </p:cNvSpPr>
          <p:nvPr/>
        </p:nvSpPr>
        <p:spPr>
          <a:xfrm>
            <a:off x="1629747" y="1618862"/>
            <a:ext cx="8610600" cy="472440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09600" indent="-609600" algn="just"/>
            <a:r>
              <a:rPr lang="en-US" altLang="en-US" sz="1600">
                <a:latin typeface="Arial Unicode MS" pitchFamily="34" charset="-128"/>
                <a:ea typeface="Arial Unicode MS" pitchFamily="34" charset="-128"/>
              </a:rPr>
              <a:t>BCNF does not allow dependencies between attributes that belong to candidate keys.</a:t>
            </a:r>
          </a:p>
          <a:p>
            <a:pPr marL="609600" indent="-609600" algn="just"/>
            <a:r>
              <a:rPr lang="en-US" altLang="en-US" sz="1600">
                <a:latin typeface="Arial Unicode MS" pitchFamily="34" charset="-128"/>
                <a:ea typeface="Arial Unicode MS" pitchFamily="34" charset="-128"/>
              </a:rPr>
              <a:t>BCNF is a refinement of the third normal form in which it drops the restriction of a non-key attribute from the 3rd normal form.</a:t>
            </a:r>
            <a:r>
              <a:rPr lang="en-US" altLang="en-US" sz="1600" b="1">
                <a:solidFill>
                  <a:srgbClr val="CC0000"/>
                </a:solidFill>
                <a:latin typeface="Arial Unicode MS" pitchFamily="34" charset="-128"/>
                <a:cs typeface="Times New Roman" panose="02020603050405020304" pitchFamily="18" charset="0"/>
              </a:rPr>
              <a:t> </a:t>
            </a:r>
          </a:p>
          <a:p>
            <a:pPr marL="609600" indent="-609600" algn="just"/>
            <a:r>
              <a:rPr lang="en-US" altLang="en-US" sz="1600">
                <a:latin typeface="Arial Unicode MS" pitchFamily="34" charset="-128"/>
                <a:ea typeface="Arial Unicode MS" pitchFamily="34" charset="-128"/>
              </a:rPr>
              <a:t>Third normal form and BCNF are not same if the following conditions are true:</a:t>
            </a:r>
          </a:p>
          <a:p>
            <a:pPr marL="1100138" lvl="1" indent="-533400" algn="just"/>
            <a:r>
              <a:rPr lang="en-US" altLang="en-US" sz="1400">
                <a:latin typeface="Arial Unicode MS" pitchFamily="34" charset="-128"/>
                <a:ea typeface="Arial Unicode MS" pitchFamily="34" charset="-128"/>
              </a:rPr>
              <a:t>The table has two or more candidate keys</a:t>
            </a:r>
          </a:p>
          <a:p>
            <a:pPr marL="1100138" lvl="1" indent="-533400" algn="just"/>
            <a:r>
              <a:rPr lang="en-US" altLang="en-US" sz="1400">
                <a:latin typeface="Arial Unicode MS" pitchFamily="34" charset="-128"/>
                <a:ea typeface="Arial Unicode MS" pitchFamily="34" charset="-128"/>
              </a:rPr>
              <a:t>At least two of the candidate keys are composed of more than one attribute</a:t>
            </a:r>
          </a:p>
          <a:p>
            <a:pPr marL="1100138" lvl="1" indent="-533400" algn="just"/>
            <a:r>
              <a:rPr lang="en-US" altLang="en-US" sz="1400">
                <a:latin typeface="Arial Unicode MS" pitchFamily="34" charset="-128"/>
                <a:ea typeface="Arial Unicode MS" pitchFamily="34" charset="-128"/>
              </a:rPr>
              <a:t>The keys are not disjoint i.e. The composite candidate keys share some attributes</a:t>
            </a:r>
          </a:p>
          <a:p>
            <a:pPr marL="609600" indent="-609600" algn="just">
              <a:buFontTx/>
              <a:buNone/>
            </a:pPr>
            <a:endParaRPr lang="en-US" altLang="en-US" sz="1600" b="1">
              <a:solidFill>
                <a:srgbClr val="CC0000"/>
              </a:solidFill>
              <a:latin typeface="Arial Unicode MS" pitchFamily="34" charset="-128"/>
              <a:ea typeface="Arial Unicode MS" pitchFamily="34" charset="-128"/>
            </a:endParaRPr>
          </a:p>
          <a:p>
            <a:pPr marL="609600" indent="-609600" algn="just">
              <a:buFontTx/>
              <a:buNone/>
            </a:pPr>
            <a:r>
              <a:rPr lang="en-US" altLang="en-US" sz="1600" b="1">
                <a:solidFill>
                  <a:srgbClr val="CC0000"/>
                </a:solidFill>
                <a:latin typeface="Arial Unicode MS" pitchFamily="34" charset="-128"/>
                <a:ea typeface="Arial Unicode MS" pitchFamily="34" charset="-128"/>
              </a:rPr>
              <a:t>Example 1 - Address (Not in BCNF)</a:t>
            </a:r>
          </a:p>
          <a:p>
            <a:pPr marL="609600" indent="-609600" algn="just">
              <a:buFontTx/>
              <a:buNone/>
            </a:pPr>
            <a:r>
              <a:rPr lang="en-US" altLang="en-US" sz="1600" b="1">
                <a:latin typeface="Arial Unicode MS" pitchFamily="34" charset="-128"/>
                <a:ea typeface="Arial Unicode MS" pitchFamily="34" charset="-128"/>
              </a:rPr>
              <a:t>Scheme </a:t>
            </a:r>
            <a:r>
              <a:rPr lang="en-US" altLang="en-US" sz="1600" b="1">
                <a:ea typeface="Arial Unicode MS" pitchFamily="34" charset="-128"/>
                <a:sym typeface="Wingdings" panose="05000000000000000000" pitchFamily="2" charset="2"/>
              </a:rPr>
              <a:t></a:t>
            </a:r>
            <a:r>
              <a:rPr lang="en-US" altLang="en-US" sz="1600" b="1">
                <a:latin typeface="Arial Unicode MS" pitchFamily="34" charset="-128"/>
                <a:ea typeface="Arial Unicode MS" pitchFamily="34" charset="-128"/>
              </a:rPr>
              <a:t> {</a:t>
            </a:r>
            <a:r>
              <a:rPr lang="en-US" altLang="en-US" sz="1600" b="1">
                <a:latin typeface="Arial Unicode MS" pitchFamily="34" charset="-128"/>
                <a:cs typeface="Times New Roman" panose="02020603050405020304" pitchFamily="18" charset="0"/>
              </a:rPr>
              <a:t>City, Street, ZipCode </a:t>
            </a:r>
            <a:r>
              <a:rPr lang="en-US" altLang="en-US" sz="1600" b="1">
                <a:latin typeface="Arial Unicode MS" pitchFamily="34" charset="-128"/>
                <a:ea typeface="Arial Unicode MS" pitchFamily="34" charset="-128"/>
              </a:rPr>
              <a:t>}</a:t>
            </a:r>
          </a:p>
          <a:p>
            <a:pPr marL="1100138" lvl="1" indent="-533400" algn="just">
              <a:buFontTx/>
              <a:buAutoNum type="arabicPeriod"/>
            </a:pPr>
            <a:r>
              <a:rPr lang="en-US" altLang="en-US" sz="1600" b="1">
                <a:latin typeface="Arial Unicode MS" pitchFamily="34" charset="-128"/>
                <a:cs typeface="Times New Roman" panose="02020603050405020304" pitchFamily="18" charset="0"/>
              </a:rPr>
              <a:t>Key1 </a:t>
            </a:r>
            <a:r>
              <a:rPr lang="en-US" altLang="en-US" sz="1600" b="1">
                <a:cs typeface="Times New Roman" panose="02020603050405020304" pitchFamily="18" charset="0"/>
                <a:sym typeface="Wingdings" panose="05000000000000000000" pitchFamily="2" charset="2"/>
              </a:rPr>
              <a:t></a:t>
            </a:r>
            <a:r>
              <a:rPr lang="en-US" altLang="en-US" sz="1600" b="1">
                <a:latin typeface="Arial Unicode MS" pitchFamily="34" charset="-128"/>
                <a:cs typeface="Times New Roman" panose="02020603050405020304" pitchFamily="18" charset="0"/>
              </a:rPr>
              <a:t> {City, Street }</a:t>
            </a:r>
          </a:p>
          <a:p>
            <a:pPr marL="1100138" lvl="1" indent="-533400" algn="just">
              <a:buFontTx/>
              <a:buAutoNum type="arabicPeriod"/>
            </a:pPr>
            <a:r>
              <a:rPr lang="en-US" altLang="en-US" sz="1600" b="1">
                <a:latin typeface="Arial Unicode MS" pitchFamily="34" charset="-128"/>
                <a:cs typeface="Times New Roman" panose="02020603050405020304" pitchFamily="18" charset="0"/>
              </a:rPr>
              <a:t>Key2 </a:t>
            </a:r>
            <a:r>
              <a:rPr lang="en-US" altLang="en-US" sz="1600" b="1">
                <a:cs typeface="Times New Roman" panose="02020603050405020304" pitchFamily="18" charset="0"/>
                <a:sym typeface="Wingdings" panose="05000000000000000000" pitchFamily="2" charset="2"/>
              </a:rPr>
              <a:t></a:t>
            </a:r>
            <a:r>
              <a:rPr lang="en-US" altLang="en-US" sz="1600" b="1">
                <a:latin typeface="Arial Unicode MS" pitchFamily="34" charset="-128"/>
                <a:cs typeface="Times New Roman" panose="02020603050405020304" pitchFamily="18" charset="0"/>
              </a:rPr>
              <a:t> {ZipCode, Street}</a:t>
            </a:r>
          </a:p>
          <a:p>
            <a:pPr marL="1100138" lvl="1" indent="-533400" algn="just">
              <a:buFontTx/>
              <a:buAutoNum type="arabicPeriod"/>
            </a:pPr>
            <a:r>
              <a:rPr lang="en-US" altLang="en-US" sz="1600" b="1">
                <a:latin typeface="Arial Unicode MS" pitchFamily="34" charset="-128"/>
                <a:cs typeface="Times New Roman" panose="02020603050405020304" pitchFamily="18" charset="0"/>
              </a:rPr>
              <a:t>No non-key attribute hence 3NF</a:t>
            </a:r>
            <a:endParaRPr lang="en-US" altLang="en-US" sz="1600" b="1">
              <a:latin typeface="Arial Unicode MS" pitchFamily="34" charset="-128"/>
              <a:cs typeface="Times New Roman" panose="02020603050405020304" pitchFamily="18" charset="0"/>
              <a:sym typeface="Wingdings" panose="05000000000000000000" pitchFamily="2" charset="2"/>
            </a:endParaRPr>
          </a:p>
          <a:p>
            <a:pPr marL="1100138" lvl="1" indent="-533400" algn="just">
              <a:buFontTx/>
              <a:buAutoNum type="arabicPeriod"/>
            </a:pPr>
            <a:r>
              <a:rPr lang="en-US" altLang="en-US" sz="1600" b="1">
                <a:latin typeface="Arial Unicode MS" pitchFamily="34" charset="-128"/>
                <a:cs typeface="Times New Roman" panose="02020603050405020304" pitchFamily="18" charset="0"/>
              </a:rPr>
              <a:t>{City, Street} </a:t>
            </a:r>
            <a:r>
              <a:rPr lang="en-US" altLang="en-US" sz="1600" b="1">
                <a:latin typeface="Arial Unicode MS" pitchFamily="34" charset="-128"/>
                <a:cs typeface="Times New Roman" panose="02020603050405020304" pitchFamily="18" charset="0"/>
                <a:sym typeface="Wingdings" panose="05000000000000000000" pitchFamily="2" charset="2"/>
              </a:rPr>
              <a:t> {ZipCode}</a:t>
            </a:r>
          </a:p>
          <a:p>
            <a:pPr marL="1100138" lvl="1" indent="-533400" algn="just">
              <a:buFontTx/>
              <a:buAutoNum type="arabicPeriod"/>
            </a:pPr>
            <a:r>
              <a:rPr lang="en-US" altLang="en-US" sz="1600" b="1">
                <a:latin typeface="Arial Unicode MS" pitchFamily="34" charset="-128"/>
                <a:cs typeface="Times New Roman" panose="02020603050405020304" pitchFamily="18" charset="0"/>
              </a:rPr>
              <a:t>{ZipCode} </a:t>
            </a:r>
            <a:r>
              <a:rPr lang="en-US" altLang="en-US" sz="1600" b="1">
                <a:latin typeface="Arial Unicode MS" pitchFamily="34" charset="-128"/>
                <a:cs typeface="Times New Roman" panose="02020603050405020304" pitchFamily="18" charset="0"/>
                <a:sym typeface="Wingdings" panose="05000000000000000000" pitchFamily="2" charset="2"/>
              </a:rPr>
              <a:t> {City}</a:t>
            </a:r>
            <a:endParaRPr lang="en-US" altLang="en-US" sz="1600" b="1">
              <a:latin typeface="Arial Unicode MS" pitchFamily="34" charset="-128"/>
              <a:cs typeface="Times New Roman" panose="02020603050405020304" pitchFamily="18" charset="0"/>
            </a:endParaRPr>
          </a:p>
          <a:p>
            <a:pPr marL="1100138" lvl="1" indent="-533400" algn="just">
              <a:buFontTx/>
              <a:buAutoNum type="arabicPeriod"/>
            </a:pPr>
            <a:r>
              <a:rPr lang="en-US" altLang="en-US" sz="1600" b="1">
                <a:latin typeface="Arial Unicode MS" pitchFamily="34" charset="-128"/>
                <a:cs typeface="Times New Roman" panose="02020603050405020304" pitchFamily="18" charset="0"/>
              </a:rPr>
              <a:t>Dependency between attributes belonging to a key</a:t>
            </a:r>
            <a:endParaRPr lang="en-US" altLang="en-US" sz="1600" b="1" dirty="0">
              <a:latin typeface="Arial Unicode MS" pitchFamily="34" charset="-128"/>
              <a:cs typeface="Times New Roman" panose="02020603050405020304" pitchFamily="18" charset="0"/>
            </a:endParaRPr>
          </a:p>
        </p:txBody>
      </p:sp>
      <p:sp>
        <p:nvSpPr>
          <p:cNvPr id="7" name="Rectangle 3">
            <a:extLst>
              <a:ext uri="{FF2B5EF4-FFF2-40B4-BE49-F238E27FC236}">
                <a16:creationId xmlns:a16="http://schemas.microsoft.com/office/drawing/2014/main" id="{A18273BC-B039-2496-55F3-0008EFF00C34}"/>
              </a:ext>
            </a:extLst>
          </p:cNvPr>
          <p:cNvSpPr>
            <a:spLocks noChangeArrowheads="1"/>
          </p:cNvSpPr>
          <p:nvPr/>
        </p:nvSpPr>
        <p:spPr bwMode="auto">
          <a:xfrm>
            <a:off x="2010747" y="552062"/>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ctr" eaLnBrk="1" hangingPunct="1">
              <a:spcBef>
                <a:spcPct val="0"/>
              </a:spcBef>
            </a:pPr>
            <a:r>
              <a:rPr lang="en-US" altLang="en-US" sz="3600">
                <a:solidFill>
                  <a:srgbClr val="CC0000"/>
                </a:solidFill>
                <a:latin typeface="Arial-BoldMT"/>
              </a:rPr>
              <a:t>Boyce-Codd Normal Form  (BCNF)</a:t>
            </a:r>
            <a:r>
              <a:rPr lang="en-US" altLang="en-US" sz="4400">
                <a:solidFill>
                  <a:srgbClr val="CC0000"/>
                </a:solidFill>
                <a:latin typeface="Arial-BoldMT"/>
              </a:rPr>
              <a:t> </a:t>
            </a:r>
          </a:p>
        </p:txBody>
      </p:sp>
      <p:pic>
        <p:nvPicPr>
          <p:cNvPr id="8" name="Picture 2">
            <a:extLst>
              <a:ext uri="{FF2B5EF4-FFF2-40B4-BE49-F238E27FC236}">
                <a16:creationId xmlns:a16="http://schemas.microsoft.com/office/drawing/2014/main" id="{FA40D419-DA3D-4EA8-B9E2-06CEC4D633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462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09332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F7E258AC-6E50-4E90-4324-9DB623062F45}"/>
              </a:ext>
            </a:extLst>
          </p:cNvPr>
          <p:cNvSpPr txBox="1">
            <a:spLocks noChangeArrowheads="1"/>
          </p:cNvSpPr>
          <p:nvPr/>
        </p:nvSpPr>
        <p:spPr>
          <a:xfrm>
            <a:off x="1433804" y="1562877"/>
            <a:ext cx="8610600" cy="502920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09600" indent="-609600" algn="just">
              <a:buFontTx/>
              <a:buNone/>
            </a:pPr>
            <a:r>
              <a:rPr lang="en-US" altLang="en-US" sz="2000" b="1">
                <a:solidFill>
                  <a:srgbClr val="CC0000"/>
                </a:solidFill>
                <a:latin typeface="Arial Unicode MS" pitchFamily="34" charset="-128"/>
                <a:cs typeface="Times New Roman" panose="02020603050405020304" pitchFamily="18" charset="0"/>
              </a:rPr>
              <a:t>Example 2 - Movie (Not in BCNF)</a:t>
            </a:r>
          </a:p>
          <a:p>
            <a:pPr marL="609600" indent="-609600" algn="just">
              <a:buFontTx/>
              <a:buNone/>
            </a:pPr>
            <a:r>
              <a:rPr lang="en-US" altLang="en-US" sz="1800" b="1">
                <a:latin typeface="Arial Unicode MS" pitchFamily="34" charset="-128"/>
                <a:ea typeface="Arial Unicode MS" pitchFamily="34" charset="-128"/>
              </a:rPr>
              <a:t>Scheme </a:t>
            </a:r>
            <a:r>
              <a:rPr lang="en-US" altLang="en-US" sz="1800" b="1">
                <a:ea typeface="Arial Unicode MS" pitchFamily="34" charset="-128"/>
                <a:sym typeface="Wingdings" panose="05000000000000000000" pitchFamily="2" charset="2"/>
              </a:rPr>
              <a:t></a:t>
            </a:r>
            <a:r>
              <a:rPr lang="en-US" altLang="en-US" sz="1800" b="1">
                <a:latin typeface="Arial Unicode MS" pitchFamily="34" charset="-128"/>
                <a:ea typeface="Arial Unicode MS" pitchFamily="34" charset="-128"/>
              </a:rPr>
              <a:t> {M</a:t>
            </a:r>
            <a:r>
              <a:rPr lang="en-US" altLang="en-US" sz="1800" b="1">
                <a:latin typeface="Arial Unicode MS" pitchFamily="34" charset="-128"/>
                <a:cs typeface="Times New Roman" panose="02020603050405020304" pitchFamily="18" charset="0"/>
              </a:rPr>
              <a:t>ovieTitle, MovieID, PersonName, Role, Payment</a:t>
            </a:r>
            <a:r>
              <a:rPr lang="en-US" altLang="en-US" sz="1800" b="1">
                <a:latin typeface="Arial Unicode MS" pitchFamily="34" charset="-128"/>
                <a:ea typeface="Arial Unicode MS" pitchFamily="34" charset="-128"/>
              </a:rPr>
              <a:t> }	</a:t>
            </a:r>
          </a:p>
          <a:p>
            <a:pPr marL="1100138" lvl="1" indent="-533400" algn="just">
              <a:buFontTx/>
              <a:buAutoNum type="arabicPeriod"/>
            </a:pPr>
            <a:r>
              <a:rPr lang="en-US" altLang="en-US" sz="1600" b="1">
                <a:latin typeface="Arial Unicode MS" pitchFamily="34" charset="-128"/>
                <a:ea typeface="Arial Unicode MS" pitchFamily="34" charset="-128"/>
              </a:rPr>
              <a:t>Key1 </a:t>
            </a:r>
            <a:r>
              <a:rPr lang="en-US" altLang="en-US" sz="1600" b="1">
                <a:ea typeface="Arial Unicode MS" pitchFamily="34" charset="-128"/>
                <a:sym typeface="Wingdings" panose="05000000000000000000" pitchFamily="2" charset="2"/>
              </a:rPr>
              <a:t></a:t>
            </a:r>
            <a:r>
              <a:rPr lang="en-US" altLang="en-US" sz="1600" b="1">
                <a:latin typeface="Arial Unicode MS" pitchFamily="34" charset="-128"/>
                <a:ea typeface="Arial Unicode MS" pitchFamily="34" charset="-128"/>
              </a:rPr>
              <a:t> {MovieTitle, PersonName}</a:t>
            </a:r>
          </a:p>
          <a:p>
            <a:pPr marL="1100138" lvl="1" indent="-533400" algn="just">
              <a:buFontTx/>
              <a:buAutoNum type="arabicPeriod"/>
            </a:pPr>
            <a:r>
              <a:rPr lang="en-US" altLang="en-US" sz="1600" b="1">
                <a:latin typeface="Arial Unicode MS" pitchFamily="34" charset="-128"/>
                <a:ea typeface="Arial Unicode MS" pitchFamily="34" charset="-128"/>
              </a:rPr>
              <a:t>Key2 </a:t>
            </a:r>
            <a:r>
              <a:rPr lang="en-US" altLang="en-US" sz="1600" b="1">
                <a:ea typeface="Arial Unicode MS" pitchFamily="34" charset="-128"/>
                <a:sym typeface="Wingdings" panose="05000000000000000000" pitchFamily="2" charset="2"/>
              </a:rPr>
              <a:t></a:t>
            </a:r>
            <a:r>
              <a:rPr lang="en-US" altLang="en-US" sz="1600" b="1">
                <a:latin typeface="Arial Unicode MS" pitchFamily="34" charset="-128"/>
                <a:ea typeface="Arial Unicode MS" pitchFamily="34" charset="-128"/>
              </a:rPr>
              <a:t> {MovieID, PersonName}</a:t>
            </a:r>
          </a:p>
          <a:p>
            <a:pPr marL="1100138" lvl="1" indent="-533400" algn="just">
              <a:buFontTx/>
              <a:buAutoNum type="arabicPeriod"/>
            </a:pPr>
            <a:r>
              <a:rPr lang="en-US" altLang="en-US" sz="1600" b="1">
                <a:latin typeface="Arial Unicode MS" pitchFamily="34" charset="-128"/>
                <a:ea typeface="Arial Unicode MS" pitchFamily="34" charset="-128"/>
              </a:rPr>
              <a:t>Both </a:t>
            </a:r>
            <a:r>
              <a:rPr lang="en-US" altLang="en-US" sz="1600" b="1">
                <a:latin typeface="Arial Unicode MS" pitchFamily="34" charset="-128"/>
                <a:cs typeface="Times New Roman" panose="02020603050405020304" pitchFamily="18" charset="0"/>
              </a:rPr>
              <a:t>role and payment functionally depend on both candidate keys thus 3NF</a:t>
            </a:r>
            <a:endParaRPr lang="en-US" altLang="en-US" sz="1600" b="1">
              <a:latin typeface="Arial Unicode MS" pitchFamily="34" charset="-128"/>
              <a:ea typeface="Arial Unicode MS" pitchFamily="34" charset="-128"/>
            </a:endParaRPr>
          </a:p>
          <a:p>
            <a:pPr marL="1100138" lvl="1" indent="-533400" algn="just">
              <a:buFontTx/>
              <a:buAutoNum type="arabicPeriod"/>
            </a:pPr>
            <a:r>
              <a:rPr lang="en-US" altLang="en-US" sz="1600" b="1">
                <a:latin typeface="Arial Unicode MS" pitchFamily="34" charset="-128"/>
                <a:ea typeface="Arial Unicode MS" pitchFamily="34" charset="-128"/>
              </a:rPr>
              <a:t>{MovieID} </a:t>
            </a:r>
            <a:r>
              <a:rPr lang="en-US" altLang="en-US" sz="1600" b="1">
                <a:latin typeface="Arial Unicode MS" pitchFamily="34" charset="-128"/>
                <a:ea typeface="Arial Unicode MS" pitchFamily="34" charset="-128"/>
                <a:sym typeface="Wingdings" panose="05000000000000000000" pitchFamily="2" charset="2"/>
              </a:rPr>
              <a:t> {MovieTitle}</a:t>
            </a:r>
          </a:p>
          <a:p>
            <a:pPr marL="1100138" lvl="1" indent="-533400" algn="just">
              <a:buFontTx/>
              <a:buAutoNum type="arabicPeriod"/>
            </a:pPr>
            <a:r>
              <a:rPr lang="en-US" altLang="en-US" sz="1600" b="1">
                <a:latin typeface="Arial Unicode MS" pitchFamily="34" charset="-128"/>
                <a:cs typeface="Times New Roman" panose="02020603050405020304" pitchFamily="18" charset="0"/>
              </a:rPr>
              <a:t>Dependency between MovieID &amp; MovieTitle Violates BCNF</a:t>
            </a:r>
            <a:endParaRPr lang="en-US" altLang="en-US" sz="1600" b="1">
              <a:latin typeface="Arial Unicode MS" pitchFamily="34" charset="-128"/>
              <a:ea typeface="Arial Unicode MS" pitchFamily="34" charset="-128"/>
              <a:sym typeface="Wingdings" panose="05000000000000000000" pitchFamily="2" charset="2"/>
            </a:endParaRPr>
          </a:p>
          <a:p>
            <a:pPr marL="1100138" lvl="1" indent="-533400" algn="just">
              <a:buFontTx/>
              <a:buAutoNum type="arabicPeriod"/>
            </a:pPr>
            <a:endParaRPr lang="en-US" altLang="en-US" sz="1600" b="1">
              <a:latin typeface="Arial Unicode MS" pitchFamily="34" charset="-128"/>
              <a:ea typeface="Arial Unicode MS" pitchFamily="34" charset="-128"/>
            </a:endParaRPr>
          </a:p>
          <a:p>
            <a:pPr marL="609600" indent="-609600" algn="just">
              <a:buFontTx/>
              <a:buNone/>
            </a:pPr>
            <a:r>
              <a:rPr lang="en-US" altLang="en-US" sz="2000" b="1">
                <a:solidFill>
                  <a:srgbClr val="CC0000"/>
                </a:solidFill>
                <a:latin typeface="Arial Unicode MS" pitchFamily="34" charset="-128"/>
                <a:cs typeface="Times New Roman" panose="02020603050405020304" pitchFamily="18" charset="0"/>
              </a:rPr>
              <a:t>Example 3 - Consulting (Not in BCNF)</a:t>
            </a:r>
          </a:p>
          <a:p>
            <a:pPr marL="609600" indent="-609600" algn="just">
              <a:buFontTx/>
              <a:buNone/>
            </a:pPr>
            <a:r>
              <a:rPr lang="en-US" altLang="en-US" sz="1800" b="1">
                <a:latin typeface="Arial Unicode MS" pitchFamily="34" charset="-128"/>
                <a:ea typeface="Arial Unicode MS" pitchFamily="34" charset="-128"/>
              </a:rPr>
              <a:t>Scheme </a:t>
            </a:r>
            <a:r>
              <a:rPr lang="en-US" altLang="en-US" sz="1800" b="1">
                <a:ea typeface="Arial Unicode MS" pitchFamily="34" charset="-128"/>
                <a:sym typeface="Wingdings" panose="05000000000000000000" pitchFamily="2" charset="2"/>
              </a:rPr>
              <a:t></a:t>
            </a:r>
            <a:r>
              <a:rPr lang="en-US" altLang="en-US" sz="1800" b="1">
                <a:latin typeface="Arial Unicode MS" pitchFamily="34" charset="-128"/>
                <a:ea typeface="Arial Unicode MS" pitchFamily="34" charset="-128"/>
              </a:rPr>
              <a:t> {Client, Problem, Consultant}</a:t>
            </a:r>
          </a:p>
          <a:p>
            <a:pPr marL="1100138" lvl="1" indent="-533400" algn="just">
              <a:buFontTx/>
              <a:buAutoNum type="arabicPeriod"/>
            </a:pPr>
            <a:r>
              <a:rPr lang="en-US" altLang="en-US" sz="1600" b="1">
                <a:latin typeface="Arial Unicode MS" pitchFamily="34" charset="-128"/>
                <a:cs typeface="Times New Roman" panose="02020603050405020304" pitchFamily="18" charset="0"/>
              </a:rPr>
              <a:t>Key1 </a:t>
            </a:r>
            <a:r>
              <a:rPr lang="en-US" altLang="en-US" sz="1600" b="1">
                <a:cs typeface="Times New Roman" panose="02020603050405020304" pitchFamily="18" charset="0"/>
                <a:sym typeface="Wingdings" panose="05000000000000000000" pitchFamily="2" charset="2"/>
              </a:rPr>
              <a:t></a:t>
            </a:r>
            <a:r>
              <a:rPr lang="en-US" altLang="en-US" sz="1600" b="1">
                <a:latin typeface="Arial Unicode MS" pitchFamily="34" charset="-128"/>
                <a:cs typeface="Times New Roman" panose="02020603050405020304" pitchFamily="18" charset="0"/>
              </a:rPr>
              <a:t> {Client, Problem}</a:t>
            </a:r>
          </a:p>
          <a:p>
            <a:pPr marL="1100138" lvl="1" indent="-533400" algn="just">
              <a:buFontTx/>
              <a:buAutoNum type="arabicPeriod"/>
            </a:pPr>
            <a:r>
              <a:rPr lang="en-US" altLang="en-US" sz="1600" b="1">
                <a:latin typeface="Arial Unicode MS" pitchFamily="34" charset="-128"/>
                <a:cs typeface="Times New Roman" panose="02020603050405020304" pitchFamily="18" charset="0"/>
              </a:rPr>
              <a:t>Key2 </a:t>
            </a:r>
            <a:r>
              <a:rPr lang="en-US" altLang="en-US" sz="1600" b="1">
                <a:latin typeface="Arial Unicode MS" pitchFamily="34" charset="-128"/>
                <a:cs typeface="Times New Roman" panose="02020603050405020304" pitchFamily="18" charset="0"/>
                <a:sym typeface="Wingdings" panose="05000000000000000000" pitchFamily="2" charset="2"/>
              </a:rPr>
              <a:t> {Client, Consultant} </a:t>
            </a:r>
            <a:endParaRPr lang="en-US" altLang="en-US" sz="1600" b="1">
              <a:latin typeface="Arial Unicode MS" pitchFamily="34" charset="-128"/>
              <a:cs typeface="Times New Roman" panose="02020603050405020304" pitchFamily="18" charset="0"/>
            </a:endParaRPr>
          </a:p>
          <a:p>
            <a:pPr marL="1100138" lvl="1" indent="-533400" algn="just">
              <a:buFontTx/>
              <a:buAutoNum type="arabicPeriod"/>
            </a:pPr>
            <a:r>
              <a:rPr lang="en-US" altLang="en-US" sz="1600" b="1">
                <a:latin typeface="Arial Unicode MS" pitchFamily="34" charset="-128"/>
                <a:cs typeface="Times New Roman" panose="02020603050405020304" pitchFamily="18" charset="0"/>
              </a:rPr>
              <a:t>No non-key attribute hence 3NF</a:t>
            </a:r>
          </a:p>
          <a:p>
            <a:pPr marL="1100138" lvl="1" indent="-533400" algn="just">
              <a:buFontTx/>
              <a:buAutoNum type="arabicPeriod"/>
            </a:pPr>
            <a:r>
              <a:rPr lang="en-US" altLang="en-US" sz="1600" b="1">
                <a:latin typeface="Arial Unicode MS" pitchFamily="34" charset="-128"/>
                <a:cs typeface="Times New Roman" panose="02020603050405020304" pitchFamily="18" charset="0"/>
              </a:rPr>
              <a:t>{Client, Problem} </a:t>
            </a:r>
            <a:r>
              <a:rPr lang="en-US" altLang="en-US" sz="1600" b="1">
                <a:latin typeface="Arial Unicode MS" pitchFamily="34" charset="-128"/>
                <a:cs typeface="Times New Roman" panose="02020603050405020304" pitchFamily="18" charset="0"/>
                <a:sym typeface="Wingdings" panose="05000000000000000000" pitchFamily="2" charset="2"/>
              </a:rPr>
              <a:t> {Consultant}</a:t>
            </a:r>
          </a:p>
          <a:p>
            <a:pPr marL="1100138" lvl="1" indent="-533400" algn="just">
              <a:buFontTx/>
              <a:buAutoNum type="arabicPeriod"/>
            </a:pPr>
            <a:r>
              <a:rPr lang="en-US" altLang="en-US" sz="1600" b="1">
                <a:latin typeface="Arial Unicode MS" pitchFamily="34" charset="-128"/>
                <a:cs typeface="Times New Roman" panose="02020603050405020304" pitchFamily="18" charset="0"/>
              </a:rPr>
              <a:t>{Client, Consultant} </a:t>
            </a:r>
            <a:r>
              <a:rPr lang="en-US" altLang="en-US" sz="1600" b="1">
                <a:latin typeface="Arial Unicode MS" pitchFamily="34" charset="-128"/>
                <a:cs typeface="Times New Roman" panose="02020603050405020304" pitchFamily="18" charset="0"/>
                <a:sym typeface="Wingdings" panose="05000000000000000000" pitchFamily="2" charset="2"/>
              </a:rPr>
              <a:t> {Problem}</a:t>
            </a:r>
          </a:p>
          <a:p>
            <a:pPr marL="1100138" lvl="1" indent="-533400" algn="just">
              <a:buFontTx/>
              <a:buAutoNum type="arabicPeriod"/>
            </a:pPr>
            <a:r>
              <a:rPr lang="en-US" altLang="en-US" sz="1600" b="1">
                <a:latin typeface="Arial Unicode MS" pitchFamily="34" charset="-128"/>
                <a:cs typeface="Times New Roman" panose="02020603050405020304" pitchFamily="18" charset="0"/>
              </a:rPr>
              <a:t>Dependency between attributess belonging to keys violates BCNF </a:t>
            </a:r>
          </a:p>
        </p:txBody>
      </p:sp>
      <p:sp>
        <p:nvSpPr>
          <p:cNvPr id="7" name="Rectangle 3">
            <a:extLst>
              <a:ext uri="{FF2B5EF4-FFF2-40B4-BE49-F238E27FC236}">
                <a16:creationId xmlns:a16="http://schemas.microsoft.com/office/drawing/2014/main" id="{7AD96379-6E7A-5021-1422-BB7769998FBF}"/>
              </a:ext>
            </a:extLst>
          </p:cNvPr>
          <p:cNvSpPr>
            <a:spLocks noChangeArrowheads="1"/>
          </p:cNvSpPr>
          <p:nvPr/>
        </p:nvSpPr>
        <p:spPr bwMode="auto">
          <a:xfrm>
            <a:off x="1814804" y="496077"/>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ctr" eaLnBrk="1" hangingPunct="1">
              <a:spcBef>
                <a:spcPct val="0"/>
              </a:spcBef>
            </a:pPr>
            <a:r>
              <a:rPr lang="en-US" altLang="en-US" sz="3600">
                <a:solidFill>
                  <a:srgbClr val="CC0000"/>
                </a:solidFill>
                <a:latin typeface="Arial-BoldMT"/>
              </a:rPr>
              <a:t>Boyce Codd Normal Form  (BCNF)</a:t>
            </a:r>
            <a:endParaRPr lang="en-US" altLang="en-US" sz="4400">
              <a:solidFill>
                <a:srgbClr val="CC0000"/>
              </a:solidFill>
              <a:latin typeface="Arial-BoldMT"/>
            </a:endParaRPr>
          </a:p>
        </p:txBody>
      </p:sp>
      <p:pic>
        <p:nvPicPr>
          <p:cNvPr id="8" name="Picture 2">
            <a:extLst>
              <a:ext uri="{FF2B5EF4-FFF2-40B4-BE49-F238E27FC236}">
                <a16:creationId xmlns:a16="http://schemas.microsoft.com/office/drawing/2014/main" id="{99CFA38F-E403-C395-0DFB-121DDC00BB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462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340905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AF57DE21-C5C5-8747-0B64-27DD4A084557}"/>
              </a:ext>
            </a:extLst>
          </p:cNvPr>
          <p:cNvSpPr txBox="1">
            <a:spLocks noChangeArrowheads="1"/>
          </p:cNvSpPr>
          <p:nvPr/>
        </p:nvSpPr>
        <p:spPr>
          <a:xfrm>
            <a:off x="2460171" y="1814804"/>
            <a:ext cx="8001000" cy="5181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09600" indent="-609600" algn="just">
              <a:buFontTx/>
              <a:buAutoNum type="arabicPeriod"/>
            </a:pPr>
            <a:r>
              <a:rPr lang="en-US" altLang="en-US" sz="2400">
                <a:latin typeface="Arial Unicode MS" pitchFamily="34" charset="-128"/>
                <a:ea typeface="Arial Unicode MS" pitchFamily="34" charset="-128"/>
              </a:rPr>
              <a:t>Place the two candidate primary keys in separate entities</a:t>
            </a:r>
            <a:endParaRPr lang="en-US" altLang="en-US" sz="2400">
              <a:latin typeface="Arial Unicode MS" pitchFamily="34" charset="-128"/>
              <a:cs typeface="Times New Roman" panose="02020603050405020304" pitchFamily="18" charset="0"/>
            </a:endParaRPr>
          </a:p>
          <a:p>
            <a:pPr marL="609600" indent="-609600" algn="just">
              <a:buFontTx/>
              <a:buAutoNum type="arabicPeriod"/>
            </a:pPr>
            <a:r>
              <a:rPr lang="en-US" altLang="en-US" sz="2400">
                <a:latin typeface="Arial Unicode MS" pitchFamily="34" charset="-128"/>
                <a:cs typeface="Times New Roman" panose="02020603050405020304" pitchFamily="18" charset="0"/>
              </a:rPr>
              <a:t>Place each of the remaining data items in one of the resulting entities according to its dependency on the primary key.</a:t>
            </a:r>
            <a:r>
              <a:rPr lang="en-US" altLang="en-US" sz="2400">
                <a:latin typeface="Arial Unicode MS" pitchFamily="34" charset="-128"/>
                <a:ea typeface="Arial Unicode MS" pitchFamily="34" charset="-128"/>
              </a:rPr>
              <a:t> </a:t>
            </a:r>
          </a:p>
          <a:p>
            <a:pPr marL="609600" indent="-609600">
              <a:spcBef>
                <a:spcPct val="50000"/>
              </a:spcBef>
              <a:buFontTx/>
              <a:buNone/>
            </a:pPr>
            <a:r>
              <a:rPr lang="en-US" altLang="en-US" sz="2400" b="1">
                <a:solidFill>
                  <a:srgbClr val="CC0000"/>
                </a:solidFill>
                <a:latin typeface="Arial Unicode MS" pitchFamily="34" charset="-128"/>
                <a:cs typeface="Times New Roman" panose="02020603050405020304" pitchFamily="18" charset="0"/>
              </a:rPr>
              <a:t>Example 1 (Convert to BCNF) </a:t>
            </a:r>
          </a:p>
          <a:p>
            <a:pPr marL="1100138" lvl="1" indent="-533400">
              <a:spcBef>
                <a:spcPct val="50000"/>
              </a:spcBef>
              <a:buFontTx/>
              <a:buNone/>
            </a:pPr>
            <a:r>
              <a:rPr lang="en-US" altLang="en-US" sz="2000" b="1">
                <a:latin typeface="Arial Unicode MS" pitchFamily="34" charset="-128"/>
                <a:ea typeface="Arial Unicode MS" pitchFamily="34" charset="-128"/>
              </a:rPr>
              <a:t>Old Scheme </a:t>
            </a:r>
            <a:r>
              <a:rPr lang="en-US" altLang="en-US" sz="2000" b="1">
                <a:latin typeface="Arial Unicode MS" pitchFamily="34" charset="-128"/>
                <a:ea typeface="Arial Unicode MS" pitchFamily="34" charset="-128"/>
                <a:sym typeface="Wingdings" panose="05000000000000000000" pitchFamily="2" charset="2"/>
              </a:rPr>
              <a:t></a:t>
            </a:r>
            <a:r>
              <a:rPr lang="en-US" altLang="en-US" sz="2000" b="1">
                <a:latin typeface="Arial Unicode MS" pitchFamily="34" charset="-128"/>
                <a:ea typeface="Arial Unicode MS" pitchFamily="34" charset="-128"/>
              </a:rPr>
              <a:t> {City, Street, ZipCode }</a:t>
            </a:r>
          </a:p>
          <a:p>
            <a:pPr marL="1100138" lvl="1" indent="-533400">
              <a:spcBef>
                <a:spcPct val="50000"/>
              </a:spcBef>
              <a:buFontTx/>
              <a:buNone/>
            </a:pPr>
            <a:r>
              <a:rPr lang="en-US" altLang="en-US" sz="2000" b="1">
                <a:latin typeface="Arial Unicode MS" pitchFamily="34" charset="-128"/>
                <a:ea typeface="Arial Unicode MS" pitchFamily="34" charset="-128"/>
              </a:rPr>
              <a:t>New Scheme1 </a:t>
            </a:r>
            <a:r>
              <a:rPr lang="en-US" altLang="en-US" sz="2000" b="1">
                <a:latin typeface="Arial Unicode MS" pitchFamily="34" charset="-128"/>
                <a:ea typeface="Arial Unicode MS" pitchFamily="34" charset="-128"/>
                <a:sym typeface="Wingdings" panose="05000000000000000000" pitchFamily="2" charset="2"/>
              </a:rPr>
              <a:t></a:t>
            </a:r>
            <a:r>
              <a:rPr lang="en-US" altLang="en-US" sz="2000" b="1">
                <a:latin typeface="Arial Unicode MS" pitchFamily="34" charset="-128"/>
                <a:ea typeface="Arial Unicode MS" pitchFamily="34" charset="-128"/>
              </a:rPr>
              <a:t> {ZipCode, Street}</a:t>
            </a:r>
          </a:p>
          <a:p>
            <a:pPr marL="1100138" lvl="1" indent="-533400">
              <a:spcBef>
                <a:spcPct val="50000"/>
              </a:spcBef>
              <a:buFontTx/>
              <a:buNone/>
            </a:pPr>
            <a:r>
              <a:rPr lang="en-US" altLang="en-US" sz="2000" b="1">
                <a:latin typeface="Arial Unicode MS" pitchFamily="34" charset="-128"/>
                <a:ea typeface="Arial Unicode MS" pitchFamily="34" charset="-128"/>
              </a:rPr>
              <a:t>New Scheme2 </a:t>
            </a:r>
            <a:r>
              <a:rPr lang="en-US" altLang="en-US" sz="2000" b="1">
                <a:latin typeface="Arial Unicode MS" pitchFamily="34" charset="-128"/>
                <a:ea typeface="Arial Unicode MS" pitchFamily="34" charset="-128"/>
                <a:sym typeface="Wingdings" panose="05000000000000000000" pitchFamily="2" charset="2"/>
              </a:rPr>
              <a:t></a:t>
            </a:r>
            <a:r>
              <a:rPr lang="en-US" altLang="en-US" sz="2000" b="1">
                <a:latin typeface="Arial Unicode MS" pitchFamily="34" charset="-128"/>
                <a:ea typeface="Arial Unicode MS" pitchFamily="34" charset="-128"/>
              </a:rPr>
              <a:t> {City, Street}</a:t>
            </a:r>
          </a:p>
          <a:p>
            <a:pPr marL="609600" indent="-609600">
              <a:spcBef>
                <a:spcPct val="50000"/>
              </a:spcBef>
            </a:pPr>
            <a:r>
              <a:rPr lang="en-US" altLang="en-US" sz="2000" b="1">
                <a:latin typeface="Arial Unicode MS" pitchFamily="34" charset="-128"/>
                <a:ea typeface="Arial Unicode MS" pitchFamily="34" charset="-128"/>
              </a:rPr>
              <a:t>Loss of relation {ZipCode} </a:t>
            </a:r>
            <a:r>
              <a:rPr lang="en-US" altLang="en-US" sz="2000" b="1">
                <a:latin typeface="Arial Unicode MS" pitchFamily="34" charset="-128"/>
                <a:ea typeface="Arial Unicode MS" pitchFamily="34" charset="-128"/>
                <a:sym typeface="Wingdings" panose="05000000000000000000" pitchFamily="2" charset="2"/>
              </a:rPr>
              <a:t> {City}</a:t>
            </a:r>
            <a:endParaRPr lang="en-US" altLang="en-US" sz="2000" b="1">
              <a:latin typeface="Arial Unicode MS" pitchFamily="34" charset="-128"/>
              <a:ea typeface="Arial Unicode MS" pitchFamily="34" charset="-128"/>
            </a:endParaRPr>
          </a:p>
          <a:p>
            <a:pPr marL="1100138" lvl="1" indent="-533400">
              <a:spcBef>
                <a:spcPct val="50000"/>
              </a:spcBef>
              <a:buFontTx/>
              <a:buNone/>
            </a:pPr>
            <a:r>
              <a:rPr lang="en-US" altLang="en-US" sz="2000" b="1">
                <a:latin typeface="Arial Unicode MS" pitchFamily="34" charset="-128"/>
                <a:ea typeface="Arial Unicode MS" pitchFamily="34" charset="-128"/>
              </a:rPr>
              <a:t>Alternate New Scheme1 </a:t>
            </a:r>
            <a:r>
              <a:rPr lang="en-US" altLang="en-US" sz="2000" b="1">
                <a:latin typeface="Arial Unicode MS" pitchFamily="34" charset="-128"/>
                <a:ea typeface="Arial Unicode MS" pitchFamily="34" charset="-128"/>
                <a:sym typeface="Wingdings" panose="05000000000000000000" pitchFamily="2" charset="2"/>
              </a:rPr>
              <a:t></a:t>
            </a:r>
            <a:r>
              <a:rPr lang="en-US" altLang="en-US" sz="2000" b="1">
                <a:latin typeface="Arial Unicode MS" pitchFamily="34" charset="-128"/>
                <a:ea typeface="Arial Unicode MS" pitchFamily="34" charset="-128"/>
              </a:rPr>
              <a:t> {ZipCode, Street }</a:t>
            </a:r>
          </a:p>
          <a:p>
            <a:pPr marL="1100138" lvl="1" indent="-533400">
              <a:spcBef>
                <a:spcPct val="50000"/>
              </a:spcBef>
              <a:buFontTx/>
              <a:buNone/>
            </a:pPr>
            <a:r>
              <a:rPr lang="en-US" altLang="en-US" sz="2000" b="1">
                <a:latin typeface="Arial Unicode MS" pitchFamily="34" charset="-128"/>
                <a:ea typeface="Arial Unicode MS" pitchFamily="34" charset="-128"/>
              </a:rPr>
              <a:t>Alternate New Scheme2 </a:t>
            </a:r>
            <a:r>
              <a:rPr lang="en-US" altLang="en-US" sz="2000" b="1">
                <a:latin typeface="Arial Unicode MS" pitchFamily="34" charset="-128"/>
                <a:ea typeface="Arial Unicode MS" pitchFamily="34" charset="-128"/>
                <a:sym typeface="Wingdings" panose="05000000000000000000" pitchFamily="2" charset="2"/>
              </a:rPr>
              <a:t></a:t>
            </a:r>
            <a:r>
              <a:rPr lang="en-US" altLang="en-US" sz="2000" b="1">
                <a:latin typeface="Arial Unicode MS" pitchFamily="34" charset="-128"/>
                <a:ea typeface="Arial Unicode MS" pitchFamily="34" charset="-128"/>
              </a:rPr>
              <a:t> {ZipCode, City}</a:t>
            </a:r>
            <a:endParaRPr lang="en-US" altLang="en-US" sz="1800" b="1">
              <a:latin typeface="Arial Unicode MS" pitchFamily="34" charset="-128"/>
              <a:ea typeface="Arial Unicode MS" pitchFamily="34" charset="-128"/>
            </a:endParaRPr>
          </a:p>
          <a:p>
            <a:pPr marL="1100138" lvl="1" indent="-533400">
              <a:spcBef>
                <a:spcPct val="50000"/>
              </a:spcBef>
              <a:buFontTx/>
              <a:buNone/>
            </a:pPr>
            <a:endParaRPr lang="en-US" altLang="en-US" sz="2000" b="1">
              <a:latin typeface="Arial Unicode MS" pitchFamily="34" charset="-128"/>
              <a:ea typeface="Arial Unicode MS" pitchFamily="34" charset="-128"/>
            </a:endParaRPr>
          </a:p>
        </p:txBody>
      </p:sp>
      <p:sp>
        <p:nvSpPr>
          <p:cNvPr id="7" name="Rectangle 3">
            <a:extLst>
              <a:ext uri="{FF2B5EF4-FFF2-40B4-BE49-F238E27FC236}">
                <a16:creationId xmlns:a16="http://schemas.microsoft.com/office/drawing/2014/main" id="{54D99C30-441A-A742-740C-AFB22BB84F89}"/>
              </a:ext>
            </a:extLst>
          </p:cNvPr>
          <p:cNvSpPr>
            <a:spLocks noChangeArrowheads="1"/>
          </p:cNvSpPr>
          <p:nvPr/>
        </p:nvSpPr>
        <p:spPr bwMode="auto">
          <a:xfrm>
            <a:off x="2841171" y="748004"/>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ctr" eaLnBrk="1" hangingPunct="1">
              <a:spcBef>
                <a:spcPct val="0"/>
              </a:spcBef>
            </a:pPr>
            <a:r>
              <a:rPr lang="en-US" altLang="en-US" sz="4400">
                <a:solidFill>
                  <a:srgbClr val="CC0000"/>
                </a:solidFill>
                <a:latin typeface="Arial-BoldMT"/>
              </a:rPr>
              <a:t>BCNF - Decomposition</a:t>
            </a:r>
          </a:p>
        </p:txBody>
      </p:sp>
      <p:pic>
        <p:nvPicPr>
          <p:cNvPr id="8" name="Picture 2">
            <a:extLst>
              <a:ext uri="{FF2B5EF4-FFF2-40B4-BE49-F238E27FC236}">
                <a16:creationId xmlns:a16="http://schemas.microsoft.com/office/drawing/2014/main" id="{1FDA5230-A5F8-F90C-B0B6-D330EA7EB1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462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02642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ECDAAA83-A930-F982-7BE3-DF7E1B92F5F2}"/>
              </a:ext>
            </a:extLst>
          </p:cNvPr>
          <p:cNvSpPr txBox="1">
            <a:spLocks noChangeArrowheads="1"/>
          </p:cNvSpPr>
          <p:nvPr/>
        </p:nvSpPr>
        <p:spPr>
          <a:xfrm>
            <a:off x="1828800" y="1525556"/>
            <a:ext cx="8001000" cy="5181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09600" indent="-609600" algn="just">
              <a:buFontTx/>
              <a:buAutoNum type="arabicPeriod"/>
            </a:pPr>
            <a:r>
              <a:rPr lang="en-US" altLang="en-US" sz="2000">
                <a:latin typeface="Arial Unicode MS" pitchFamily="34" charset="-128"/>
                <a:ea typeface="Arial Unicode MS" pitchFamily="34" charset="-128"/>
              </a:rPr>
              <a:t>If decomposition does not cause any loss of information it is called a </a:t>
            </a:r>
            <a:r>
              <a:rPr lang="en-US" altLang="en-US" sz="2000" b="1">
                <a:latin typeface="Arial Unicode MS" pitchFamily="34" charset="-128"/>
                <a:ea typeface="Arial Unicode MS" pitchFamily="34" charset="-128"/>
              </a:rPr>
              <a:t>lossless</a:t>
            </a:r>
            <a:r>
              <a:rPr lang="en-US" altLang="en-US" sz="2000">
                <a:latin typeface="Arial Unicode MS" pitchFamily="34" charset="-128"/>
                <a:ea typeface="Arial Unicode MS" pitchFamily="34" charset="-128"/>
              </a:rPr>
              <a:t> decomposition. </a:t>
            </a:r>
          </a:p>
          <a:p>
            <a:pPr marL="609600" indent="-609600" algn="just">
              <a:buFontTx/>
              <a:buAutoNum type="arabicPeriod"/>
            </a:pPr>
            <a:r>
              <a:rPr lang="en-US" altLang="en-US" sz="2000">
                <a:latin typeface="Arial Unicode MS" pitchFamily="34" charset="-128"/>
                <a:ea typeface="Arial Unicode MS" pitchFamily="34" charset="-128"/>
              </a:rPr>
              <a:t>If a decomposition does not cause any dependencies to be lost it is called a </a:t>
            </a:r>
            <a:r>
              <a:rPr lang="en-US" altLang="en-US" sz="2000" b="1">
                <a:latin typeface="Arial Unicode MS" pitchFamily="34" charset="-128"/>
                <a:ea typeface="Arial Unicode MS" pitchFamily="34" charset="-128"/>
              </a:rPr>
              <a:t>dependency-preserving</a:t>
            </a:r>
            <a:r>
              <a:rPr lang="en-US" altLang="en-US" sz="2000">
                <a:latin typeface="Arial Unicode MS" pitchFamily="34" charset="-128"/>
                <a:ea typeface="Arial Unicode MS" pitchFamily="34" charset="-128"/>
              </a:rPr>
              <a:t> decomposition. </a:t>
            </a:r>
          </a:p>
          <a:p>
            <a:pPr marL="609600" indent="-609600" algn="just">
              <a:buFontTx/>
              <a:buAutoNum type="arabicPeriod"/>
            </a:pPr>
            <a:r>
              <a:rPr lang="en-US" altLang="en-US" sz="2000">
                <a:latin typeface="Arial Unicode MS" pitchFamily="34" charset="-128"/>
                <a:ea typeface="Arial Unicode MS" pitchFamily="34" charset="-128"/>
              </a:rPr>
              <a:t>Any table scheme can be decomposed in a lossless way into a collection of smaller schemas that are in BCNF form. However the dependency preservation is not guaranteed. </a:t>
            </a:r>
          </a:p>
          <a:p>
            <a:pPr marL="609600" indent="-609600" algn="just">
              <a:buFontTx/>
              <a:buAutoNum type="arabicPeriod"/>
            </a:pPr>
            <a:r>
              <a:rPr lang="en-US" altLang="en-US" sz="2000">
                <a:latin typeface="Arial Unicode MS" pitchFamily="34" charset="-128"/>
                <a:ea typeface="Arial Unicode MS" pitchFamily="34" charset="-128"/>
              </a:rPr>
              <a:t>Any table can be decomposed in a lossless way into 3</a:t>
            </a:r>
            <a:r>
              <a:rPr lang="en-US" altLang="en-US" sz="2000" baseline="30000">
                <a:latin typeface="Arial Unicode MS" pitchFamily="34" charset="-128"/>
                <a:ea typeface="Arial Unicode MS" pitchFamily="34" charset="-128"/>
              </a:rPr>
              <a:t>rd</a:t>
            </a:r>
            <a:r>
              <a:rPr lang="en-US" altLang="en-US" sz="2000">
                <a:latin typeface="Arial Unicode MS" pitchFamily="34" charset="-128"/>
                <a:ea typeface="Arial Unicode MS" pitchFamily="34" charset="-128"/>
              </a:rPr>
              <a:t> normal form that also preserves the dependencies.</a:t>
            </a:r>
          </a:p>
          <a:p>
            <a:pPr marL="1100138" lvl="1" indent="-533400" algn="just">
              <a:buFontTx/>
              <a:buChar char="•"/>
            </a:pPr>
            <a:r>
              <a:rPr lang="en-US" altLang="en-US" sz="1800">
                <a:latin typeface="Arial Unicode MS" pitchFamily="34" charset="-128"/>
                <a:ea typeface="Arial Unicode MS" pitchFamily="34" charset="-128"/>
              </a:rPr>
              <a:t>3NF may be better than BCNF in some cases</a:t>
            </a:r>
          </a:p>
          <a:p>
            <a:pPr marL="609600" indent="-609600" algn="just">
              <a:buFontTx/>
              <a:buNone/>
            </a:pPr>
            <a:endParaRPr lang="en-US" altLang="en-US" sz="2000">
              <a:latin typeface="Arial Unicode MS" pitchFamily="34" charset="-128"/>
              <a:ea typeface="Arial Unicode MS" pitchFamily="34" charset="-128"/>
            </a:endParaRPr>
          </a:p>
          <a:p>
            <a:pPr marL="609600" indent="-609600" algn="just">
              <a:buFontTx/>
              <a:buNone/>
            </a:pPr>
            <a:endParaRPr lang="en-US" altLang="en-US" sz="2400">
              <a:latin typeface="Arial Unicode MS" pitchFamily="34" charset="-128"/>
              <a:ea typeface="Arial Unicode MS" pitchFamily="34" charset="-128"/>
            </a:endParaRPr>
          </a:p>
        </p:txBody>
      </p:sp>
      <p:sp>
        <p:nvSpPr>
          <p:cNvPr id="7" name="Rectangle 3">
            <a:extLst>
              <a:ext uri="{FF2B5EF4-FFF2-40B4-BE49-F238E27FC236}">
                <a16:creationId xmlns:a16="http://schemas.microsoft.com/office/drawing/2014/main" id="{5C46ABFB-D774-0D87-427C-D1B2BEC2239C}"/>
              </a:ext>
            </a:extLst>
          </p:cNvPr>
          <p:cNvSpPr>
            <a:spLocks noChangeArrowheads="1"/>
          </p:cNvSpPr>
          <p:nvPr/>
        </p:nvSpPr>
        <p:spPr bwMode="auto">
          <a:xfrm>
            <a:off x="2209800" y="458756"/>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ctr" eaLnBrk="1" hangingPunct="1">
              <a:spcBef>
                <a:spcPct val="0"/>
              </a:spcBef>
            </a:pPr>
            <a:r>
              <a:rPr lang="en-US" altLang="en-US" sz="3600">
                <a:solidFill>
                  <a:srgbClr val="CC0000"/>
                </a:solidFill>
                <a:latin typeface="Arial-BoldMT"/>
              </a:rPr>
              <a:t>Decomposition – Loss of Information</a:t>
            </a:r>
          </a:p>
        </p:txBody>
      </p:sp>
      <p:sp>
        <p:nvSpPr>
          <p:cNvPr id="8" name="Text Box 4">
            <a:extLst>
              <a:ext uri="{FF2B5EF4-FFF2-40B4-BE49-F238E27FC236}">
                <a16:creationId xmlns:a16="http://schemas.microsoft.com/office/drawing/2014/main" id="{92033CAA-4C4B-85B7-F8F3-4BFB2D2191F4}"/>
              </a:ext>
            </a:extLst>
          </p:cNvPr>
          <p:cNvSpPr txBox="1">
            <a:spLocks noChangeArrowheads="1"/>
          </p:cNvSpPr>
          <p:nvPr/>
        </p:nvSpPr>
        <p:spPr bwMode="auto">
          <a:xfrm>
            <a:off x="2133600" y="6021356"/>
            <a:ext cx="8001000" cy="457200"/>
          </a:xfrm>
          <a:prstGeom prst="rect">
            <a:avLst/>
          </a:prstGeom>
          <a:solidFill>
            <a:srgbClr val="FFFF99"/>
          </a:solidFill>
          <a:ln>
            <a:noFill/>
          </a:ln>
          <a:effectLst>
            <a:outerShdw dist="107763" dir="2700000" algn="ctr" rotWithShape="0">
              <a:schemeClr val="bg2"/>
            </a:outer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a:spAutoFit/>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ctr">
              <a:spcBef>
                <a:spcPct val="0"/>
              </a:spcBef>
            </a:pPr>
            <a:r>
              <a:rPr lang="en-US" altLang="en-US">
                <a:solidFill>
                  <a:srgbClr val="000066"/>
                </a:solidFill>
                <a:latin typeface="Times New Roman" panose="02020603050405020304" pitchFamily="18" charset="0"/>
              </a:rPr>
              <a:t>Use your own judgment when decomposing schemas</a:t>
            </a:r>
          </a:p>
        </p:txBody>
      </p:sp>
      <p:pic>
        <p:nvPicPr>
          <p:cNvPr id="9" name="Picture 2">
            <a:extLst>
              <a:ext uri="{FF2B5EF4-FFF2-40B4-BE49-F238E27FC236}">
                <a16:creationId xmlns:a16="http://schemas.microsoft.com/office/drawing/2014/main" id="{1B69591A-A626-A8AA-3538-628978922C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462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35629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Redundancy (Cont..)</a:t>
            </a:r>
          </a:p>
        </p:txBody>
      </p:sp>
      <p:graphicFrame>
        <p:nvGraphicFramePr>
          <p:cNvPr id="9" name="Content Placeholder 8"/>
          <p:cNvGraphicFramePr>
            <a:graphicFrameLocks noGrp="1"/>
          </p:cNvGraphicFramePr>
          <p:nvPr>
            <p:ph sz="half" idx="1"/>
            <p:extLst>
              <p:ext uri="{D42A27DB-BD31-4B8C-83A1-F6EECF244321}">
                <p14:modId xmlns:p14="http://schemas.microsoft.com/office/powerpoint/2010/main" val="4181321017"/>
              </p:ext>
            </p:extLst>
          </p:nvPr>
        </p:nvGraphicFramePr>
        <p:xfrm>
          <a:off x="2841937" y="3185935"/>
          <a:ext cx="7017913" cy="2669100"/>
        </p:xfrm>
        <a:graphic>
          <a:graphicData uri="http://schemas.openxmlformats.org/drawingml/2006/table">
            <a:tbl>
              <a:tblPr firstRow="1" bandRow="1">
                <a:tableStyleId>{5C22544A-7EE6-4342-B048-85BDC9FD1C3A}</a:tableStyleId>
              </a:tblPr>
              <a:tblGrid>
                <a:gridCol w="1002559">
                  <a:extLst>
                    <a:ext uri="{9D8B030D-6E8A-4147-A177-3AD203B41FA5}">
                      <a16:colId xmlns:a16="http://schemas.microsoft.com/office/drawing/2014/main" val="20000"/>
                    </a:ext>
                  </a:extLst>
                </a:gridCol>
                <a:gridCol w="1002559">
                  <a:extLst>
                    <a:ext uri="{9D8B030D-6E8A-4147-A177-3AD203B41FA5}">
                      <a16:colId xmlns:a16="http://schemas.microsoft.com/office/drawing/2014/main" val="20001"/>
                    </a:ext>
                  </a:extLst>
                </a:gridCol>
                <a:gridCol w="1002559">
                  <a:extLst>
                    <a:ext uri="{9D8B030D-6E8A-4147-A177-3AD203B41FA5}">
                      <a16:colId xmlns:a16="http://schemas.microsoft.com/office/drawing/2014/main" val="20002"/>
                    </a:ext>
                  </a:extLst>
                </a:gridCol>
                <a:gridCol w="1002559">
                  <a:extLst>
                    <a:ext uri="{9D8B030D-6E8A-4147-A177-3AD203B41FA5}">
                      <a16:colId xmlns:a16="http://schemas.microsoft.com/office/drawing/2014/main" val="20003"/>
                    </a:ext>
                  </a:extLst>
                </a:gridCol>
                <a:gridCol w="1002559">
                  <a:extLst>
                    <a:ext uri="{9D8B030D-6E8A-4147-A177-3AD203B41FA5}">
                      <a16:colId xmlns:a16="http://schemas.microsoft.com/office/drawing/2014/main" val="20004"/>
                    </a:ext>
                  </a:extLst>
                </a:gridCol>
                <a:gridCol w="1002559">
                  <a:extLst>
                    <a:ext uri="{9D8B030D-6E8A-4147-A177-3AD203B41FA5}">
                      <a16:colId xmlns:a16="http://schemas.microsoft.com/office/drawing/2014/main" val="20005"/>
                    </a:ext>
                  </a:extLst>
                </a:gridCol>
                <a:gridCol w="1002559">
                  <a:extLst>
                    <a:ext uri="{9D8B030D-6E8A-4147-A177-3AD203B41FA5}">
                      <a16:colId xmlns:a16="http://schemas.microsoft.com/office/drawing/2014/main" val="20006"/>
                    </a:ext>
                  </a:extLst>
                </a:gridCol>
              </a:tblGrid>
              <a:tr h="533820">
                <a:tc>
                  <a:txBody>
                    <a:bodyPr/>
                    <a:lstStyle/>
                    <a:p>
                      <a:r>
                        <a:rPr lang="en-US" dirty="0"/>
                        <a:t>Sid</a:t>
                      </a:r>
                    </a:p>
                  </a:txBody>
                  <a:tcPr/>
                </a:tc>
                <a:tc>
                  <a:txBody>
                    <a:bodyPr/>
                    <a:lstStyle/>
                    <a:p>
                      <a:r>
                        <a:rPr lang="en-US" dirty="0" err="1"/>
                        <a:t>Sname</a:t>
                      </a:r>
                      <a:endParaRPr lang="en-US" dirty="0"/>
                    </a:p>
                  </a:txBody>
                  <a:tcPr/>
                </a:tc>
                <a:tc>
                  <a:txBody>
                    <a:bodyPr/>
                    <a:lstStyle/>
                    <a:p>
                      <a:r>
                        <a:rPr lang="en-US" dirty="0"/>
                        <a:t>Cid</a:t>
                      </a:r>
                    </a:p>
                  </a:txBody>
                  <a:tcPr/>
                </a:tc>
                <a:tc>
                  <a:txBody>
                    <a:bodyPr/>
                    <a:lstStyle/>
                    <a:p>
                      <a:r>
                        <a:rPr lang="en-US" dirty="0" err="1"/>
                        <a:t>Cname</a:t>
                      </a:r>
                      <a:endParaRPr lang="en-US" dirty="0"/>
                    </a:p>
                  </a:txBody>
                  <a:tcPr/>
                </a:tc>
                <a:tc>
                  <a:txBody>
                    <a:bodyPr/>
                    <a:lstStyle/>
                    <a:p>
                      <a:r>
                        <a:rPr lang="en-US" dirty="0"/>
                        <a:t>Fid</a:t>
                      </a:r>
                    </a:p>
                  </a:txBody>
                  <a:tcPr/>
                </a:tc>
                <a:tc>
                  <a:txBody>
                    <a:bodyPr/>
                    <a:lstStyle/>
                    <a:p>
                      <a:r>
                        <a:rPr lang="en-US" dirty="0" err="1"/>
                        <a:t>Fname</a:t>
                      </a:r>
                      <a:endParaRPr lang="en-US" dirty="0"/>
                    </a:p>
                  </a:txBody>
                  <a:tcPr/>
                </a:tc>
                <a:tc>
                  <a:txBody>
                    <a:bodyPr/>
                    <a:lstStyle/>
                    <a:p>
                      <a:r>
                        <a:rPr lang="en-US" dirty="0"/>
                        <a:t>Salary</a:t>
                      </a:r>
                    </a:p>
                  </a:txBody>
                  <a:tcPr/>
                </a:tc>
                <a:extLst>
                  <a:ext uri="{0D108BD9-81ED-4DB2-BD59-A6C34878D82A}">
                    <a16:rowId xmlns:a16="http://schemas.microsoft.com/office/drawing/2014/main" val="10000"/>
                  </a:ext>
                </a:extLst>
              </a:tr>
              <a:tr h="533820">
                <a:tc>
                  <a:txBody>
                    <a:bodyPr/>
                    <a:lstStyle/>
                    <a:p>
                      <a:r>
                        <a:rPr lang="en-US" dirty="0"/>
                        <a:t>1</a:t>
                      </a:r>
                    </a:p>
                  </a:txBody>
                  <a:tcPr/>
                </a:tc>
                <a:tc>
                  <a:txBody>
                    <a:bodyPr/>
                    <a:lstStyle/>
                    <a:p>
                      <a:r>
                        <a:rPr lang="en-US" dirty="0"/>
                        <a:t>AA</a:t>
                      </a:r>
                    </a:p>
                  </a:txBody>
                  <a:tcPr/>
                </a:tc>
                <a:tc>
                  <a:txBody>
                    <a:bodyPr/>
                    <a:lstStyle/>
                    <a:p>
                      <a:r>
                        <a:rPr lang="en-US" dirty="0"/>
                        <a:t>C1</a:t>
                      </a:r>
                    </a:p>
                  </a:txBody>
                  <a:tcPr/>
                </a:tc>
                <a:tc>
                  <a:txBody>
                    <a:bodyPr/>
                    <a:lstStyle/>
                    <a:p>
                      <a:r>
                        <a:rPr lang="en-US" dirty="0"/>
                        <a:t>DBMS</a:t>
                      </a:r>
                    </a:p>
                  </a:txBody>
                  <a:tcPr/>
                </a:tc>
                <a:tc>
                  <a:txBody>
                    <a:bodyPr/>
                    <a:lstStyle/>
                    <a:p>
                      <a:r>
                        <a:rPr lang="en-US" dirty="0"/>
                        <a:t>F1</a:t>
                      </a:r>
                    </a:p>
                  </a:txBody>
                  <a:tcPr/>
                </a:tc>
                <a:tc>
                  <a:txBody>
                    <a:bodyPr/>
                    <a:lstStyle/>
                    <a:p>
                      <a:r>
                        <a:rPr lang="en-US" dirty="0" err="1"/>
                        <a:t>Jojo</a:t>
                      </a:r>
                      <a:endParaRPr lang="en-US" dirty="0"/>
                    </a:p>
                  </a:txBody>
                  <a:tcPr/>
                </a:tc>
                <a:tc>
                  <a:txBody>
                    <a:bodyPr/>
                    <a:lstStyle/>
                    <a:p>
                      <a:r>
                        <a:rPr lang="en-US" dirty="0"/>
                        <a:t>30000</a:t>
                      </a:r>
                    </a:p>
                  </a:txBody>
                  <a:tcPr/>
                </a:tc>
                <a:extLst>
                  <a:ext uri="{0D108BD9-81ED-4DB2-BD59-A6C34878D82A}">
                    <a16:rowId xmlns:a16="http://schemas.microsoft.com/office/drawing/2014/main" val="10001"/>
                  </a:ext>
                </a:extLst>
              </a:tr>
              <a:tr h="533820">
                <a:tc>
                  <a:txBody>
                    <a:bodyPr/>
                    <a:lstStyle/>
                    <a:p>
                      <a:r>
                        <a:rPr lang="en-US" dirty="0"/>
                        <a:t>2</a:t>
                      </a:r>
                    </a:p>
                  </a:txBody>
                  <a:tcPr/>
                </a:tc>
                <a:tc>
                  <a:txBody>
                    <a:bodyPr/>
                    <a:lstStyle/>
                    <a:p>
                      <a:r>
                        <a:rPr lang="en-US" dirty="0"/>
                        <a:t>BB</a:t>
                      </a:r>
                    </a:p>
                  </a:txBody>
                  <a:tcPr/>
                </a:tc>
                <a:tc>
                  <a:txBody>
                    <a:bodyPr/>
                    <a:lstStyle/>
                    <a:p>
                      <a:r>
                        <a:rPr lang="en-US" dirty="0"/>
                        <a:t>C2</a:t>
                      </a:r>
                    </a:p>
                  </a:txBody>
                  <a:tcPr/>
                </a:tc>
                <a:tc>
                  <a:txBody>
                    <a:bodyPr/>
                    <a:lstStyle/>
                    <a:p>
                      <a:r>
                        <a:rPr lang="en-US" dirty="0"/>
                        <a:t>JAVA</a:t>
                      </a:r>
                    </a:p>
                  </a:txBody>
                  <a:tcPr/>
                </a:tc>
                <a:tc>
                  <a:txBody>
                    <a:bodyPr/>
                    <a:lstStyle/>
                    <a:p>
                      <a:r>
                        <a:rPr lang="en-US" dirty="0"/>
                        <a:t>F2</a:t>
                      </a:r>
                    </a:p>
                  </a:txBody>
                  <a:tcPr/>
                </a:tc>
                <a:tc>
                  <a:txBody>
                    <a:bodyPr/>
                    <a:lstStyle/>
                    <a:p>
                      <a:r>
                        <a:rPr lang="en-US" dirty="0"/>
                        <a:t>KK</a:t>
                      </a:r>
                    </a:p>
                  </a:txBody>
                  <a:tcPr/>
                </a:tc>
                <a:tc>
                  <a:txBody>
                    <a:bodyPr/>
                    <a:lstStyle/>
                    <a:p>
                      <a:r>
                        <a:rPr lang="en-US" dirty="0"/>
                        <a:t>50000</a:t>
                      </a:r>
                    </a:p>
                  </a:txBody>
                  <a:tcPr/>
                </a:tc>
                <a:extLst>
                  <a:ext uri="{0D108BD9-81ED-4DB2-BD59-A6C34878D82A}">
                    <a16:rowId xmlns:a16="http://schemas.microsoft.com/office/drawing/2014/main" val="10002"/>
                  </a:ext>
                </a:extLst>
              </a:tr>
              <a:tr h="533820">
                <a:tc>
                  <a:txBody>
                    <a:bodyPr/>
                    <a:lstStyle/>
                    <a:p>
                      <a:r>
                        <a:rPr lang="en-US" dirty="0"/>
                        <a:t>3</a:t>
                      </a:r>
                    </a:p>
                  </a:txBody>
                  <a:tcPr/>
                </a:tc>
                <a:tc>
                  <a:txBody>
                    <a:bodyPr/>
                    <a:lstStyle/>
                    <a:p>
                      <a:r>
                        <a:rPr lang="en-US" dirty="0"/>
                        <a:t>CC</a:t>
                      </a:r>
                    </a:p>
                  </a:txBody>
                  <a:tcPr/>
                </a:tc>
                <a:tc>
                  <a:txBody>
                    <a:bodyPr/>
                    <a:lstStyle/>
                    <a:p>
                      <a:r>
                        <a:rPr lang="en-US" dirty="0"/>
                        <a:t>C1</a:t>
                      </a:r>
                    </a:p>
                  </a:txBody>
                  <a:tcPr/>
                </a:tc>
                <a:tc>
                  <a:txBody>
                    <a:bodyPr/>
                    <a:lstStyle/>
                    <a:p>
                      <a:r>
                        <a:rPr lang="en-US" dirty="0"/>
                        <a:t>DBMS</a:t>
                      </a:r>
                    </a:p>
                  </a:txBody>
                  <a:tcPr/>
                </a:tc>
                <a:tc>
                  <a:txBody>
                    <a:bodyPr/>
                    <a:lstStyle/>
                    <a:p>
                      <a:r>
                        <a:rPr lang="en-US" dirty="0"/>
                        <a:t>F1</a:t>
                      </a:r>
                    </a:p>
                  </a:txBody>
                  <a:tcPr/>
                </a:tc>
                <a:tc>
                  <a:txBody>
                    <a:bodyPr/>
                    <a:lstStyle/>
                    <a:p>
                      <a:r>
                        <a:rPr lang="en-US" dirty="0" err="1"/>
                        <a:t>Jojo</a:t>
                      </a:r>
                      <a:endParaRPr lang="en-US" dirty="0"/>
                    </a:p>
                  </a:txBody>
                  <a:tcPr/>
                </a:tc>
                <a:tc>
                  <a:txBody>
                    <a:bodyPr/>
                    <a:lstStyle/>
                    <a:p>
                      <a:r>
                        <a:rPr lang="en-US" dirty="0"/>
                        <a:t>30000</a:t>
                      </a:r>
                    </a:p>
                  </a:txBody>
                  <a:tcPr/>
                </a:tc>
                <a:extLst>
                  <a:ext uri="{0D108BD9-81ED-4DB2-BD59-A6C34878D82A}">
                    <a16:rowId xmlns:a16="http://schemas.microsoft.com/office/drawing/2014/main" val="10003"/>
                  </a:ext>
                </a:extLst>
              </a:tr>
              <a:tr h="533820">
                <a:tc>
                  <a:txBody>
                    <a:bodyPr/>
                    <a:lstStyle/>
                    <a:p>
                      <a:r>
                        <a:rPr lang="en-US" dirty="0"/>
                        <a:t>4</a:t>
                      </a:r>
                    </a:p>
                  </a:txBody>
                  <a:tcPr/>
                </a:tc>
                <a:tc>
                  <a:txBody>
                    <a:bodyPr/>
                    <a:lstStyle/>
                    <a:p>
                      <a:r>
                        <a:rPr lang="en-US" dirty="0"/>
                        <a:t>DD</a:t>
                      </a:r>
                    </a:p>
                  </a:txBody>
                  <a:tcPr/>
                </a:tc>
                <a:tc>
                  <a:txBody>
                    <a:bodyPr/>
                    <a:lstStyle/>
                    <a:p>
                      <a:r>
                        <a:rPr lang="en-US" dirty="0"/>
                        <a:t>C1</a:t>
                      </a:r>
                    </a:p>
                  </a:txBody>
                  <a:tcPr/>
                </a:tc>
                <a:tc>
                  <a:txBody>
                    <a:bodyPr/>
                    <a:lstStyle/>
                    <a:p>
                      <a:r>
                        <a:rPr lang="en-US" dirty="0"/>
                        <a:t>DBMS</a:t>
                      </a:r>
                    </a:p>
                  </a:txBody>
                  <a:tcPr/>
                </a:tc>
                <a:tc>
                  <a:txBody>
                    <a:bodyPr/>
                    <a:lstStyle/>
                    <a:p>
                      <a:r>
                        <a:rPr lang="en-US" dirty="0"/>
                        <a:t>F1</a:t>
                      </a:r>
                    </a:p>
                  </a:txBody>
                  <a:tcPr/>
                </a:tc>
                <a:tc>
                  <a:txBody>
                    <a:bodyPr/>
                    <a:lstStyle/>
                    <a:p>
                      <a:r>
                        <a:rPr lang="en-US" dirty="0" err="1"/>
                        <a:t>Jojo</a:t>
                      </a:r>
                      <a:endParaRPr lang="en-US" dirty="0"/>
                    </a:p>
                  </a:txBody>
                  <a:tcPr/>
                </a:tc>
                <a:tc>
                  <a:txBody>
                    <a:bodyPr/>
                    <a:lstStyle/>
                    <a:p>
                      <a:r>
                        <a:rPr lang="en-US" dirty="0"/>
                        <a:t>30000</a:t>
                      </a:r>
                    </a:p>
                  </a:txBody>
                  <a:tcPr/>
                </a:tc>
                <a:extLst>
                  <a:ext uri="{0D108BD9-81ED-4DB2-BD59-A6C34878D82A}">
                    <a16:rowId xmlns:a16="http://schemas.microsoft.com/office/drawing/2014/main" val="10004"/>
                  </a:ext>
                </a:extLst>
              </a:tr>
            </a:tbl>
          </a:graphicData>
        </a:graphic>
      </p:graphicFrame>
      <p:sp>
        <p:nvSpPr>
          <p:cNvPr id="4" name="Content Placeholder 3"/>
          <p:cNvSpPr>
            <a:spLocks noGrp="1"/>
          </p:cNvSpPr>
          <p:nvPr>
            <p:ph sz="half" idx="2"/>
          </p:nvPr>
        </p:nvSpPr>
        <p:spPr>
          <a:xfrm>
            <a:off x="838200" y="1825625"/>
            <a:ext cx="10515600" cy="4351338"/>
          </a:xfrm>
        </p:spPr>
        <p:txBody>
          <a:bodyPr/>
          <a:lstStyle/>
          <a:p>
            <a:r>
              <a:rPr lang="en-US" dirty="0"/>
              <a:t>Column Level Redundancy: </a:t>
            </a:r>
          </a:p>
          <a:p>
            <a:r>
              <a:rPr lang="en-US" dirty="0"/>
              <a:t>Now Rows are same but in column level because of Sid is primary key but columns are same.  </a:t>
            </a:r>
          </a:p>
        </p:txBody>
      </p:sp>
      <p:sp>
        <p:nvSpPr>
          <p:cNvPr id="15" name="Slide Number Placeholder 14"/>
          <p:cNvSpPr>
            <a:spLocks noGrp="1"/>
          </p:cNvSpPr>
          <p:nvPr>
            <p:ph type="sldNum" sz="quarter" idx="12"/>
          </p:nvPr>
        </p:nvSpPr>
        <p:spPr/>
        <p:txBody>
          <a:bodyPr/>
          <a:lstStyle/>
          <a:p>
            <a:fld id="{E1F7872D-2CC5-44AA-A1BD-032FDCCB75AA}" type="slidenum">
              <a:rPr lang="en-US" smtClean="0"/>
              <a:t>4</a:t>
            </a:fld>
            <a:endParaRPr lang="en-US"/>
          </a:p>
        </p:txBody>
      </p:sp>
      <p:cxnSp>
        <p:nvCxnSpPr>
          <p:cNvPr id="14" name="Straight Connector 13"/>
          <p:cNvCxnSpPr/>
          <p:nvPr/>
        </p:nvCxnSpPr>
        <p:spPr>
          <a:xfrm flipV="1">
            <a:off x="4893972" y="4121239"/>
            <a:ext cx="4804893" cy="12879"/>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22" name="Straight Connector 21"/>
          <p:cNvCxnSpPr/>
          <p:nvPr/>
        </p:nvCxnSpPr>
        <p:spPr>
          <a:xfrm flipV="1">
            <a:off x="4958366" y="5149101"/>
            <a:ext cx="4740499" cy="12878"/>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24" name="Straight Connector 23"/>
          <p:cNvCxnSpPr/>
          <p:nvPr/>
        </p:nvCxnSpPr>
        <p:spPr>
          <a:xfrm>
            <a:off x="4958366" y="5705342"/>
            <a:ext cx="474049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Oval Callout 24"/>
          <p:cNvSpPr/>
          <p:nvPr/>
        </p:nvSpPr>
        <p:spPr>
          <a:xfrm>
            <a:off x="9982200" y="2730322"/>
            <a:ext cx="1841678" cy="1081825"/>
          </a:xfrm>
          <a:prstGeom prst="wedgeEllipseCallo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Redundant Column Values</a:t>
            </a:r>
          </a:p>
        </p:txBody>
      </p:sp>
      <p:pic>
        <p:nvPicPr>
          <p:cNvPr id="3" name="Picture 2">
            <a:extLst>
              <a:ext uri="{FF2B5EF4-FFF2-40B4-BE49-F238E27FC236}">
                <a16:creationId xmlns:a16="http://schemas.microsoft.com/office/drawing/2014/main" id="{73426767-C47F-C2F2-5BF7-65F7B55F59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462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09769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par>
                                <p:cTn id="11" presetID="10"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E0C32F44-CECA-3D8C-399B-50E7DB13D5DE}"/>
              </a:ext>
            </a:extLst>
          </p:cNvPr>
          <p:cNvSpPr txBox="1">
            <a:spLocks noChangeArrowheads="1"/>
          </p:cNvSpPr>
          <p:nvPr/>
        </p:nvSpPr>
        <p:spPr>
          <a:xfrm>
            <a:off x="1828800" y="1629747"/>
            <a:ext cx="8610600" cy="5181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09600" indent="-609600">
              <a:spcBef>
                <a:spcPct val="50000"/>
              </a:spcBef>
              <a:buFontTx/>
              <a:buNone/>
            </a:pPr>
            <a:r>
              <a:rPr lang="en-US" altLang="en-US" sz="2000" b="1">
                <a:solidFill>
                  <a:srgbClr val="CC0000"/>
                </a:solidFill>
                <a:latin typeface="Arial Unicode MS" pitchFamily="34" charset="-128"/>
                <a:cs typeface="Times New Roman" panose="02020603050405020304" pitchFamily="18" charset="0"/>
              </a:rPr>
              <a:t>Example 2  (Convert to  BCNF) </a:t>
            </a:r>
          </a:p>
          <a:p>
            <a:pPr marL="1100138" lvl="1" indent="-533400">
              <a:spcBef>
                <a:spcPct val="50000"/>
              </a:spcBef>
              <a:buFontTx/>
              <a:buNone/>
            </a:pPr>
            <a:r>
              <a:rPr lang="en-US" altLang="en-US" sz="1600" b="1">
                <a:latin typeface="Arial Unicode MS" pitchFamily="34" charset="-128"/>
                <a:ea typeface="Arial Unicode MS" pitchFamily="34" charset="-128"/>
              </a:rPr>
              <a:t>Old Scheme </a:t>
            </a:r>
            <a:r>
              <a:rPr lang="en-US" altLang="en-US" sz="1600" b="1">
                <a:ea typeface="Arial Unicode MS" pitchFamily="34" charset="-128"/>
                <a:sym typeface="Wingdings" panose="05000000000000000000" pitchFamily="2" charset="2"/>
              </a:rPr>
              <a:t></a:t>
            </a:r>
            <a:r>
              <a:rPr lang="en-US" altLang="en-US" sz="1600" b="1">
                <a:latin typeface="Arial Unicode MS" pitchFamily="34" charset="-128"/>
                <a:ea typeface="Arial Unicode MS" pitchFamily="34" charset="-128"/>
              </a:rPr>
              <a:t> {M</a:t>
            </a:r>
            <a:r>
              <a:rPr lang="en-US" altLang="en-US" sz="1600" b="1">
                <a:latin typeface="Arial Unicode MS" pitchFamily="34" charset="-128"/>
                <a:cs typeface="Times New Roman" panose="02020603050405020304" pitchFamily="18" charset="0"/>
              </a:rPr>
              <a:t>ovieTitle, MovieID, PersonName, Role, Payment</a:t>
            </a:r>
            <a:r>
              <a:rPr lang="en-US" altLang="en-US" sz="1600" b="1">
                <a:latin typeface="Arial Unicode MS" pitchFamily="34" charset="-128"/>
                <a:ea typeface="Arial Unicode MS" pitchFamily="34" charset="-128"/>
              </a:rPr>
              <a:t> }</a:t>
            </a:r>
          </a:p>
          <a:p>
            <a:pPr marL="1100138" lvl="1" indent="-533400">
              <a:spcBef>
                <a:spcPct val="50000"/>
              </a:spcBef>
              <a:buFontTx/>
              <a:buNone/>
            </a:pPr>
            <a:r>
              <a:rPr lang="en-US" altLang="en-US" sz="1600" b="1">
                <a:latin typeface="Arial Unicode MS" pitchFamily="34" charset="-128"/>
                <a:ea typeface="Arial Unicode MS" pitchFamily="34" charset="-128"/>
              </a:rPr>
              <a:t>New Scheme </a:t>
            </a:r>
            <a:r>
              <a:rPr lang="en-US" altLang="en-US" sz="1600" b="1">
                <a:ea typeface="Arial Unicode MS" pitchFamily="34" charset="-128"/>
                <a:sym typeface="Wingdings" panose="05000000000000000000" pitchFamily="2" charset="2"/>
              </a:rPr>
              <a:t></a:t>
            </a:r>
            <a:r>
              <a:rPr lang="en-US" altLang="en-US" sz="1600" b="1">
                <a:latin typeface="Arial Unicode MS" pitchFamily="34" charset="-128"/>
                <a:ea typeface="Arial Unicode MS" pitchFamily="34" charset="-128"/>
              </a:rPr>
              <a:t> {</a:t>
            </a:r>
            <a:r>
              <a:rPr lang="en-US" altLang="en-US" sz="1600" b="1" u="sng">
                <a:latin typeface="Arial Unicode MS" pitchFamily="34" charset="-128"/>
                <a:ea typeface="Arial Unicode MS" pitchFamily="34" charset="-128"/>
              </a:rPr>
              <a:t>M</a:t>
            </a:r>
            <a:r>
              <a:rPr lang="en-US" altLang="en-US" sz="1600" b="1" u="sng">
                <a:latin typeface="Arial Unicode MS" pitchFamily="34" charset="-128"/>
                <a:cs typeface="Times New Roman" panose="02020603050405020304" pitchFamily="18" charset="0"/>
              </a:rPr>
              <a:t>ovieID, PersonName</a:t>
            </a:r>
            <a:r>
              <a:rPr lang="en-US" altLang="en-US" sz="1600" b="1">
                <a:latin typeface="Arial Unicode MS" pitchFamily="34" charset="-128"/>
                <a:cs typeface="Times New Roman" panose="02020603050405020304" pitchFamily="18" charset="0"/>
              </a:rPr>
              <a:t>, Role, Payment</a:t>
            </a:r>
            <a:r>
              <a:rPr lang="en-US" altLang="en-US" sz="1600" b="1">
                <a:latin typeface="Arial Unicode MS" pitchFamily="34" charset="-128"/>
                <a:ea typeface="Arial Unicode MS" pitchFamily="34" charset="-128"/>
              </a:rPr>
              <a:t>}</a:t>
            </a:r>
          </a:p>
          <a:p>
            <a:pPr marL="1100138" lvl="1" indent="-533400">
              <a:spcBef>
                <a:spcPct val="50000"/>
              </a:spcBef>
              <a:buFontTx/>
              <a:buNone/>
            </a:pPr>
            <a:r>
              <a:rPr lang="en-US" altLang="en-US" sz="1600" b="1">
                <a:latin typeface="Arial Unicode MS" pitchFamily="34" charset="-128"/>
                <a:ea typeface="Arial Unicode MS" pitchFamily="34" charset="-128"/>
              </a:rPr>
              <a:t>New Scheme </a:t>
            </a:r>
            <a:r>
              <a:rPr lang="en-US" altLang="en-US" sz="1600" b="1">
                <a:ea typeface="Arial Unicode MS" pitchFamily="34" charset="-128"/>
                <a:sym typeface="Wingdings" panose="05000000000000000000" pitchFamily="2" charset="2"/>
              </a:rPr>
              <a:t></a:t>
            </a:r>
            <a:r>
              <a:rPr lang="en-US" altLang="en-US" sz="1600" b="1">
                <a:latin typeface="Arial Unicode MS" pitchFamily="34" charset="-128"/>
                <a:ea typeface="Arial Unicode MS" pitchFamily="34" charset="-128"/>
              </a:rPr>
              <a:t> {</a:t>
            </a:r>
            <a:r>
              <a:rPr lang="en-US" altLang="en-US" sz="1600" b="1" u="sng">
                <a:latin typeface="Arial Unicode MS" pitchFamily="34" charset="-128"/>
                <a:cs typeface="Times New Roman" panose="02020603050405020304" pitchFamily="18" charset="0"/>
              </a:rPr>
              <a:t>MovieTitle, PersonName</a:t>
            </a:r>
            <a:r>
              <a:rPr lang="en-US" altLang="en-US" sz="1600" b="1">
                <a:latin typeface="Arial Unicode MS" pitchFamily="34" charset="-128"/>
                <a:ea typeface="Arial Unicode MS" pitchFamily="34" charset="-128"/>
              </a:rPr>
              <a:t>}</a:t>
            </a:r>
          </a:p>
          <a:p>
            <a:pPr marL="609600" indent="-609600">
              <a:spcBef>
                <a:spcPct val="50000"/>
              </a:spcBef>
            </a:pPr>
            <a:r>
              <a:rPr lang="en-US" altLang="en-US" sz="1800" b="1">
                <a:latin typeface="Arial Unicode MS" pitchFamily="34" charset="-128"/>
                <a:ea typeface="Arial Unicode MS" pitchFamily="34" charset="-128"/>
              </a:rPr>
              <a:t>Loss of relation {MovieID} </a:t>
            </a:r>
            <a:r>
              <a:rPr lang="en-US" altLang="en-US" sz="1800" b="1">
                <a:latin typeface="Arial Unicode MS" pitchFamily="34" charset="-128"/>
                <a:ea typeface="Arial Unicode MS" pitchFamily="34" charset="-128"/>
                <a:sym typeface="Wingdings" panose="05000000000000000000" pitchFamily="2" charset="2"/>
              </a:rPr>
              <a:t> {MovieTitle}</a:t>
            </a:r>
          </a:p>
          <a:p>
            <a:pPr marL="1100138" lvl="1" indent="-533400">
              <a:spcBef>
                <a:spcPct val="50000"/>
              </a:spcBef>
              <a:buFontTx/>
              <a:buNone/>
            </a:pPr>
            <a:r>
              <a:rPr lang="en-US" altLang="en-US" sz="1600" b="1">
                <a:latin typeface="Arial Unicode MS" pitchFamily="34" charset="-128"/>
                <a:ea typeface="Arial Unicode MS" pitchFamily="34" charset="-128"/>
              </a:rPr>
              <a:t>New Scheme </a:t>
            </a:r>
            <a:r>
              <a:rPr lang="en-US" altLang="en-US" sz="1600" b="1">
                <a:ea typeface="Arial Unicode MS" pitchFamily="34" charset="-128"/>
                <a:sym typeface="Wingdings" panose="05000000000000000000" pitchFamily="2" charset="2"/>
              </a:rPr>
              <a:t></a:t>
            </a:r>
            <a:r>
              <a:rPr lang="en-US" altLang="en-US" sz="1600" b="1">
                <a:latin typeface="Arial Unicode MS" pitchFamily="34" charset="-128"/>
                <a:ea typeface="Arial Unicode MS" pitchFamily="34" charset="-128"/>
              </a:rPr>
              <a:t> {</a:t>
            </a:r>
            <a:r>
              <a:rPr lang="en-US" altLang="en-US" sz="1600" b="1" u="sng">
                <a:latin typeface="Arial Unicode MS" pitchFamily="34" charset="-128"/>
                <a:ea typeface="Arial Unicode MS" pitchFamily="34" charset="-128"/>
              </a:rPr>
              <a:t>M</a:t>
            </a:r>
            <a:r>
              <a:rPr lang="en-US" altLang="en-US" sz="1600" b="1" u="sng">
                <a:latin typeface="Arial Unicode MS" pitchFamily="34" charset="-128"/>
                <a:cs typeface="Times New Roman" panose="02020603050405020304" pitchFamily="18" charset="0"/>
              </a:rPr>
              <a:t>ovieID, PersonName</a:t>
            </a:r>
            <a:r>
              <a:rPr lang="en-US" altLang="en-US" sz="1600" b="1">
                <a:latin typeface="Arial Unicode MS" pitchFamily="34" charset="-128"/>
                <a:cs typeface="Times New Roman" panose="02020603050405020304" pitchFamily="18" charset="0"/>
              </a:rPr>
              <a:t>, Role, Payment</a:t>
            </a:r>
            <a:r>
              <a:rPr lang="en-US" altLang="en-US" sz="1600" b="1">
                <a:latin typeface="Arial Unicode MS" pitchFamily="34" charset="-128"/>
                <a:ea typeface="Arial Unicode MS" pitchFamily="34" charset="-128"/>
              </a:rPr>
              <a:t>}</a:t>
            </a:r>
          </a:p>
          <a:p>
            <a:pPr marL="1100138" lvl="1" indent="-533400">
              <a:spcBef>
                <a:spcPct val="50000"/>
              </a:spcBef>
              <a:buFontTx/>
              <a:buNone/>
            </a:pPr>
            <a:r>
              <a:rPr lang="en-US" altLang="en-US" sz="1600" b="1">
                <a:latin typeface="Arial Unicode MS" pitchFamily="34" charset="-128"/>
                <a:ea typeface="Arial Unicode MS" pitchFamily="34" charset="-128"/>
              </a:rPr>
              <a:t>New Scheme </a:t>
            </a:r>
            <a:r>
              <a:rPr lang="en-US" altLang="en-US" sz="1600" b="1">
                <a:ea typeface="Arial Unicode MS" pitchFamily="34" charset="-128"/>
                <a:sym typeface="Wingdings" panose="05000000000000000000" pitchFamily="2" charset="2"/>
              </a:rPr>
              <a:t></a:t>
            </a:r>
            <a:r>
              <a:rPr lang="en-US" altLang="en-US" sz="1600" b="1">
                <a:latin typeface="Arial Unicode MS" pitchFamily="34" charset="-128"/>
                <a:ea typeface="Arial Unicode MS" pitchFamily="34" charset="-128"/>
              </a:rPr>
              <a:t> {</a:t>
            </a:r>
            <a:r>
              <a:rPr lang="en-US" altLang="en-US" sz="1600" b="1" u="sng">
                <a:latin typeface="Arial Unicode MS" pitchFamily="34" charset="-128"/>
                <a:cs typeface="Times New Roman" panose="02020603050405020304" pitchFamily="18" charset="0"/>
              </a:rPr>
              <a:t>MovieID, MovieTitle</a:t>
            </a:r>
            <a:r>
              <a:rPr lang="en-US" altLang="en-US" sz="1600" b="1">
                <a:latin typeface="Arial Unicode MS" pitchFamily="34" charset="-128"/>
                <a:ea typeface="Arial Unicode MS" pitchFamily="34" charset="-128"/>
              </a:rPr>
              <a:t>}</a:t>
            </a:r>
          </a:p>
          <a:p>
            <a:pPr marL="609600" indent="-609600">
              <a:spcBef>
                <a:spcPct val="50000"/>
              </a:spcBef>
            </a:pPr>
            <a:r>
              <a:rPr lang="en-US" altLang="en-US" sz="1800" b="1">
                <a:latin typeface="Arial Unicode MS" pitchFamily="34" charset="-128"/>
                <a:ea typeface="Arial Unicode MS" pitchFamily="34" charset="-128"/>
              </a:rPr>
              <a:t>We got the {MovieID} </a:t>
            </a:r>
            <a:r>
              <a:rPr lang="en-US" altLang="en-US" sz="1800" b="1">
                <a:latin typeface="Arial Unicode MS" pitchFamily="34" charset="-128"/>
                <a:ea typeface="Arial Unicode MS" pitchFamily="34" charset="-128"/>
                <a:sym typeface="Wingdings" panose="05000000000000000000" pitchFamily="2" charset="2"/>
              </a:rPr>
              <a:t> {MovieTitle} relationship back</a:t>
            </a:r>
            <a:endParaRPr lang="en-US" altLang="en-US" sz="1800" b="1">
              <a:latin typeface="Arial Unicode MS" pitchFamily="34" charset="-128"/>
              <a:ea typeface="Arial Unicode MS" pitchFamily="34" charset="-128"/>
            </a:endParaRPr>
          </a:p>
          <a:p>
            <a:pPr marL="609600" indent="-609600">
              <a:spcBef>
                <a:spcPct val="50000"/>
              </a:spcBef>
              <a:buFontTx/>
              <a:buNone/>
            </a:pPr>
            <a:r>
              <a:rPr lang="en-US" altLang="en-US" sz="2000" b="1">
                <a:solidFill>
                  <a:srgbClr val="CC0000"/>
                </a:solidFill>
                <a:latin typeface="Arial Unicode MS" pitchFamily="34" charset="-128"/>
                <a:cs typeface="Times New Roman" panose="02020603050405020304" pitchFamily="18" charset="0"/>
              </a:rPr>
              <a:t>Example 3  (Convert to  BCNF)</a:t>
            </a:r>
          </a:p>
          <a:p>
            <a:pPr marL="1100138" lvl="1" indent="-533400">
              <a:spcBef>
                <a:spcPct val="50000"/>
              </a:spcBef>
              <a:buFontTx/>
              <a:buNone/>
            </a:pPr>
            <a:r>
              <a:rPr lang="en-US" altLang="en-US" sz="1800" b="1">
                <a:latin typeface="Arial Unicode MS" pitchFamily="34" charset="-128"/>
                <a:ea typeface="Arial Unicode MS" pitchFamily="34" charset="-128"/>
              </a:rPr>
              <a:t>Old Scheme </a:t>
            </a:r>
            <a:r>
              <a:rPr lang="en-US" altLang="en-US" sz="1800" b="1">
                <a:ea typeface="Arial Unicode MS" pitchFamily="34" charset="-128"/>
                <a:sym typeface="Wingdings" panose="05000000000000000000" pitchFamily="2" charset="2"/>
              </a:rPr>
              <a:t></a:t>
            </a:r>
            <a:r>
              <a:rPr lang="en-US" altLang="en-US" sz="1800" b="1">
                <a:latin typeface="Arial Unicode MS" pitchFamily="34" charset="-128"/>
                <a:ea typeface="Arial Unicode MS" pitchFamily="34" charset="-128"/>
              </a:rPr>
              <a:t> {Client, Problem, Consultant}</a:t>
            </a:r>
          </a:p>
          <a:p>
            <a:pPr marL="1100138" lvl="1" indent="-533400">
              <a:spcBef>
                <a:spcPct val="50000"/>
              </a:spcBef>
              <a:buFontTx/>
              <a:buNone/>
            </a:pPr>
            <a:r>
              <a:rPr lang="en-US" altLang="en-US" sz="1800" b="1">
                <a:latin typeface="Arial Unicode MS" pitchFamily="34" charset="-128"/>
                <a:ea typeface="Arial Unicode MS" pitchFamily="34" charset="-128"/>
              </a:rPr>
              <a:t>New Scheme </a:t>
            </a:r>
            <a:r>
              <a:rPr lang="en-US" altLang="en-US" sz="1800" b="1">
                <a:ea typeface="Arial Unicode MS" pitchFamily="34" charset="-128"/>
                <a:sym typeface="Wingdings" panose="05000000000000000000" pitchFamily="2" charset="2"/>
              </a:rPr>
              <a:t></a:t>
            </a:r>
            <a:r>
              <a:rPr lang="en-US" altLang="en-US" sz="1800" b="1">
                <a:latin typeface="Arial Unicode MS" pitchFamily="34" charset="-128"/>
                <a:ea typeface="Arial Unicode MS" pitchFamily="34" charset="-128"/>
              </a:rPr>
              <a:t> {Client, Consultant}</a:t>
            </a:r>
          </a:p>
          <a:p>
            <a:pPr marL="1100138" lvl="1" indent="-533400">
              <a:spcBef>
                <a:spcPct val="50000"/>
              </a:spcBef>
              <a:buFontTx/>
              <a:buNone/>
            </a:pPr>
            <a:r>
              <a:rPr lang="en-US" altLang="en-US" sz="1800" b="1">
                <a:latin typeface="Arial Unicode MS" pitchFamily="34" charset="-128"/>
                <a:ea typeface="Arial Unicode MS" pitchFamily="34" charset="-128"/>
              </a:rPr>
              <a:t>New Scheme </a:t>
            </a:r>
            <a:r>
              <a:rPr lang="en-US" altLang="en-US" sz="1800" b="1">
                <a:ea typeface="Arial Unicode MS" pitchFamily="34" charset="-128"/>
                <a:sym typeface="Wingdings" panose="05000000000000000000" pitchFamily="2" charset="2"/>
              </a:rPr>
              <a:t></a:t>
            </a:r>
            <a:r>
              <a:rPr lang="en-US" altLang="en-US" sz="1800" b="1">
                <a:latin typeface="Arial Unicode MS" pitchFamily="34" charset="-128"/>
                <a:ea typeface="Arial Unicode MS" pitchFamily="34" charset="-128"/>
              </a:rPr>
              <a:t> {Client, Problem}</a:t>
            </a:r>
            <a:endParaRPr lang="en-US" altLang="en-US" sz="1800" b="1">
              <a:latin typeface="Arial Unicode MS" pitchFamily="34" charset="-128"/>
              <a:cs typeface="Times New Roman" panose="02020603050405020304" pitchFamily="18" charset="0"/>
            </a:endParaRPr>
          </a:p>
          <a:p>
            <a:pPr marL="1100138" lvl="1" indent="-533400">
              <a:spcBef>
                <a:spcPct val="50000"/>
              </a:spcBef>
              <a:buFontTx/>
              <a:buNone/>
            </a:pPr>
            <a:endParaRPr lang="en-US" altLang="en-US" sz="1800" b="1">
              <a:latin typeface="Arial Unicode MS" pitchFamily="34" charset="-128"/>
              <a:cs typeface="Times New Roman" panose="02020603050405020304" pitchFamily="18" charset="0"/>
            </a:endParaRPr>
          </a:p>
        </p:txBody>
      </p:sp>
      <p:sp>
        <p:nvSpPr>
          <p:cNvPr id="7" name="Rectangle 3">
            <a:extLst>
              <a:ext uri="{FF2B5EF4-FFF2-40B4-BE49-F238E27FC236}">
                <a16:creationId xmlns:a16="http://schemas.microsoft.com/office/drawing/2014/main" id="{2E1607C4-9337-7F80-EE3B-E373C120ECC5}"/>
              </a:ext>
            </a:extLst>
          </p:cNvPr>
          <p:cNvSpPr>
            <a:spLocks noChangeArrowheads="1"/>
          </p:cNvSpPr>
          <p:nvPr/>
        </p:nvSpPr>
        <p:spPr bwMode="auto">
          <a:xfrm>
            <a:off x="2209800" y="562947"/>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ctr" eaLnBrk="1" hangingPunct="1">
              <a:spcBef>
                <a:spcPct val="0"/>
              </a:spcBef>
            </a:pPr>
            <a:r>
              <a:rPr lang="en-US" altLang="en-US" sz="4400">
                <a:solidFill>
                  <a:srgbClr val="CC0000"/>
                </a:solidFill>
                <a:latin typeface="Arial-BoldMT"/>
              </a:rPr>
              <a:t>BCNF - Decomposition</a:t>
            </a:r>
          </a:p>
        </p:txBody>
      </p:sp>
      <p:pic>
        <p:nvPicPr>
          <p:cNvPr id="8" name="Picture 2">
            <a:extLst>
              <a:ext uri="{FF2B5EF4-FFF2-40B4-BE49-F238E27FC236}">
                <a16:creationId xmlns:a16="http://schemas.microsoft.com/office/drawing/2014/main" id="{DB9D6DD7-6F92-9061-7156-F00D05D3E1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462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470946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BFA878E1-C746-DE3A-29FA-8D8BC5C33C6C}"/>
              </a:ext>
            </a:extLst>
          </p:cNvPr>
          <p:cNvSpPr txBox="1">
            <a:spLocks noChangeArrowheads="1"/>
          </p:cNvSpPr>
          <p:nvPr/>
        </p:nvSpPr>
        <p:spPr>
          <a:xfrm>
            <a:off x="1368492" y="1115015"/>
            <a:ext cx="8610600" cy="5562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09600" indent="-609600" algn="just"/>
            <a:r>
              <a:rPr lang="en-US" altLang="en-US" sz="2000" b="1">
                <a:latin typeface="Arial Unicode MS" pitchFamily="34" charset="-128"/>
                <a:ea typeface="Arial Unicode MS" pitchFamily="34" charset="-128"/>
              </a:rPr>
              <a:t>Fourth normal form eliminates independent many-to-one relationships between columns. </a:t>
            </a:r>
          </a:p>
          <a:p>
            <a:pPr marL="609600" indent="-609600" algn="just"/>
            <a:r>
              <a:rPr lang="en-US" altLang="en-US" sz="2000" b="1">
                <a:latin typeface="Arial Unicode MS" pitchFamily="34" charset="-128"/>
                <a:ea typeface="Arial Unicode MS" pitchFamily="34" charset="-128"/>
              </a:rPr>
              <a:t>To be in Fourth Normal Form,</a:t>
            </a:r>
            <a:r>
              <a:rPr lang="en-US" altLang="en-US" sz="2400" b="1">
                <a:latin typeface="Arial Unicode MS" pitchFamily="34" charset="-128"/>
                <a:ea typeface="Arial Unicode MS" pitchFamily="34" charset="-128"/>
              </a:rPr>
              <a:t> </a:t>
            </a:r>
          </a:p>
          <a:p>
            <a:pPr marL="1100138" lvl="1" indent="-533400" algn="just"/>
            <a:r>
              <a:rPr lang="en-US" altLang="en-US" sz="1800" b="1">
                <a:latin typeface="Arial Unicode MS" pitchFamily="34" charset="-128"/>
                <a:ea typeface="Arial Unicode MS" pitchFamily="34" charset="-128"/>
              </a:rPr>
              <a:t>a relation must first be in Boyce-Codd Normal Form. </a:t>
            </a:r>
          </a:p>
          <a:p>
            <a:pPr marL="1100138" lvl="1" indent="-533400" algn="just"/>
            <a:r>
              <a:rPr lang="en-US" altLang="en-US" sz="1800" b="1">
                <a:latin typeface="Arial Unicode MS" pitchFamily="34" charset="-128"/>
                <a:ea typeface="Arial Unicode MS" pitchFamily="34" charset="-128"/>
              </a:rPr>
              <a:t>a given relation may not contain more than one multi-valued attribute.</a:t>
            </a:r>
            <a:endParaRPr lang="en-US" altLang="en-US" sz="1800" b="1">
              <a:solidFill>
                <a:srgbClr val="FF0000"/>
              </a:solidFill>
              <a:latin typeface="Arial Unicode MS" pitchFamily="34" charset="-128"/>
              <a:ea typeface="Arial Unicode MS" pitchFamily="34" charset="-128"/>
            </a:endParaRPr>
          </a:p>
          <a:p>
            <a:pPr marL="609600" indent="-609600" algn="just">
              <a:buFontTx/>
              <a:buNone/>
            </a:pPr>
            <a:endParaRPr lang="en-US" altLang="en-US" sz="1800" b="1">
              <a:solidFill>
                <a:srgbClr val="CC0000"/>
              </a:solidFill>
              <a:latin typeface="Arial Unicode MS" pitchFamily="34" charset="-128"/>
              <a:cs typeface="Times New Roman" panose="02020603050405020304" pitchFamily="18" charset="0"/>
            </a:endParaRPr>
          </a:p>
          <a:p>
            <a:pPr marL="609600" indent="-609600" algn="just">
              <a:buFontTx/>
              <a:buNone/>
            </a:pPr>
            <a:r>
              <a:rPr lang="en-US" altLang="en-US" sz="2000" b="1">
                <a:solidFill>
                  <a:srgbClr val="CC0000"/>
                </a:solidFill>
                <a:latin typeface="Arial Unicode MS" pitchFamily="34" charset="-128"/>
                <a:ea typeface="Arial Unicode MS" pitchFamily="34" charset="-128"/>
              </a:rPr>
              <a:t>Example (Not in 4NF)</a:t>
            </a:r>
          </a:p>
          <a:p>
            <a:pPr marL="1100138" lvl="1" indent="-533400" algn="just">
              <a:buFontTx/>
              <a:buNone/>
            </a:pPr>
            <a:r>
              <a:rPr lang="en-US" altLang="en-US" sz="1800" b="1">
                <a:latin typeface="Arial Unicode MS" pitchFamily="34" charset="-128"/>
                <a:ea typeface="Arial Unicode MS" pitchFamily="34" charset="-128"/>
              </a:rPr>
              <a:t>Scheme </a:t>
            </a:r>
            <a:r>
              <a:rPr lang="en-US" altLang="en-US" sz="1800" b="1">
                <a:ea typeface="Arial Unicode MS" pitchFamily="34" charset="-128"/>
                <a:sym typeface="Wingdings" panose="05000000000000000000" pitchFamily="2" charset="2"/>
              </a:rPr>
              <a:t></a:t>
            </a:r>
            <a:r>
              <a:rPr lang="en-US" altLang="en-US" sz="1800" b="1">
                <a:latin typeface="Arial Unicode MS" pitchFamily="34" charset="-128"/>
                <a:ea typeface="Arial Unicode MS" pitchFamily="34" charset="-128"/>
              </a:rPr>
              <a:t> {MovieName, ScreeningCity, Genre)</a:t>
            </a:r>
          </a:p>
          <a:p>
            <a:pPr marL="1100138" lvl="1" indent="-533400" algn="just">
              <a:buFontTx/>
              <a:buNone/>
            </a:pPr>
            <a:r>
              <a:rPr lang="en-US" altLang="en-US" sz="1800" b="1">
                <a:latin typeface="Arial Unicode MS" pitchFamily="34" charset="-128"/>
                <a:ea typeface="Arial Unicode MS" pitchFamily="34" charset="-128"/>
              </a:rPr>
              <a:t>Primary Key: {MovieName, ScreeningCity, Genre)</a:t>
            </a:r>
          </a:p>
          <a:p>
            <a:pPr marL="1100138" lvl="1" indent="-533400" algn="just">
              <a:buFontTx/>
              <a:buAutoNum type="arabicPeriod"/>
            </a:pPr>
            <a:r>
              <a:rPr lang="en-US" altLang="en-US" sz="1800" b="1">
                <a:latin typeface="Arial Unicode MS" pitchFamily="34" charset="-128"/>
                <a:cs typeface="Times New Roman" panose="02020603050405020304" pitchFamily="18" charset="0"/>
              </a:rPr>
              <a:t>All columns are a part of the only candidate key, hence BCNF</a:t>
            </a:r>
          </a:p>
          <a:p>
            <a:pPr marL="1100138" lvl="1" indent="-533400" algn="just">
              <a:buFontTx/>
              <a:buAutoNum type="arabicPeriod"/>
            </a:pPr>
            <a:r>
              <a:rPr lang="en-US" altLang="en-US" sz="1800" b="1">
                <a:latin typeface="Arial Unicode MS" pitchFamily="34" charset="-128"/>
                <a:cs typeface="Times New Roman" panose="02020603050405020304" pitchFamily="18" charset="0"/>
              </a:rPr>
              <a:t>Many Movies can have the same Genre </a:t>
            </a:r>
          </a:p>
          <a:p>
            <a:pPr marL="1100138" lvl="1" indent="-533400" algn="just">
              <a:buFontTx/>
              <a:buAutoNum type="arabicPeriod"/>
            </a:pPr>
            <a:r>
              <a:rPr lang="en-US" altLang="en-US" sz="1800" b="1">
                <a:latin typeface="Arial Unicode MS" pitchFamily="34" charset="-128"/>
                <a:cs typeface="Times New Roman" panose="02020603050405020304" pitchFamily="18" charset="0"/>
              </a:rPr>
              <a:t>Many Cities can have the same movie</a:t>
            </a:r>
          </a:p>
          <a:p>
            <a:pPr marL="1100138" lvl="1" indent="-533400" algn="just">
              <a:buFontTx/>
              <a:buAutoNum type="arabicPeriod"/>
            </a:pPr>
            <a:r>
              <a:rPr lang="en-US" altLang="en-US" sz="1800" b="1">
                <a:latin typeface="Arial Unicode MS" pitchFamily="34" charset="-128"/>
                <a:cs typeface="Times New Roman" panose="02020603050405020304" pitchFamily="18" charset="0"/>
              </a:rPr>
              <a:t>Violates 4NF</a:t>
            </a:r>
            <a:r>
              <a:rPr lang="en-US" altLang="en-US" sz="1800" b="1">
                <a:latin typeface="Arial Unicode MS" pitchFamily="34" charset="-128"/>
                <a:ea typeface="Arial Unicode MS" pitchFamily="34" charset="-128"/>
              </a:rPr>
              <a:t> </a:t>
            </a:r>
          </a:p>
          <a:p>
            <a:pPr marL="609600" indent="-609600" algn="just"/>
            <a:endParaRPr lang="en-US" altLang="en-US" sz="2000" b="1">
              <a:latin typeface="Arial Unicode MS" pitchFamily="34" charset="-128"/>
              <a:ea typeface="Arial Unicode MS" pitchFamily="34" charset="-128"/>
            </a:endParaRPr>
          </a:p>
          <a:p>
            <a:pPr marL="609600" indent="-609600" algn="just">
              <a:buFontTx/>
              <a:buNone/>
            </a:pPr>
            <a:r>
              <a:rPr lang="en-US" altLang="en-US" sz="2400" b="1">
                <a:latin typeface="Arial Unicode MS" pitchFamily="34" charset="-128"/>
                <a:ea typeface="Arial Unicode MS" pitchFamily="34" charset="-128"/>
              </a:rPr>
              <a:t> </a:t>
            </a:r>
          </a:p>
          <a:p>
            <a:pPr marL="609600" indent="-609600" algn="just">
              <a:buFontTx/>
              <a:buNone/>
            </a:pPr>
            <a:endParaRPr lang="en-US" altLang="en-US" sz="2400" b="1">
              <a:latin typeface="Arial Unicode MS" pitchFamily="34" charset="-128"/>
              <a:cs typeface="Times New Roman" panose="02020603050405020304" pitchFamily="18" charset="0"/>
            </a:endParaRPr>
          </a:p>
        </p:txBody>
      </p:sp>
      <p:sp>
        <p:nvSpPr>
          <p:cNvPr id="7" name="Rectangle 3">
            <a:extLst>
              <a:ext uri="{FF2B5EF4-FFF2-40B4-BE49-F238E27FC236}">
                <a16:creationId xmlns:a16="http://schemas.microsoft.com/office/drawing/2014/main" id="{7DC08C41-706D-9860-E3F4-EEAC71719D40}"/>
              </a:ext>
            </a:extLst>
          </p:cNvPr>
          <p:cNvSpPr>
            <a:spLocks noChangeArrowheads="1"/>
          </p:cNvSpPr>
          <p:nvPr/>
        </p:nvSpPr>
        <p:spPr bwMode="auto">
          <a:xfrm>
            <a:off x="1749492" y="48215"/>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ctr" eaLnBrk="1" hangingPunct="1">
              <a:spcBef>
                <a:spcPct val="0"/>
              </a:spcBef>
            </a:pPr>
            <a:r>
              <a:rPr lang="en-US" altLang="en-US" sz="4400">
                <a:solidFill>
                  <a:srgbClr val="CC0000"/>
                </a:solidFill>
                <a:latin typeface="Arial-BoldMT"/>
              </a:rPr>
              <a:t>Fourth Normal Form  (4NF) </a:t>
            </a:r>
          </a:p>
        </p:txBody>
      </p:sp>
      <p:sp>
        <p:nvSpPr>
          <p:cNvPr id="8" name="Rectangle 4">
            <a:extLst>
              <a:ext uri="{FF2B5EF4-FFF2-40B4-BE49-F238E27FC236}">
                <a16:creationId xmlns:a16="http://schemas.microsoft.com/office/drawing/2014/main" id="{753AD7E6-C145-FFD1-E9C3-495EAEF5BCAD}"/>
              </a:ext>
            </a:extLst>
          </p:cNvPr>
          <p:cNvSpPr>
            <a:spLocks noChangeArrowheads="1"/>
          </p:cNvSpPr>
          <p:nvPr/>
        </p:nvSpPr>
        <p:spPr bwMode="auto">
          <a:xfrm>
            <a:off x="1065280" y="1161053"/>
            <a:ext cx="9144000"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200" b="0">
                <a:solidFill>
                  <a:schemeClr val="tx1"/>
                </a:solidFill>
                <a:latin typeface="Arial Unicode MS" pitchFamily="34" charset="-128"/>
                <a:ea typeface="Arial Unicode MS" pitchFamily="34" charset="-128"/>
              </a:rPr>
              <a:t> </a:t>
            </a:r>
          </a:p>
          <a:p>
            <a:pPr>
              <a:spcBef>
                <a:spcPct val="0"/>
              </a:spcBef>
            </a:pPr>
            <a:endParaRPr lang="en-US" altLang="en-US" b="0">
              <a:solidFill>
                <a:schemeClr val="tx1"/>
              </a:solidFill>
              <a:latin typeface="Times New Roman" panose="02020603050405020304" pitchFamily="18" charset="0"/>
            </a:endParaRPr>
          </a:p>
        </p:txBody>
      </p:sp>
      <p:grpSp>
        <p:nvGrpSpPr>
          <p:cNvPr id="9" name="Group 63">
            <a:extLst>
              <a:ext uri="{FF2B5EF4-FFF2-40B4-BE49-F238E27FC236}">
                <a16:creationId xmlns:a16="http://schemas.microsoft.com/office/drawing/2014/main" id="{8BD7F553-D400-DD29-E421-F3542AFD9ABE}"/>
              </a:ext>
            </a:extLst>
          </p:cNvPr>
          <p:cNvGrpSpPr>
            <a:grpSpLocks/>
          </p:cNvGrpSpPr>
          <p:nvPr/>
        </p:nvGrpSpPr>
        <p:grpSpPr bwMode="auto">
          <a:xfrm>
            <a:off x="6626292" y="4982165"/>
            <a:ext cx="3505200" cy="1771650"/>
            <a:chOff x="3408" y="3156"/>
            <a:chExt cx="2208" cy="1116"/>
          </a:xfrm>
        </p:grpSpPr>
        <p:grpSp>
          <p:nvGrpSpPr>
            <p:cNvPr id="10" name="Group 24">
              <a:extLst>
                <a:ext uri="{FF2B5EF4-FFF2-40B4-BE49-F238E27FC236}">
                  <a16:creationId xmlns:a16="http://schemas.microsoft.com/office/drawing/2014/main" id="{9A7C894F-F2CB-9A41-98FA-3F9981CF9434}"/>
                </a:ext>
              </a:extLst>
            </p:cNvPr>
            <p:cNvGrpSpPr>
              <a:grpSpLocks/>
            </p:cNvGrpSpPr>
            <p:nvPr/>
          </p:nvGrpSpPr>
          <p:grpSpPr bwMode="auto">
            <a:xfrm>
              <a:off x="3408" y="3156"/>
              <a:ext cx="851" cy="191"/>
              <a:chOff x="0" y="403"/>
              <a:chExt cx="963" cy="403"/>
            </a:xfrm>
          </p:grpSpPr>
          <p:sp>
            <p:nvSpPr>
              <p:cNvPr id="62" name="Rectangle 5">
                <a:extLst>
                  <a:ext uri="{FF2B5EF4-FFF2-40B4-BE49-F238E27FC236}">
                    <a16:creationId xmlns:a16="http://schemas.microsoft.com/office/drawing/2014/main" id="{404A7ED9-B3CE-7958-590A-7154C8B7C9B3}"/>
                  </a:ext>
                </a:extLst>
              </p:cNvPr>
              <p:cNvSpPr>
                <a:spLocks noChangeArrowheads="1"/>
              </p:cNvSpPr>
              <p:nvPr/>
            </p:nvSpPr>
            <p:spPr bwMode="auto">
              <a:xfrm>
                <a:off x="43" y="403"/>
                <a:ext cx="87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200">
                    <a:solidFill>
                      <a:schemeClr val="tx1"/>
                    </a:solidFill>
                    <a:latin typeface="Arial Unicode MS" pitchFamily="34" charset="-128"/>
                    <a:ea typeface="Arial Unicode MS" pitchFamily="34" charset="-128"/>
                  </a:rPr>
                  <a:t>Movie</a:t>
                </a:r>
              </a:p>
              <a:p>
                <a:pPr>
                  <a:spcBef>
                    <a:spcPct val="0"/>
                  </a:spcBef>
                </a:pPr>
                <a:endParaRPr lang="en-US" altLang="en-US" sz="1200">
                  <a:solidFill>
                    <a:schemeClr val="tx1"/>
                  </a:solidFill>
                  <a:latin typeface="Times New Roman" panose="02020603050405020304" pitchFamily="18" charset="0"/>
                </a:endParaRPr>
              </a:p>
            </p:txBody>
          </p:sp>
          <p:sp>
            <p:nvSpPr>
              <p:cNvPr id="63" name="Rectangle 23">
                <a:extLst>
                  <a:ext uri="{FF2B5EF4-FFF2-40B4-BE49-F238E27FC236}">
                    <a16:creationId xmlns:a16="http://schemas.microsoft.com/office/drawing/2014/main" id="{DAA17144-CB78-1F46-AB6D-8A3B633366EF}"/>
                  </a:ext>
                </a:extLst>
              </p:cNvPr>
              <p:cNvSpPr>
                <a:spLocks noChangeArrowheads="1"/>
              </p:cNvSpPr>
              <p:nvPr/>
            </p:nvSpPr>
            <p:spPr bwMode="auto">
              <a:xfrm>
                <a:off x="0" y="403"/>
                <a:ext cx="963"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1" name="Group 26">
              <a:extLst>
                <a:ext uri="{FF2B5EF4-FFF2-40B4-BE49-F238E27FC236}">
                  <a16:creationId xmlns:a16="http://schemas.microsoft.com/office/drawing/2014/main" id="{E07E5673-4755-557B-5627-218584DED344}"/>
                </a:ext>
              </a:extLst>
            </p:cNvPr>
            <p:cNvGrpSpPr>
              <a:grpSpLocks/>
            </p:cNvGrpSpPr>
            <p:nvPr/>
          </p:nvGrpSpPr>
          <p:grpSpPr bwMode="auto">
            <a:xfrm>
              <a:off x="4259" y="3156"/>
              <a:ext cx="797" cy="191"/>
              <a:chOff x="963" y="403"/>
              <a:chExt cx="797" cy="403"/>
            </a:xfrm>
          </p:grpSpPr>
          <p:sp>
            <p:nvSpPr>
              <p:cNvPr id="60" name="Rectangle 6">
                <a:extLst>
                  <a:ext uri="{FF2B5EF4-FFF2-40B4-BE49-F238E27FC236}">
                    <a16:creationId xmlns:a16="http://schemas.microsoft.com/office/drawing/2014/main" id="{E806C799-6E67-1069-5291-633DAE262924}"/>
                  </a:ext>
                </a:extLst>
              </p:cNvPr>
              <p:cNvSpPr>
                <a:spLocks noChangeArrowheads="1"/>
              </p:cNvSpPr>
              <p:nvPr/>
            </p:nvSpPr>
            <p:spPr bwMode="auto">
              <a:xfrm>
                <a:off x="1006" y="403"/>
                <a:ext cx="71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200">
                    <a:solidFill>
                      <a:schemeClr val="tx1"/>
                    </a:solidFill>
                    <a:latin typeface="Arial Unicode MS" pitchFamily="34" charset="-128"/>
                    <a:ea typeface="Arial Unicode MS" pitchFamily="34" charset="-128"/>
                  </a:rPr>
                  <a:t>ScreeningCity</a:t>
                </a:r>
              </a:p>
              <a:p>
                <a:pPr>
                  <a:spcBef>
                    <a:spcPct val="0"/>
                  </a:spcBef>
                </a:pPr>
                <a:endParaRPr lang="en-US" altLang="en-US" sz="1200">
                  <a:solidFill>
                    <a:schemeClr val="tx1"/>
                  </a:solidFill>
                  <a:latin typeface="Times New Roman" panose="02020603050405020304" pitchFamily="18" charset="0"/>
                </a:endParaRPr>
              </a:p>
            </p:txBody>
          </p:sp>
          <p:sp>
            <p:nvSpPr>
              <p:cNvPr id="61" name="Rectangle 25">
                <a:extLst>
                  <a:ext uri="{FF2B5EF4-FFF2-40B4-BE49-F238E27FC236}">
                    <a16:creationId xmlns:a16="http://schemas.microsoft.com/office/drawing/2014/main" id="{8F6D266C-C723-C314-5C6B-83F1DE7F7851}"/>
                  </a:ext>
                </a:extLst>
              </p:cNvPr>
              <p:cNvSpPr>
                <a:spLocks noChangeArrowheads="1"/>
              </p:cNvSpPr>
              <p:nvPr/>
            </p:nvSpPr>
            <p:spPr bwMode="auto">
              <a:xfrm>
                <a:off x="963" y="403"/>
                <a:ext cx="79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2" name="Group 28">
              <a:extLst>
                <a:ext uri="{FF2B5EF4-FFF2-40B4-BE49-F238E27FC236}">
                  <a16:creationId xmlns:a16="http://schemas.microsoft.com/office/drawing/2014/main" id="{08006FCD-B8BB-436F-E1AB-7685F75017A7}"/>
                </a:ext>
              </a:extLst>
            </p:cNvPr>
            <p:cNvGrpSpPr>
              <a:grpSpLocks/>
            </p:cNvGrpSpPr>
            <p:nvPr/>
          </p:nvGrpSpPr>
          <p:grpSpPr bwMode="auto">
            <a:xfrm>
              <a:off x="5056" y="3156"/>
              <a:ext cx="560" cy="191"/>
              <a:chOff x="1760" y="403"/>
              <a:chExt cx="558" cy="403"/>
            </a:xfrm>
          </p:grpSpPr>
          <p:sp>
            <p:nvSpPr>
              <p:cNvPr id="58" name="Rectangle 7">
                <a:extLst>
                  <a:ext uri="{FF2B5EF4-FFF2-40B4-BE49-F238E27FC236}">
                    <a16:creationId xmlns:a16="http://schemas.microsoft.com/office/drawing/2014/main" id="{C0FDFB12-EB5C-02D1-CB4A-413275697F55}"/>
                  </a:ext>
                </a:extLst>
              </p:cNvPr>
              <p:cNvSpPr>
                <a:spLocks noChangeArrowheads="1"/>
              </p:cNvSpPr>
              <p:nvPr/>
            </p:nvSpPr>
            <p:spPr bwMode="auto">
              <a:xfrm>
                <a:off x="1803" y="403"/>
                <a:ext cx="47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200">
                    <a:solidFill>
                      <a:schemeClr val="tx1"/>
                    </a:solidFill>
                    <a:latin typeface="Arial Unicode MS" pitchFamily="34" charset="-128"/>
                    <a:ea typeface="Arial Unicode MS" pitchFamily="34" charset="-128"/>
                  </a:rPr>
                  <a:t>Genre</a:t>
                </a:r>
              </a:p>
              <a:p>
                <a:pPr>
                  <a:spcBef>
                    <a:spcPct val="0"/>
                  </a:spcBef>
                </a:pPr>
                <a:endParaRPr lang="en-US" altLang="en-US" sz="1200">
                  <a:solidFill>
                    <a:schemeClr val="tx1"/>
                  </a:solidFill>
                  <a:latin typeface="Times New Roman" panose="02020603050405020304" pitchFamily="18" charset="0"/>
                </a:endParaRPr>
              </a:p>
            </p:txBody>
          </p:sp>
          <p:sp>
            <p:nvSpPr>
              <p:cNvPr id="59" name="Rectangle 27">
                <a:extLst>
                  <a:ext uri="{FF2B5EF4-FFF2-40B4-BE49-F238E27FC236}">
                    <a16:creationId xmlns:a16="http://schemas.microsoft.com/office/drawing/2014/main" id="{B6A928B3-6329-04C4-2E18-E93FC5307928}"/>
                  </a:ext>
                </a:extLst>
              </p:cNvPr>
              <p:cNvSpPr>
                <a:spLocks noChangeArrowheads="1"/>
              </p:cNvSpPr>
              <p:nvPr/>
            </p:nvSpPr>
            <p:spPr bwMode="auto">
              <a:xfrm>
                <a:off x="1760" y="403"/>
                <a:ext cx="558"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3" name="Group 30">
              <a:extLst>
                <a:ext uri="{FF2B5EF4-FFF2-40B4-BE49-F238E27FC236}">
                  <a16:creationId xmlns:a16="http://schemas.microsoft.com/office/drawing/2014/main" id="{B86DBC3B-FA8A-534D-3FC1-561793496B33}"/>
                </a:ext>
              </a:extLst>
            </p:cNvPr>
            <p:cNvGrpSpPr>
              <a:grpSpLocks/>
            </p:cNvGrpSpPr>
            <p:nvPr/>
          </p:nvGrpSpPr>
          <p:grpSpPr bwMode="auto">
            <a:xfrm>
              <a:off x="3408" y="3348"/>
              <a:ext cx="851" cy="162"/>
              <a:chOff x="0" y="806"/>
              <a:chExt cx="963" cy="403"/>
            </a:xfrm>
          </p:grpSpPr>
          <p:sp>
            <p:nvSpPr>
              <p:cNvPr id="56" name="Rectangle 8">
                <a:extLst>
                  <a:ext uri="{FF2B5EF4-FFF2-40B4-BE49-F238E27FC236}">
                    <a16:creationId xmlns:a16="http://schemas.microsoft.com/office/drawing/2014/main" id="{3FBAFFE7-DDB5-1D8A-ACBF-3D57A5A4E51C}"/>
                  </a:ext>
                </a:extLst>
              </p:cNvPr>
              <p:cNvSpPr>
                <a:spLocks noChangeArrowheads="1"/>
              </p:cNvSpPr>
              <p:nvPr/>
            </p:nvSpPr>
            <p:spPr bwMode="auto">
              <a:xfrm>
                <a:off x="43" y="806"/>
                <a:ext cx="87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Arial Unicode MS" pitchFamily="34" charset="-128"/>
                    <a:ea typeface="Arial Unicode MS" pitchFamily="34" charset="-128"/>
                  </a:rPr>
                  <a:t>Hard Code</a:t>
                </a:r>
              </a:p>
              <a:p>
                <a:pPr>
                  <a:spcBef>
                    <a:spcPct val="0"/>
                  </a:spcBef>
                </a:pPr>
                <a:endParaRPr lang="en-US" altLang="en-US" sz="1000" b="0">
                  <a:solidFill>
                    <a:schemeClr val="tx1"/>
                  </a:solidFill>
                  <a:latin typeface="Times New Roman" panose="02020603050405020304" pitchFamily="18" charset="0"/>
                </a:endParaRPr>
              </a:p>
            </p:txBody>
          </p:sp>
          <p:sp>
            <p:nvSpPr>
              <p:cNvPr id="57" name="Rectangle 29">
                <a:extLst>
                  <a:ext uri="{FF2B5EF4-FFF2-40B4-BE49-F238E27FC236}">
                    <a16:creationId xmlns:a16="http://schemas.microsoft.com/office/drawing/2014/main" id="{2DE1A1C2-1861-6621-8103-63D9200FC99E}"/>
                  </a:ext>
                </a:extLst>
              </p:cNvPr>
              <p:cNvSpPr>
                <a:spLocks noChangeArrowheads="1"/>
              </p:cNvSpPr>
              <p:nvPr/>
            </p:nvSpPr>
            <p:spPr bwMode="auto">
              <a:xfrm>
                <a:off x="0" y="806"/>
                <a:ext cx="963"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4" name="Group 32">
              <a:extLst>
                <a:ext uri="{FF2B5EF4-FFF2-40B4-BE49-F238E27FC236}">
                  <a16:creationId xmlns:a16="http://schemas.microsoft.com/office/drawing/2014/main" id="{23A2D890-6012-DD8A-6D4F-9C4C452FDC50}"/>
                </a:ext>
              </a:extLst>
            </p:cNvPr>
            <p:cNvGrpSpPr>
              <a:grpSpLocks/>
            </p:cNvGrpSpPr>
            <p:nvPr/>
          </p:nvGrpSpPr>
          <p:grpSpPr bwMode="auto">
            <a:xfrm>
              <a:off x="4259" y="3348"/>
              <a:ext cx="797" cy="162"/>
              <a:chOff x="963" y="806"/>
              <a:chExt cx="797" cy="403"/>
            </a:xfrm>
          </p:grpSpPr>
          <p:sp>
            <p:nvSpPr>
              <p:cNvPr id="54" name="Rectangle 9">
                <a:extLst>
                  <a:ext uri="{FF2B5EF4-FFF2-40B4-BE49-F238E27FC236}">
                    <a16:creationId xmlns:a16="http://schemas.microsoft.com/office/drawing/2014/main" id="{BDA95711-EB37-BB18-6CE1-3A07F8F59BBD}"/>
                  </a:ext>
                </a:extLst>
              </p:cNvPr>
              <p:cNvSpPr>
                <a:spLocks noChangeArrowheads="1"/>
              </p:cNvSpPr>
              <p:nvPr/>
            </p:nvSpPr>
            <p:spPr bwMode="auto">
              <a:xfrm>
                <a:off x="1006" y="806"/>
                <a:ext cx="71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Arial Unicode MS" pitchFamily="34" charset="-128"/>
                    <a:ea typeface="Arial Unicode MS" pitchFamily="34" charset="-128"/>
                  </a:rPr>
                  <a:t>Los Angles</a:t>
                </a:r>
              </a:p>
              <a:p>
                <a:pPr>
                  <a:spcBef>
                    <a:spcPct val="0"/>
                  </a:spcBef>
                </a:pPr>
                <a:endParaRPr lang="en-US" altLang="en-US" sz="1000" b="0">
                  <a:solidFill>
                    <a:schemeClr val="tx1"/>
                  </a:solidFill>
                  <a:latin typeface="Times New Roman" panose="02020603050405020304" pitchFamily="18" charset="0"/>
                </a:endParaRPr>
              </a:p>
            </p:txBody>
          </p:sp>
          <p:sp>
            <p:nvSpPr>
              <p:cNvPr id="55" name="Rectangle 31">
                <a:extLst>
                  <a:ext uri="{FF2B5EF4-FFF2-40B4-BE49-F238E27FC236}">
                    <a16:creationId xmlns:a16="http://schemas.microsoft.com/office/drawing/2014/main" id="{B56836AC-68DA-F58F-1173-613074D71D34}"/>
                  </a:ext>
                </a:extLst>
              </p:cNvPr>
              <p:cNvSpPr>
                <a:spLocks noChangeArrowheads="1"/>
              </p:cNvSpPr>
              <p:nvPr/>
            </p:nvSpPr>
            <p:spPr bwMode="auto">
              <a:xfrm>
                <a:off x="963" y="806"/>
                <a:ext cx="79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5" name="Group 34">
              <a:extLst>
                <a:ext uri="{FF2B5EF4-FFF2-40B4-BE49-F238E27FC236}">
                  <a16:creationId xmlns:a16="http://schemas.microsoft.com/office/drawing/2014/main" id="{520FCB2D-15EA-C2E6-2069-79F1EB86171C}"/>
                </a:ext>
              </a:extLst>
            </p:cNvPr>
            <p:cNvGrpSpPr>
              <a:grpSpLocks/>
            </p:cNvGrpSpPr>
            <p:nvPr/>
          </p:nvGrpSpPr>
          <p:grpSpPr bwMode="auto">
            <a:xfrm>
              <a:off x="5056" y="3348"/>
              <a:ext cx="560" cy="162"/>
              <a:chOff x="1760" y="806"/>
              <a:chExt cx="558" cy="403"/>
            </a:xfrm>
          </p:grpSpPr>
          <p:sp>
            <p:nvSpPr>
              <p:cNvPr id="52" name="Rectangle 10">
                <a:extLst>
                  <a:ext uri="{FF2B5EF4-FFF2-40B4-BE49-F238E27FC236}">
                    <a16:creationId xmlns:a16="http://schemas.microsoft.com/office/drawing/2014/main" id="{7A0A937F-4404-D03E-B34C-D275998E6419}"/>
                  </a:ext>
                </a:extLst>
              </p:cNvPr>
              <p:cNvSpPr>
                <a:spLocks noChangeArrowheads="1"/>
              </p:cNvSpPr>
              <p:nvPr/>
            </p:nvSpPr>
            <p:spPr bwMode="auto">
              <a:xfrm>
                <a:off x="1803" y="806"/>
                <a:ext cx="47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Arial Unicode MS" pitchFamily="34" charset="-128"/>
                    <a:ea typeface="Arial Unicode MS" pitchFamily="34" charset="-128"/>
                  </a:rPr>
                  <a:t>Comedy</a:t>
                </a:r>
              </a:p>
              <a:p>
                <a:pPr>
                  <a:spcBef>
                    <a:spcPct val="0"/>
                  </a:spcBef>
                </a:pPr>
                <a:endParaRPr lang="en-US" altLang="en-US" sz="1000" b="0">
                  <a:solidFill>
                    <a:schemeClr val="tx1"/>
                  </a:solidFill>
                  <a:latin typeface="Times New Roman" panose="02020603050405020304" pitchFamily="18" charset="0"/>
                </a:endParaRPr>
              </a:p>
            </p:txBody>
          </p:sp>
          <p:sp>
            <p:nvSpPr>
              <p:cNvPr id="53" name="Rectangle 33">
                <a:extLst>
                  <a:ext uri="{FF2B5EF4-FFF2-40B4-BE49-F238E27FC236}">
                    <a16:creationId xmlns:a16="http://schemas.microsoft.com/office/drawing/2014/main" id="{3063C1B7-2718-A54A-E3A5-701C173A2D15}"/>
                  </a:ext>
                </a:extLst>
              </p:cNvPr>
              <p:cNvSpPr>
                <a:spLocks noChangeArrowheads="1"/>
              </p:cNvSpPr>
              <p:nvPr/>
            </p:nvSpPr>
            <p:spPr bwMode="auto">
              <a:xfrm>
                <a:off x="1760" y="806"/>
                <a:ext cx="558"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6" name="Group 36">
              <a:extLst>
                <a:ext uri="{FF2B5EF4-FFF2-40B4-BE49-F238E27FC236}">
                  <a16:creationId xmlns:a16="http://schemas.microsoft.com/office/drawing/2014/main" id="{DD4C3DDA-F5C6-B793-138F-78510B4029B9}"/>
                </a:ext>
              </a:extLst>
            </p:cNvPr>
            <p:cNvGrpSpPr>
              <a:grpSpLocks/>
            </p:cNvGrpSpPr>
            <p:nvPr/>
          </p:nvGrpSpPr>
          <p:grpSpPr bwMode="auto">
            <a:xfrm>
              <a:off x="3408" y="3510"/>
              <a:ext cx="851" cy="181"/>
              <a:chOff x="0" y="1209"/>
              <a:chExt cx="963" cy="403"/>
            </a:xfrm>
          </p:grpSpPr>
          <p:sp>
            <p:nvSpPr>
              <p:cNvPr id="50" name="Rectangle 11">
                <a:extLst>
                  <a:ext uri="{FF2B5EF4-FFF2-40B4-BE49-F238E27FC236}">
                    <a16:creationId xmlns:a16="http://schemas.microsoft.com/office/drawing/2014/main" id="{5455995B-9E86-9EB8-EA0B-769321481B83}"/>
                  </a:ext>
                </a:extLst>
              </p:cNvPr>
              <p:cNvSpPr>
                <a:spLocks noChangeArrowheads="1"/>
              </p:cNvSpPr>
              <p:nvPr/>
            </p:nvSpPr>
            <p:spPr bwMode="auto">
              <a:xfrm>
                <a:off x="43" y="1209"/>
                <a:ext cx="87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Arial Unicode MS" pitchFamily="34" charset="-128"/>
                    <a:ea typeface="Arial Unicode MS" pitchFamily="34" charset="-128"/>
                  </a:rPr>
                  <a:t>Hard Code</a:t>
                </a:r>
              </a:p>
              <a:p>
                <a:pPr>
                  <a:spcBef>
                    <a:spcPct val="0"/>
                  </a:spcBef>
                </a:pPr>
                <a:endParaRPr lang="en-US" altLang="en-US" sz="1000" b="0">
                  <a:solidFill>
                    <a:schemeClr val="tx1"/>
                  </a:solidFill>
                  <a:latin typeface="Times New Roman" panose="02020603050405020304" pitchFamily="18" charset="0"/>
                </a:endParaRPr>
              </a:p>
            </p:txBody>
          </p:sp>
          <p:sp>
            <p:nvSpPr>
              <p:cNvPr id="51" name="Rectangle 35">
                <a:extLst>
                  <a:ext uri="{FF2B5EF4-FFF2-40B4-BE49-F238E27FC236}">
                    <a16:creationId xmlns:a16="http://schemas.microsoft.com/office/drawing/2014/main" id="{165BFA94-36E3-9870-3022-E8BD289100EC}"/>
                  </a:ext>
                </a:extLst>
              </p:cNvPr>
              <p:cNvSpPr>
                <a:spLocks noChangeArrowheads="1"/>
              </p:cNvSpPr>
              <p:nvPr/>
            </p:nvSpPr>
            <p:spPr bwMode="auto">
              <a:xfrm>
                <a:off x="0" y="1209"/>
                <a:ext cx="963"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7" name="Group 38">
              <a:extLst>
                <a:ext uri="{FF2B5EF4-FFF2-40B4-BE49-F238E27FC236}">
                  <a16:creationId xmlns:a16="http://schemas.microsoft.com/office/drawing/2014/main" id="{477C4B01-38F7-2A87-9A90-40AE943F85DF}"/>
                </a:ext>
              </a:extLst>
            </p:cNvPr>
            <p:cNvGrpSpPr>
              <a:grpSpLocks/>
            </p:cNvGrpSpPr>
            <p:nvPr/>
          </p:nvGrpSpPr>
          <p:grpSpPr bwMode="auto">
            <a:xfrm>
              <a:off x="4259" y="3510"/>
              <a:ext cx="797" cy="181"/>
              <a:chOff x="963" y="1209"/>
              <a:chExt cx="797" cy="403"/>
            </a:xfrm>
          </p:grpSpPr>
          <p:sp>
            <p:nvSpPr>
              <p:cNvPr id="48" name="Rectangle 12">
                <a:extLst>
                  <a:ext uri="{FF2B5EF4-FFF2-40B4-BE49-F238E27FC236}">
                    <a16:creationId xmlns:a16="http://schemas.microsoft.com/office/drawing/2014/main" id="{2A4AAB55-37A5-EF3C-ED5E-2B402A26B5C0}"/>
                  </a:ext>
                </a:extLst>
              </p:cNvPr>
              <p:cNvSpPr>
                <a:spLocks noChangeArrowheads="1"/>
              </p:cNvSpPr>
              <p:nvPr/>
            </p:nvSpPr>
            <p:spPr bwMode="auto">
              <a:xfrm>
                <a:off x="1006" y="1209"/>
                <a:ext cx="71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Arial Unicode MS" pitchFamily="34" charset="-128"/>
                    <a:ea typeface="Arial Unicode MS" pitchFamily="34" charset="-128"/>
                  </a:rPr>
                  <a:t>New York</a:t>
                </a:r>
              </a:p>
              <a:p>
                <a:pPr>
                  <a:spcBef>
                    <a:spcPct val="0"/>
                  </a:spcBef>
                </a:pPr>
                <a:endParaRPr lang="en-US" altLang="en-US" sz="1000" b="0">
                  <a:solidFill>
                    <a:schemeClr val="tx1"/>
                  </a:solidFill>
                  <a:latin typeface="Times New Roman" panose="02020603050405020304" pitchFamily="18" charset="0"/>
                </a:endParaRPr>
              </a:p>
            </p:txBody>
          </p:sp>
          <p:sp>
            <p:nvSpPr>
              <p:cNvPr id="49" name="Rectangle 37">
                <a:extLst>
                  <a:ext uri="{FF2B5EF4-FFF2-40B4-BE49-F238E27FC236}">
                    <a16:creationId xmlns:a16="http://schemas.microsoft.com/office/drawing/2014/main" id="{4378826F-0D82-4D5D-1EA4-0B491F3E6282}"/>
                  </a:ext>
                </a:extLst>
              </p:cNvPr>
              <p:cNvSpPr>
                <a:spLocks noChangeArrowheads="1"/>
              </p:cNvSpPr>
              <p:nvPr/>
            </p:nvSpPr>
            <p:spPr bwMode="auto">
              <a:xfrm>
                <a:off x="963" y="1209"/>
                <a:ext cx="79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8" name="Group 40">
              <a:extLst>
                <a:ext uri="{FF2B5EF4-FFF2-40B4-BE49-F238E27FC236}">
                  <a16:creationId xmlns:a16="http://schemas.microsoft.com/office/drawing/2014/main" id="{028553E5-2277-464D-E1D5-D2D6844EE8EA}"/>
                </a:ext>
              </a:extLst>
            </p:cNvPr>
            <p:cNvGrpSpPr>
              <a:grpSpLocks/>
            </p:cNvGrpSpPr>
            <p:nvPr/>
          </p:nvGrpSpPr>
          <p:grpSpPr bwMode="auto">
            <a:xfrm>
              <a:off x="5056" y="3510"/>
              <a:ext cx="560" cy="181"/>
              <a:chOff x="1760" y="1209"/>
              <a:chExt cx="558" cy="403"/>
            </a:xfrm>
          </p:grpSpPr>
          <p:sp>
            <p:nvSpPr>
              <p:cNvPr id="46" name="Rectangle 13">
                <a:extLst>
                  <a:ext uri="{FF2B5EF4-FFF2-40B4-BE49-F238E27FC236}">
                    <a16:creationId xmlns:a16="http://schemas.microsoft.com/office/drawing/2014/main" id="{FC931BCF-C5C0-DDE4-4AD0-78291C10C16E}"/>
                  </a:ext>
                </a:extLst>
              </p:cNvPr>
              <p:cNvSpPr>
                <a:spLocks noChangeArrowheads="1"/>
              </p:cNvSpPr>
              <p:nvPr/>
            </p:nvSpPr>
            <p:spPr bwMode="auto">
              <a:xfrm>
                <a:off x="1803" y="1209"/>
                <a:ext cx="47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Arial Unicode MS" pitchFamily="34" charset="-128"/>
                    <a:ea typeface="Arial Unicode MS" pitchFamily="34" charset="-128"/>
                  </a:rPr>
                  <a:t>Comedy</a:t>
                </a:r>
              </a:p>
              <a:p>
                <a:pPr>
                  <a:spcBef>
                    <a:spcPct val="0"/>
                  </a:spcBef>
                </a:pPr>
                <a:endParaRPr lang="en-US" altLang="en-US" sz="1000" b="0">
                  <a:solidFill>
                    <a:schemeClr val="tx1"/>
                  </a:solidFill>
                  <a:latin typeface="Times New Roman" panose="02020603050405020304" pitchFamily="18" charset="0"/>
                </a:endParaRPr>
              </a:p>
            </p:txBody>
          </p:sp>
          <p:sp>
            <p:nvSpPr>
              <p:cNvPr id="47" name="Rectangle 39">
                <a:extLst>
                  <a:ext uri="{FF2B5EF4-FFF2-40B4-BE49-F238E27FC236}">
                    <a16:creationId xmlns:a16="http://schemas.microsoft.com/office/drawing/2014/main" id="{5088E3C4-71D4-70CC-46B7-1CB9021666C4}"/>
                  </a:ext>
                </a:extLst>
              </p:cNvPr>
              <p:cNvSpPr>
                <a:spLocks noChangeArrowheads="1"/>
              </p:cNvSpPr>
              <p:nvPr/>
            </p:nvSpPr>
            <p:spPr bwMode="auto">
              <a:xfrm>
                <a:off x="1760" y="1209"/>
                <a:ext cx="558"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9" name="Group 42">
              <a:extLst>
                <a:ext uri="{FF2B5EF4-FFF2-40B4-BE49-F238E27FC236}">
                  <a16:creationId xmlns:a16="http://schemas.microsoft.com/office/drawing/2014/main" id="{2E705191-C685-B068-C48D-9D800DCE1F00}"/>
                </a:ext>
              </a:extLst>
            </p:cNvPr>
            <p:cNvGrpSpPr>
              <a:grpSpLocks/>
            </p:cNvGrpSpPr>
            <p:nvPr/>
          </p:nvGrpSpPr>
          <p:grpSpPr bwMode="auto">
            <a:xfrm>
              <a:off x="3408" y="3690"/>
              <a:ext cx="851" cy="200"/>
              <a:chOff x="0" y="1612"/>
              <a:chExt cx="963" cy="403"/>
            </a:xfrm>
          </p:grpSpPr>
          <p:sp>
            <p:nvSpPr>
              <p:cNvPr id="44" name="Rectangle 14">
                <a:extLst>
                  <a:ext uri="{FF2B5EF4-FFF2-40B4-BE49-F238E27FC236}">
                    <a16:creationId xmlns:a16="http://schemas.microsoft.com/office/drawing/2014/main" id="{19791BF3-119F-0031-4C1A-5F8FE39B1691}"/>
                  </a:ext>
                </a:extLst>
              </p:cNvPr>
              <p:cNvSpPr>
                <a:spLocks noChangeArrowheads="1"/>
              </p:cNvSpPr>
              <p:nvPr/>
            </p:nvSpPr>
            <p:spPr bwMode="auto">
              <a:xfrm>
                <a:off x="43" y="1612"/>
                <a:ext cx="87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Arial Unicode MS" pitchFamily="34" charset="-128"/>
                    <a:ea typeface="Arial Unicode MS" pitchFamily="34" charset="-128"/>
                  </a:rPr>
                  <a:t>Bill Durham</a:t>
                </a:r>
              </a:p>
              <a:p>
                <a:pPr>
                  <a:spcBef>
                    <a:spcPct val="0"/>
                  </a:spcBef>
                </a:pPr>
                <a:endParaRPr lang="en-US" altLang="en-US" sz="1000" b="0">
                  <a:solidFill>
                    <a:schemeClr val="tx1"/>
                  </a:solidFill>
                  <a:latin typeface="Times New Roman" panose="02020603050405020304" pitchFamily="18" charset="0"/>
                </a:endParaRPr>
              </a:p>
            </p:txBody>
          </p:sp>
          <p:sp>
            <p:nvSpPr>
              <p:cNvPr id="45" name="Rectangle 41">
                <a:extLst>
                  <a:ext uri="{FF2B5EF4-FFF2-40B4-BE49-F238E27FC236}">
                    <a16:creationId xmlns:a16="http://schemas.microsoft.com/office/drawing/2014/main" id="{A2D28D1D-1F7C-3A15-885B-366AFCE03300}"/>
                  </a:ext>
                </a:extLst>
              </p:cNvPr>
              <p:cNvSpPr>
                <a:spLocks noChangeArrowheads="1"/>
              </p:cNvSpPr>
              <p:nvPr/>
            </p:nvSpPr>
            <p:spPr bwMode="auto">
              <a:xfrm>
                <a:off x="0" y="1612"/>
                <a:ext cx="963"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20" name="Group 44">
              <a:extLst>
                <a:ext uri="{FF2B5EF4-FFF2-40B4-BE49-F238E27FC236}">
                  <a16:creationId xmlns:a16="http://schemas.microsoft.com/office/drawing/2014/main" id="{BE83C19B-9C81-161D-6CCD-859D15CD4441}"/>
                </a:ext>
              </a:extLst>
            </p:cNvPr>
            <p:cNvGrpSpPr>
              <a:grpSpLocks/>
            </p:cNvGrpSpPr>
            <p:nvPr/>
          </p:nvGrpSpPr>
          <p:grpSpPr bwMode="auto">
            <a:xfrm>
              <a:off x="4259" y="3690"/>
              <a:ext cx="797" cy="200"/>
              <a:chOff x="963" y="1612"/>
              <a:chExt cx="797" cy="403"/>
            </a:xfrm>
          </p:grpSpPr>
          <p:sp>
            <p:nvSpPr>
              <p:cNvPr id="42" name="Rectangle 15">
                <a:extLst>
                  <a:ext uri="{FF2B5EF4-FFF2-40B4-BE49-F238E27FC236}">
                    <a16:creationId xmlns:a16="http://schemas.microsoft.com/office/drawing/2014/main" id="{032C214C-F357-9CC0-50C3-1598CE0B442C}"/>
                  </a:ext>
                </a:extLst>
              </p:cNvPr>
              <p:cNvSpPr>
                <a:spLocks noChangeArrowheads="1"/>
              </p:cNvSpPr>
              <p:nvPr/>
            </p:nvSpPr>
            <p:spPr bwMode="auto">
              <a:xfrm>
                <a:off x="1006" y="1612"/>
                <a:ext cx="71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Arial Unicode MS" pitchFamily="34" charset="-128"/>
                    <a:ea typeface="Arial Unicode MS" pitchFamily="34" charset="-128"/>
                  </a:rPr>
                  <a:t>Santa Cruz</a:t>
                </a:r>
              </a:p>
              <a:p>
                <a:pPr>
                  <a:spcBef>
                    <a:spcPct val="0"/>
                  </a:spcBef>
                </a:pPr>
                <a:endParaRPr lang="en-US" altLang="en-US" sz="1000" b="0">
                  <a:solidFill>
                    <a:schemeClr val="tx1"/>
                  </a:solidFill>
                  <a:latin typeface="Times New Roman" panose="02020603050405020304" pitchFamily="18" charset="0"/>
                </a:endParaRPr>
              </a:p>
            </p:txBody>
          </p:sp>
          <p:sp>
            <p:nvSpPr>
              <p:cNvPr id="43" name="Rectangle 43">
                <a:extLst>
                  <a:ext uri="{FF2B5EF4-FFF2-40B4-BE49-F238E27FC236}">
                    <a16:creationId xmlns:a16="http://schemas.microsoft.com/office/drawing/2014/main" id="{4D74D885-D129-514E-805F-7E4BCDAFF90A}"/>
                  </a:ext>
                </a:extLst>
              </p:cNvPr>
              <p:cNvSpPr>
                <a:spLocks noChangeArrowheads="1"/>
              </p:cNvSpPr>
              <p:nvPr/>
            </p:nvSpPr>
            <p:spPr bwMode="auto">
              <a:xfrm>
                <a:off x="963" y="1612"/>
                <a:ext cx="79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21" name="Group 46">
              <a:extLst>
                <a:ext uri="{FF2B5EF4-FFF2-40B4-BE49-F238E27FC236}">
                  <a16:creationId xmlns:a16="http://schemas.microsoft.com/office/drawing/2014/main" id="{8601D920-813D-0220-F718-FAC52EB5137A}"/>
                </a:ext>
              </a:extLst>
            </p:cNvPr>
            <p:cNvGrpSpPr>
              <a:grpSpLocks/>
            </p:cNvGrpSpPr>
            <p:nvPr/>
          </p:nvGrpSpPr>
          <p:grpSpPr bwMode="auto">
            <a:xfrm>
              <a:off x="5056" y="3690"/>
              <a:ext cx="560" cy="200"/>
              <a:chOff x="1760" y="1612"/>
              <a:chExt cx="558" cy="403"/>
            </a:xfrm>
          </p:grpSpPr>
          <p:sp>
            <p:nvSpPr>
              <p:cNvPr id="40" name="Rectangle 16">
                <a:extLst>
                  <a:ext uri="{FF2B5EF4-FFF2-40B4-BE49-F238E27FC236}">
                    <a16:creationId xmlns:a16="http://schemas.microsoft.com/office/drawing/2014/main" id="{7A0C5590-8650-84E7-9F82-680741F5D204}"/>
                  </a:ext>
                </a:extLst>
              </p:cNvPr>
              <p:cNvSpPr>
                <a:spLocks noChangeArrowheads="1"/>
              </p:cNvSpPr>
              <p:nvPr/>
            </p:nvSpPr>
            <p:spPr bwMode="auto">
              <a:xfrm>
                <a:off x="1803" y="1612"/>
                <a:ext cx="47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Arial Unicode MS" pitchFamily="34" charset="-128"/>
                    <a:ea typeface="Arial Unicode MS" pitchFamily="34" charset="-128"/>
                  </a:rPr>
                  <a:t>Drama</a:t>
                </a:r>
              </a:p>
              <a:p>
                <a:pPr>
                  <a:spcBef>
                    <a:spcPct val="0"/>
                  </a:spcBef>
                </a:pPr>
                <a:endParaRPr lang="en-US" altLang="en-US" sz="1000" b="0">
                  <a:solidFill>
                    <a:schemeClr val="tx1"/>
                  </a:solidFill>
                  <a:latin typeface="Times New Roman" panose="02020603050405020304" pitchFamily="18" charset="0"/>
                </a:endParaRPr>
              </a:p>
            </p:txBody>
          </p:sp>
          <p:sp>
            <p:nvSpPr>
              <p:cNvPr id="41" name="Rectangle 45">
                <a:extLst>
                  <a:ext uri="{FF2B5EF4-FFF2-40B4-BE49-F238E27FC236}">
                    <a16:creationId xmlns:a16="http://schemas.microsoft.com/office/drawing/2014/main" id="{F0B34E2B-4836-2A30-AAF4-807F2DB5EAA9}"/>
                  </a:ext>
                </a:extLst>
              </p:cNvPr>
              <p:cNvSpPr>
                <a:spLocks noChangeArrowheads="1"/>
              </p:cNvSpPr>
              <p:nvPr/>
            </p:nvSpPr>
            <p:spPr bwMode="auto">
              <a:xfrm>
                <a:off x="1760" y="1612"/>
                <a:ext cx="558"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22" name="Group 48">
              <a:extLst>
                <a:ext uri="{FF2B5EF4-FFF2-40B4-BE49-F238E27FC236}">
                  <a16:creationId xmlns:a16="http://schemas.microsoft.com/office/drawing/2014/main" id="{350B332E-7A2B-C03C-2631-B95BEBD934D1}"/>
                </a:ext>
              </a:extLst>
            </p:cNvPr>
            <p:cNvGrpSpPr>
              <a:grpSpLocks/>
            </p:cNvGrpSpPr>
            <p:nvPr/>
          </p:nvGrpSpPr>
          <p:grpSpPr bwMode="auto">
            <a:xfrm>
              <a:off x="3408" y="3888"/>
              <a:ext cx="851" cy="171"/>
              <a:chOff x="0" y="2015"/>
              <a:chExt cx="963" cy="403"/>
            </a:xfrm>
          </p:grpSpPr>
          <p:sp>
            <p:nvSpPr>
              <p:cNvPr id="38" name="Rectangle 17">
                <a:extLst>
                  <a:ext uri="{FF2B5EF4-FFF2-40B4-BE49-F238E27FC236}">
                    <a16:creationId xmlns:a16="http://schemas.microsoft.com/office/drawing/2014/main" id="{48D425E6-07B0-D33E-C512-8FF0C42B9BC1}"/>
                  </a:ext>
                </a:extLst>
              </p:cNvPr>
              <p:cNvSpPr>
                <a:spLocks noChangeArrowheads="1"/>
              </p:cNvSpPr>
              <p:nvPr/>
            </p:nvSpPr>
            <p:spPr bwMode="auto">
              <a:xfrm>
                <a:off x="43" y="2015"/>
                <a:ext cx="87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Arial Unicode MS" pitchFamily="34" charset="-128"/>
                    <a:ea typeface="Arial Unicode MS" pitchFamily="34" charset="-128"/>
                  </a:rPr>
                  <a:t>Bill Durham</a:t>
                </a:r>
              </a:p>
              <a:p>
                <a:pPr>
                  <a:spcBef>
                    <a:spcPct val="0"/>
                  </a:spcBef>
                </a:pPr>
                <a:endParaRPr lang="en-US" altLang="en-US" sz="1000" b="0">
                  <a:solidFill>
                    <a:schemeClr val="tx1"/>
                  </a:solidFill>
                  <a:latin typeface="Times New Roman" panose="02020603050405020304" pitchFamily="18" charset="0"/>
                </a:endParaRPr>
              </a:p>
            </p:txBody>
          </p:sp>
          <p:sp>
            <p:nvSpPr>
              <p:cNvPr id="39" name="Rectangle 47">
                <a:extLst>
                  <a:ext uri="{FF2B5EF4-FFF2-40B4-BE49-F238E27FC236}">
                    <a16:creationId xmlns:a16="http://schemas.microsoft.com/office/drawing/2014/main" id="{E7D96CBB-622B-A865-7E37-5FFEFF0699E0}"/>
                  </a:ext>
                </a:extLst>
              </p:cNvPr>
              <p:cNvSpPr>
                <a:spLocks noChangeArrowheads="1"/>
              </p:cNvSpPr>
              <p:nvPr/>
            </p:nvSpPr>
            <p:spPr bwMode="auto">
              <a:xfrm>
                <a:off x="0" y="2015"/>
                <a:ext cx="963"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23" name="Group 50">
              <a:extLst>
                <a:ext uri="{FF2B5EF4-FFF2-40B4-BE49-F238E27FC236}">
                  <a16:creationId xmlns:a16="http://schemas.microsoft.com/office/drawing/2014/main" id="{7C6EC956-3D7C-BC48-B44C-3ED71B56F09A}"/>
                </a:ext>
              </a:extLst>
            </p:cNvPr>
            <p:cNvGrpSpPr>
              <a:grpSpLocks/>
            </p:cNvGrpSpPr>
            <p:nvPr/>
          </p:nvGrpSpPr>
          <p:grpSpPr bwMode="auto">
            <a:xfrm>
              <a:off x="4259" y="3888"/>
              <a:ext cx="797" cy="171"/>
              <a:chOff x="963" y="2015"/>
              <a:chExt cx="797" cy="403"/>
            </a:xfrm>
          </p:grpSpPr>
          <p:sp>
            <p:nvSpPr>
              <p:cNvPr id="36" name="Rectangle 18">
                <a:extLst>
                  <a:ext uri="{FF2B5EF4-FFF2-40B4-BE49-F238E27FC236}">
                    <a16:creationId xmlns:a16="http://schemas.microsoft.com/office/drawing/2014/main" id="{C9B5C7EB-3705-2D87-066D-ACEB69E5057C}"/>
                  </a:ext>
                </a:extLst>
              </p:cNvPr>
              <p:cNvSpPr>
                <a:spLocks noChangeArrowheads="1"/>
              </p:cNvSpPr>
              <p:nvPr/>
            </p:nvSpPr>
            <p:spPr bwMode="auto">
              <a:xfrm>
                <a:off x="1006" y="2015"/>
                <a:ext cx="71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Arial Unicode MS" pitchFamily="34" charset="-128"/>
                    <a:ea typeface="Arial Unicode MS" pitchFamily="34" charset="-128"/>
                  </a:rPr>
                  <a:t>Durham</a:t>
                </a:r>
              </a:p>
              <a:p>
                <a:pPr>
                  <a:spcBef>
                    <a:spcPct val="0"/>
                  </a:spcBef>
                </a:pPr>
                <a:endParaRPr lang="en-US" altLang="en-US" sz="1000" b="0">
                  <a:solidFill>
                    <a:schemeClr val="tx1"/>
                  </a:solidFill>
                  <a:latin typeface="Times New Roman" panose="02020603050405020304" pitchFamily="18" charset="0"/>
                </a:endParaRPr>
              </a:p>
            </p:txBody>
          </p:sp>
          <p:sp>
            <p:nvSpPr>
              <p:cNvPr id="37" name="Rectangle 49">
                <a:extLst>
                  <a:ext uri="{FF2B5EF4-FFF2-40B4-BE49-F238E27FC236}">
                    <a16:creationId xmlns:a16="http://schemas.microsoft.com/office/drawing/2014/main" id="{469E1860-40D5-C224-19D8-FF9DC79F32CA}"/>
                  </a:ext>
                </a:extLst>
              </p:cNvPr>
              <p:cNvSpPr>
                <a:spLocks noChangeArrowheads="1"/>
              </p:cNvSpPr>
              <p:nvPr/>
            </p:nvSpPr>
            <p:spPr bwMode="auto">
              <a:xfrm>
                <a:off x="963" y="2015"/>
                <a:ext cx="79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24" name="Group 52">
              <a:extLst>
                <a:ext uri="{FF2B5EF4-FFF2-40B4-BE49-F238E27FC236}">
                  <a16:creationId xmlns:a16="http://schemas.microsoft.com/office/drawing/2014/main" id="{6891E4C6-5893-D45E-C160-D3C2D95CB033}"/>
                </a:ext>
              </a:extLst>
            </p:cNvPr>
            <p:cNvGrpSpPr>
              <a:grpSpLocks/>
            </p:cNvGrpSpPr>
            <p:nvPr/>
          </p:nvGrpSpPr>
          <p:grpSpPr bwMode="auto">
            <a:xfrm>
              <a:off x="5056" y="3888"/>
              <a:ext cx="560" cy="171"/>
              <a:chOff x="1760" y="2015"/>
              <a:chExt cx="558" cy="403"/>
            </a:xfrm>
          </p:grpSpPr>
          <p:sp>
            <p:nvSpPr>
              <p:cNvPr id="34" name="Rectangle 19">
                <a:extLst>
                  <a:ext uri="{FF2B5EF4-FFF2-40B4-BE49-F238E27FC236}">
                    <a16:creationId xmlns:a16="http://schemas.microsoft.com/office/drawing/2014/main" id="{6C854116-AD5C-CA32-3E47-EF6A98572A24}"/>
                  </a:ext>
                </a:extLst>
              </p:cNvPr>
              <p:cNvSpPr>
                <a:spLocks noChangeArrowheads="1"/>
              </p:cNvSpPr>
              <p:nvPr/>
            </p:nvSpPr>
            <p:spPr bwMode="auto">
              <a:xfrm>
                <a:off x="1803" y="2015"/>
                <a:ext cx="47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Arial Unicode MS" pitchFamily="34" charset="-128"/>
                    <a:ea typeface="Arial Unicode MS" pitchFamily="34" charset="-128"/>
                  </a:rPr>
                  <a:t>Drama</a:t>
                </a:r>
              </a:p>
              <a:p>
                <a:pPr>
                  <a:spcBef>
                    <a:spcPct val="0"/>
                  </a:spcBef>
                </a:pPr>
                <a:endParaRPr lang="en-US" altLang="en-US" sz="1000" b="0">
                  <a:solidFill>
                    <a:schemeClr val="tx1"/>
                  </a:solidFill>
                  <a:latin typeface="Times New Roman" panose="02020603050405020304" pitchFamily="18" charset="0"/>
                </a:endParaRPr>
              </a:p>
            </p:txBody>
          </p:sp>
          <p:sp>
            <p:nvSpPr>
              <p:cNvPr id="35" name="Rectangle 51">
                <a:extLst>
                  <a:ext uri="{FF2B5EF4-FFF2-40B4-BE49-F238E27FC236}">
                    <a16:creationId xmlns:a16="http://schemas.microsoft.com/office/drawing/2014/main" id="{7A4AE7D5-2205-B9CD-1CFC-5B5318C8AD7E}"/>
                  </a:ext>
                </a:extLst>
              </p:cNvPr>
              <p:cNvSpPr>
                <a:spLocks noChangeArrowheads="1"/>
              </p:cNvSpPr>
              <p:nvPr/>
            </p:nvSpPr>
            <p:spPr bwMode="auto">
              <a:xfrm>
                <a:off x="1760" y="2015"/>
                <a:ext cx="558"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25" name="Group 54">
              <a:extLst>
                <a:ext uri="{FF2B5EF4-FFF2-40B4-BE49-F238E27FC236}">
                  <a16:creationId xmlns:a16="http://schemas.microsoft.com/office/drawing/2014/main" id="{B4031178-9C12-4A42-B7EF-7D350302D1D3}"/>
                </a:ext>
              </a:extLst>
            </p:cNvPr>
            <p:cNvGrpSpPr>
              <a:grpSpLocks/>
            </p:cNvGrpSpPr>
            <p:nvPr/>
          </p:nvGrpSpPr>
          <p:grpSpPr bwMode="auto">
            <a:xfrm>
              <a:off x="3408" y="4059"/>
              <a:ext cx="851" cy="213"/>
              <a:chOff x="0" y="2418"/>
              <a:chExt cx="963" cy="403"/>
            </a:xfrm>
          </p:grpSpPr>
          <p:sp>
            <p:nvSpPr>
              <p:cNvPr id="32" name="Rectangle 20">
                <a:extLst>
                  <a:ext uri="{FF2B5EF4-FFF2-40B4-BE49-F238E27FC236}">
                    <a16:creationId xmlns:a16="http://schemas.microsoft.com/office/drawing/2014/main" id="{0D292D49-7F14-2269-2AFA-F6B947749F93}"/>
                  </a:ext>
                </a:extLst>
              </p:cNvPr>
              <p:cNvSpPr>
                <a:spLocks noChangeArrowheads="1"/>
              </p:cNvSpPr>
              <p:nvPr/>
            </p:nvSpPr>
            <p:spPr bwMode="auto">
              <a:xfrm>
                <a:off x="43" y="2418"/>
                <a:ext cx="87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Arial Unicode MS" pitchFamily="34" charset="-128"/>
                    <a:ea typeface="Arial Unicode MS" pitchFamily="34" charset="-128"/>
                  </a:rPr>
                  <a:t>The Code Warrier</a:t>
                </a:r>
              </a:p>
              <a:p>
                <a:pPr>
                  <a:spcBef>
                    <a:spcPct val="0"/>
                  </a:spcBef>
                </a:pPr>
                <a:endParaRPr lang="en-US" altLang="en-US" sz="1000" b="0">
                  <a:solidFill>
                    <a:schemeClr val="tx1"/>
                  </a:solidFill>
                  <a:latin typeface="Times New Roman" panose="02020603050405020304" pitchFamily="18" charset="0"/>
                </a:endParaRPr>
              </a:p>
            </p:txBody>
          </p:sp>
          <p:sp>
            <p:nvSpPr>
              <p:cNvPr id="33" name="Rectangle 53">
                <a:extLst>
                  <a:ext uri="{FF2B5EF4-FFF2-40B4-BE49-F238E27FC236}">
                    <a16:creationId xmlns:a16="http://schemas.microsoft.com/office/drawing/2014/main" id="{3B3DE99C-B90A-2EC3-9572-FA743000CCFE}"/>
                  </a:ext>
                </a:extLst>
              </p:cNvPr>
              <p:cNvSpPr>
                <a:spLocks noChangeArrowheads="1"/>
              </p:cNvSpPr>
              <p:nvPr/>
            </p:nvSpPr>
            <p:spPr bwMode="auto">
              <a:xfrm>
                <a:off x="0" y="2418"/>
                <a:ext cx="963"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26" name="Group 56">
              <a:extLst>
                <a:ext uri="{FF2B5EF4-FFF2-40B4-BE49-F238E27FC236}">
                  <a16:creationId xmlns:a16="http://schemas.microsoft.com/office/drawing/2014/main" id="{88BE62F2-70C4-BDAB-022C-CE939C8926AA}"/>
                </a:ext>
              </a:extLst>
            </p:cNvPr>
            <p:cNvGrpSpPr>
              <a:grpSpLocks/>
            </p:cNvGrpSpPr>
            <p:nvPr/>
          </p:nvGrpSpPr>
          <p:grpSpPr bwMode="auto">
            <a:xfrm>
              <a:off x="4259" y="4059"/>
              <a:ext cx="797" cy="213"/>
              <a:chOff x="963" y="2418"/>
              <a:chExt cx="797" cy="403"/>
            </a:xfrm>
          </p:grpSpPr>
          <p:sp>
            <p:nvSpPr>
              <p:cNvPr id="30" name="Rectangle 21">
                <a:extLst>
                  <a:ext uri="{FF2B5EF4-FFF2-40B4-BE49-F238E27FC236}">
                    <a16:creationId xmlns:a16="http://schemas.microsoft.com/office/drawing/2014/main" id="{C1C14D6D-8571-2628-EA45-E7D650FAAED6}"/>
                  </a:ext>
                </a:extLst>
              </p:cNvPr>
              <p:cNvSpPr>
                <a:spLocks noChangeArrowheads="1"/>
              </p:cNvSpPr>
              <p:nvPr/>
            </p:nvSpPr>
            <p:spPr bwMode="auto">
              <a:xfrm>
                <a:off x="1006" y="2418"/>
                <a:ext cx="71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Arial Unicode MS" pitchFamily="34" charset="-128"/>
                    <a:ea typeface="Arial Unicode MS" pitchFamily="34" charset="-128"/>
                  </a:rPr>
                  <a:t>New York</a:t>
                </a:r>
              </a:p>
              <a:p>
                <a:pPr>
                  <a:spcBef>
                    <a:spcPct val="0"/>
                  </a:spcBef>
                </a:pPr>
                <a:endParaRPr lang="en-US" altLang="en-US" sz="1000" b="0">
                  <a:solidFill>
                    <a:schemeClr val="tx1"/>
                  </a:solidFill>
                  <a:latin typeface="Times New Roman" panose="02020603050405020304" pitchFamily="18" charset="0"/>
                </a:endParaRPr>
              </a:p>
            </p:txBody>
          </p:sp>
          <p:sp>
            <p:nvSpPr>
              <p:cNvPr id="31" name="Rectangle 55">
                <a:extLst>
                  <a:ext uri="{FF2B5EF4-FFF2-40B4-BE49-F238E27FC236}">
                    <a16:creationId xmlns:a16="http://schemas.microsoft.com/office/drawing/2014/main" id="{45BA59AC-9578-5167-8672-8487F20B5987}"/>
                  </a:ext>
                </a:extLst>
              </p:cNvPr>
              <p:cNvSpPr>
                <a:spLocks noChangeArrowheads="1"/>
              </p:cNvSpPr>
              <p:nvPr/>
            </p:nvSpPr>
            <p:spPr bwMode="auto">
              <a:xfrm>
                <a:off x="963" y="2418"/>
                <a:ext cx="79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27" name="Group 58">
              <a:extLst>
                <a:ext uri="{FF2B5EF4-FFF2-40B4-BE49-F238E27FC236}">
                  <a16:creationId xmlns:a16="http://schemas.microsoft.com/office/drawing/2014/main" id="{20BCFEC7-7BC0-518C-FDC6-8F2AAAAF902C}"/>
                </a:ext>
              </a:extLst>
            </p:cNvPr>
            <p:cNvGrpSpPr>
              <a:grpSpLocks/>
            </p:cNvGrpSpPr>
            <p:nvPr/>
          </p:nvGrpSpPr>
          <p:grpSpPr bwMode="auto">
            <a:xfrm>
              <a:off x="5056" y="4059"/>
              <a:ext cx="560" cy="213"/>
              <a:chOff x="1760" y="2418"/>
              <a:chExt cx="558" cy="403"/>
            </a:xfrm>
          </p:grpSpPr>
          <p:sp>
            <p:nvSpPr>
              <p:cNvPr id="28" name="Rectangle 22">
                <a:extLst>
                  <a:ext uri="{FF2B5EF4-FFF2-40B4-BE49-F238E27FC236}">
                    <a16:creationId xmlns:a16="http://schemas.microsoft.com/office/drawing/2014/main" id="{C810B291-6754-A415-BE3C-9E8AE91D0DBE}"/>
                  </a:ext>
                </a:extLst>
              </p:cNvPr>
              <p:cNvSpPr>
                <a:spLocks noChangeArrowheads="1"/>
              </p:cNvSpPr>
              <p:nvPr/>
            </p:nvSpPr>
            <p:spPr bwMode="auto">
              <a:xfrm>
                <a:off x="1803" y="2418"/>
                <a:ext cx="47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Arial Unicode MS" pitchFamily="34" charset="-128"/>
                    <a:ea typeface="Arial Unicode MS" pitchFamily="34" charset="-128"/>
                  </a:rPr>
                  <a:t>Horror</a:t>
                </a:r>
              </a:p>
              <a:p>
                <a:pPr>
                  <a:spcBef>
                    <a:spcPct val="0"/>
                  </a:spcBef>
                </a:pPr>
                <a:endParaRPr lang="en-US" altLang="en-US" sz="1000" b="0">
                  <a:solidFill>
                    <a:schemeClr val="tx1"/>
                  </a:solidFill>
                  <a:latin typeface="Times New Roman" panose="02020603050405020304" pitchFamily="18" charset="0"/>
                </a:endParaRPr>
              </a:p>
            </p:txBody>
          </p:sp>
          <p:sp>
            <p:nvSpPr>
              <p:cNvPr id="29" name="Rectangle 57">
                <a:extLst>
                  <a:ext uri="{FF2B5EF4-FFF2-40B4-BE49-F238E27FC236}">
                    <a16:creationId xmlns:a16="http://schemas.microsoft.com/office/drawing/2014/main" id="{EA2458C4-6720-8138-9468-201DBEAEA994}"/>
                  </a:ext>
                </a:extLst>
              </p:cNvPr>
              <p:cNvSpPr>
                <a:spLocks noChangeArrowheads="1"/>
              </p:cNvSpPr>
              <p:nvPr/>
            </p:nvSpPr>
            <p:spPr bwMode="auto">
              <a:xfrm>
                <a:off x="1760" y="2418"/>
                <a:ext cx="558"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pic>
        <p:nvPicPr>
          <p:cNvPr id="64" name="Picture 2">
            <a:extLst>
              <a:ext uri="{FF2B5EF4-FFF2-40B4-BE49-F238E27FC236}">
                <a16:creationId xmlns:a16="http://schemas.microsoft.com/office/drawing/2014/main" id="{A4D7E578-04CD-C423-D363-EE320D89CF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462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802014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18C2ABD9-B0F6-CE26-08CC-209E81230DD4}"/>
              </a:ext>
            </a:extLst>
          </p:cNvPr>
          <p:cNvSpPr txBox="1">
            <a:spLocks noChangeArrowheads="1"/>
          </p:cNvSpPr>
          <p:nvPr/>
        </p:nvSpPr>
        <p:spPr>
          <a:xfrm>
            <a:off x="1247192" y="1301620"/>
            <a:ext cx="8610600" cy="4724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09600" indent="-609600" algn="just">
              <a:buFontTx/>
              <a:buNone/>
            </a:pPr>
            <a:r>
              <a:rPr lang="en-US" altLang="en-US" sz="2000" b="1">
                <a:solidFill>
                  <a:srgbClr val="CC0000"/>
                </a:solidFill>
                <a:latin typeface="Arial Unicode MS" pitchFamily="34" charset="-128"/>
                <a:cs typeface="Times New Roman" panose="02020603050405020304" pitchFamily="18" charset="0"/>
              </a:rPr>
              <a:t>Example 2 (Not in 4NF) </a:t>
            </a:r>
          </a:p>
          <a:p>
            <a:pPr marL="609600" indent="-609600" algn="just">
              <a:buFontTx/>
              <a:buNone/>
            </a:pPr>
            <a:r>
              <a:rPr lang="en-US" altLang="en-US" sz="2000" b="1">
                <a:latin typeface="Arial Unicode MS" pitchFamily="34" charset="-128"/>
                <a:ea typeface="Arial Unicode MS" pitchFamily="34" charset="-128"/>
              </a:rPr>
              <a:t>Scheme </a:t>
            </a:r>
            <a:r>
              <a:rPr lang="en-US" altLang="en-US" sz="2000" b="1">
                <a:ea typeface="Arial Unicode MS" pitchFamily="34" charset="-128"/>
                <a:sym typeface="Wingdings" panose="05000000000000000000" pitchFamily="2" charset="2"/>
              </a:rPr>
              <a:t></a:t>
            </a:r>
            <a:r>
              <a:rPr lang="en-US" altLang="en-US" sz="2000" b="1">
                <a:latin typeface="Arial Unicode MS" pitchFamily="34" charset="-128"/>
                <a:ea typeface="Arial Unicode MS" pitchFamily="34" charset="-128"/>
              </a:rPr>
              <a:t> {Manager, Child, Employee} </a:t>
            </a:r>
          </a:p>
          <a:p>
            <a:pPr marL="1100138" lvl="1" indent="-533400" algn="just">
              <a:buFontTx/>
              <a:buAutoNum type="arabicPeriod"/>
            </a:pPr>
            <a:r>
              <a:rPr lang="en-US" altLang="en-US" sz="1600" b="1">
                <a:latin typeface="Arial Unicode MS" pitchFamily="34" charset="-128"/>
                <a:ea typeface="Arial Unicode MS" pitchFamily="34" charset="-128"/>
              </a:rPr>
              <a:t>Primary Key </a:t>
            </a:r>
            <a:r>
              <a:rPr lang="en-US" altLang="en-US" sz="1600" b="1">
                <a:ea typeface="Arial Unicode MS" pitchFamily="34" charset="-128"/>
                <a:sym typeface="Wingdings" panose="05000000000000000000" pitchFamily="2" charset="2"/>
              </a:rPr>
              <a:t></a:t>
            </a:r>
            <a:r>
              <a:rPr lang="en-US" altLang="en-US" sz="1600" b="1">
                <a:latin typeface="Arial Unicode MS" pitchFamily="34" charset="-128"/>
                <a:ea typeface="Arial Unicode MS" pitchFamily="34" charset="-128"/>
              </a:rPr>
              <a:t> {Manager, Child, Employee}</a:t>
            </a:r>
          </a:p>
          <a:p>
            <a:pPr marL="1100138" lvl="1" indent="-533400" algn="just">
              <a:buFontTx/>
              <a:buAutoNum type="arabicPeriod"/>
            </a:pPr>
            <a:r>
              <a:rPr lang="en-US" altLang="en-US" sz="1600" b="1">
                <a:latin typeface="Arial Unicode MS" pitchFamily="34" charset="-128"/>
                <a:ea typeface="Arial Unicode MS" pitchFamily="34" charset="-128"/>
              </a:rPr>
              <a:t>Each manager can have more than one child </a:t>
            </a:r>
          </a:p>
          <a:p>
            <a:pPr marL="1100138" lvl="1" indent="-533400" algn="just">
              <a:buFontTx/>
              <a:buAutoNum type="arabicPeriod"/>
            </a:pPr>
            <a:r>
              <a:rPr lang="en-US" altLang="en-US" sz="1600" b="1">
                <a:latin typeface="Arial Unicode MS" pitchFamily="34" charset="-128"/>
                <a:ea typeface="Arial Unicode MS" pitchFamily="34" charset="-128"/>
              </a:rPr>
              <a:t>Each manager can supervise more than one employee</a:t>
            </a:r>
          </a:p>
          <a:p>
            <a:pPr marL="1100138" lvl="1" indent="-533400" algn="just">
              <a:buFontTx/>
              <a:buAutoNum type="arabicPeriod"/>
            </a:pPr>
            <a:r>
              <a:rPr lang="en-US" altLang="en-US" sz="1600" b="1">
                <a:latin typeface="Arial Unicode MS" pitchFamily="34" charset="-128"/>
                <a:ea typeface="Arial Unicode MS" pitchFamily="34" charset="-128"/>
              </a:rPr>
              <a:t>4NF Violated</a:t>
            </a:r>
          </a:p>
          <a:p>
            <a:pPr marL="1100138" lvl="1" indent="-533400" algn="just">
              <a:buFontTx/>
              <a:buNone/>
            </a:pPr>
            <a:endParaRPr lang="en-US" altLang="en-US" sz="1600" b="1">
              <a:latin typeface="Arial Unicode MS" pitchFamily="34" charset="-128"/>
              <a:ea typeface="Arial Unicode MS" pitchFamily="34" charset="-128"/>
            </a:endParaRPr>
          </a:p>
          <a:p>
            <a:pPr marL="609600" indent="-609600" algn="just">
              <a:buFontTx/>
              <a:buNone/>
            </a:pPr>
            <a:r>
              <a:rPr lang="en-US" altLang="en-US" sz="2000" b="1">
                <a:solidFill>
                  <a:srgbClr val="CC0000"/>
                </a:solidFill>
                <a:latin typeface="Arial Unicode MS" pitchFamily="34" charset="-128"/>
                <a:cs typeface="Times New Roman" panose="02020603050405020304" pitchFamily="18" charset="0"/>
              </a:rPr>
              <a:t>Example 3 (Not in 4NF) </a:t>
            </a:r>
          </a:p>
          <a:p>
            <a:pPr marL="609600" indent="-609600" algn="just">
              <a:buFontTx/>
              <a:buNone/>
            </a:pPr>
            <a:r>
              <a:rPr lang="en-US" altLang="en-US" sz="2000" b="1">
                <a:latin typeface="Arial Unicode MS" pitchFamily="34" charset="-128"/>
                <a:ea typeface="Arial Unicode MS" pitchFamily="34" charset="-128"/>
              </a:rPr>
              <a:t>Scheme </a:t>
            </a:r>
            <a:r>
              <a:rPr lang="en-US" altLang="en-US" sz="2000" b="1">
                <a:ea typeface="Arial Unicode MS" pitchFamily="34" charset="-128"/>
                <a:sym typeface="Wingdings" panose="05000000000000000000" pitchFamily="2" charset="2"/>
              </a:rPr>
              <a:t></a:t>
            </a:r>
            <a:r>
              <a:rPr lang="en-US" altLang="en-US" sz="2000" b="1">
                <a:latin typeface="Arial Unicode MS" pitchFamily="34" charset="-128"/>
                <a:ea typeface="Arial Unicode MS" pitchFamily="34" charset="-128"/>
              </a:rPr>
              <a:t> {</a:t>
            </a:r>
            <a:r>
              <a:rPr lang="en-US" altLang="en-US" sz="2000" b="1">
                <a:latin typeface="Arial Unicode MS" pitchFamily="34" charset="-128"/>
                <a:cs typeface="Times New Roman" panose="02020603050405020304" pitchFamily="18" charset="0"/>
              </a:rPr>
              <a:t>Employee, Skill, ForeignLanguage</a:t>
            </a:r>
            <a:r>
              <a:rPr lang="en-US" altLang="en-US" sz="2000" b="1">
                <a:latin typeface="Arial Unicode MS" pitchFamily="34" charset="-128"/>
                <a:ea typeface="Arial Unicode MS" pitchFamily="34" charset="-128"/>
              </a:rPr>
              <a:t>}</a:t>
            </a:r>
          </a:p>
          <a:p>
            <a:pPr marL="1100138" lvl="1" indent="-533400" algn="just">
              <a:buFontTx/>
              <a:buAutoNum type="arabicPeriod"/>
            </a:pPr>
            <a:r>
              <a:rPr lang="en-US" altLang="en-US" sz="1600" b="1">
                <a:latin typeface="Arial Unicode MS" pitchFamily="34" charset="-128"/>
                <a:cs typeface="Times New Roman" panose="02020603050405020304" pitchFamily="18" charset="0"/>
              </a:rPr>
              <a:t>Primary Key </a:t>
            </a:r>
            <a:r>
              <a:rPr lang="en-US" altLang="en-US" sz="1600" b="1">
                <a:cs typeface="Times New Roman" panose="02020603050405020304" pitchFamily="18" charset="0"/>
                <a:sym typeface="Wingdings" panose="05000000000000000000" pitchFamily="2" charset="2"/>
              </a:rPr>
              <a:t></a:t>
            </a:r>
            <a:r>
              <a:rPr lang="en-US" altLang="en-US" sz="1600" b="1">
                <a:latin typeface="Arial Unicode MS" pitchFamily="34" charset="-128"/>
                <a:cs typeface="Times New Roman" panose="02020603050405020304" pitchFamily="18" charset="0"/>
              </a:rPr>
              <a:t> {Employee, Skill, Language }</a:t>
            </a:r>
          </a:p>
          <a:p>
            <a:pPr marL="1100138" lvl="1" indent="-533400" algn="just">
              <a:buFontTx/>
              <a:buAutoNum type="arabicPeriod"/>
            </a:pPr>
            <a:r>
              <a:rPr lang="en-US" altLang="en-US" sz="1600" b="1">
                <a:latin typeface="Arial Unicode MS" pitchFamily="34" charset="-128"/>
                <a:cs typeface="Times New Roman" panose="02020603050405020304" pitchFamily="18" charset="0"/>
                <a:sym typeface="Wingdings" panose="05000000000000000000" pitchFamily="2" charset="2"/>
              </a:rPr>
              <a:t>Each employee can speak multiple languages</a:t>
            </a:r>
          </a:p>
          <a:p>
            <a:pPr marL="1100138" lvl="1" indent="-533400" algn="just">
              <a:buFontTx/>
              <a:buAutoNum type="arabicPeriod"/>
            </a:pPr>
            <a:r>
              <a:rPr lang="en-US" altLang="en-US" sz="1600" b="1">
                <a:latin typeface="Arial Unicode MS" pitchFamily="34" charset="-128"/>
                <a:cs typeface="Times New Roman" panose="02020603050405020304" pitchFamily="18" charset="0"/>
              </a:rPr>
              <a:t>Each employee can have multiple skills</a:t>
            </a:r>
          </a:p>
          <a:p>
            <a:pPr marL="1100138" lvl="1" indent="-533400" algn="just">
              <a:buFontTx/>
              <a:buAutoNum type="arabicPeriod"/>
            </a:pPr>
            <a:r>
              <a:rPr lang="en-US" altLang="en-US" sz="1600" b="1">
                <a:latin typeface="Arial Unicode MS" pitchFamily="34" charset="-128"/>
                <a:ea typeface="Arial Unicode MS" pitchFamily="34" charset="-128"/>
              </a:rPr>
              <a:t>Thus violates 4NF</a:t>
            </a:r>
          </a:p>
          <a:p>
            <a:pPr marL="1100138" lvl="1" indent="-533400" algn="just">
              <a:buFontTx/>
              <a:buAutoNum type="arabicPeriod"/>
            </a:pPr>
            <a:endParaRPr lang="en-US" altLang="en-US" sz="1600" b="1">
              <a:latin typeface="Arial Unicode MS" pitchFamily="34" charset="-128"/>
              <a:cs typeface="Times New Roman" panose="02020603050405020304" pitchFamily="18" charset="0"/>
            </a:endParaRPr>
          </a:p>
        </p:txBody>
      </p:sp>
      <p:sp>
        <p:nvSpPr>
          <p:cNvPr id="7" name="Rectangle 3">
            <a:extLst>
              <a:ext uri="{FF2B5EF4-FFF2-40B4-BE49-F238E27FC236}">
                <a16:creationId xmlns:a16="http://schemas.microsoft.com/office/drawing/2014/main" id="{D36A26C1-BD69-2677-C064-5B3EF4FAB0DE}"/>
              </a:ext>
            </a:extLst>
          </p:cNvPr>
          <p:cNvSpPr>
            <a:spLocks noChangeArrowheads="1"/>
          </p:cNvSpPr>
          <p:nvPr/>
        </p:nvSpPr>
        <p:spPr bwMode="auto">
          <a:xfrm>
            <a:off x="1628192" y="23482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ctr" eaLnBrk="1" hangingPunct="1">
              <a:spcBef>
                <a:spcPct val="0"/>
              </a:spcBef>
            </a:pPr>
            <a:r>
              <a:rPr lang="en-US" altLang="en-US" sz="4400">
                <a:solidFill>
                  <a:srgbClr val="CC0000"/>
                </a:solidFill>
                <a:latin typeface="Arial-BoldMT"/>
              </a:rPr>
              <a:t>Fourth Normal Form  (4NF) </a:t>
            </a:r>
          </a:p>
        </p:txBody>
      </p:sp>
      <p:grpSp>
        <p:nvGrpSpPr>
          <p:cNvPr id="8" name="Group 97">
            <a:extLst>
              <a:ext uri="{FF2B5EF4-FFF2-40B4-BE49-F238E27FC236}">
                <a16:creationId xmlns:a16="http://schemas.microsoft.com/office/drawing/2014/main" id="{5A6911C5-BAB7-3DBD-09DC-084141E32557}"/>
              </a:ext>
            </a:extLst>
          </p:cNvPr>
          <p:cNvGrpSpPr>
            <a:grpSpLocks/>
          </p:cNvGrpSpPr>
          <p:nvPr/>
        </p:nvGrpSpPr>
        <p:grpSpPr bwMode="auto">
          <a:xfrm>
            <a:off x="7343192" y="1377820"/>
            <a:ext cx="2511425" cy="1268413"/>
            <a:chOff x="3936" y="2177"/>
            <a:chExt cx="1582" cy="799"/>
          </a:xfrm>
        </p:grpSpPr>
        <p:grpSp>
          <p:nvGrpSpPr>
            <p:cNvPr id="9" name="Group 71">
              <a:extLst>
                <a:ext uri="{FF2B5EF4-FFF2-40B4-BE49-F238E27FC236}">
                  <a16:creationId xmlns:a16="http://schemas.microsoft.com/office/drawing/2014/main" id="{1D1C54B4-09BF-CCE3-E0B4-A3EB976B3CB8}"/>
                </a:ext>
              </a:extLst>
            </p:cNvPr>
            <p:cNvGrpSpPr>
              <a:grpSpLocks/>
            </p:cNvGrpSpPr>
            <p:nvPr/>
          </p:nvGrpSpPr>
          <p:grpSpPr bwMode="auto">
            <a:xfrm>
              <a:off x="3936" y="2177"/>
              <a:ext cx="588" cy="193"/>
              <a:chOff x="0" y="0"/>
              <a:chExt cx="150" cy="1311"/>
            </a:xfrm>
          </p:grpSpPr>
          <p:sp>
            <p:nvSpPr>
              <p:cNvPr id="43" name="Rectangle 58">
                <a:extLst>
                  <a:ext uri="{FF2B5EF4-FFF2-40B4-BE49-F238E27FC236}">
                    <a16:creationId xmlns:a16="http://schemas.microsoft.com/office/drawing/2014/main" id="{AB2FC9D9-8A79-2F58-67B9-9C20FA423A3A}"/>
                  </a:ext>
                </a:extLst>
              </p:cNvPr>
              <p:cNvSpPr>
                <a:spLocks noChangeArrowheads="1"/>
              </p:cNvSpPr>
              <p:nvPr/>
            </p:nvSpPr>
            <p:spPr bwMode="auto">
              <a:xfrm>
                <a:off x="6" y="6"/>
                <a:ext cx="138" cy="1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200">
                    <a:solidFill>
                      <a:schemeClr val="tx1"/>
                    </a:solidFill>
                    <a:latin typeface="Arial Unicode MS" pitchFamily="34" charset="-128"/>
                    <a:ea typeface="Arial Unicode MS" pitchFamily="34" charset="-128"/>
                  </a:rPr>
                  <a:t>Manager</a:t>
                </a:r>
              </a:p>
              <a:p>
                <a:pPr>
                  <a:spcBef>
                    <a:spcPct val="0"/>
                  </a:spcBef>
                </a:pPr>
                <a:endParaRPr lang="en-US" altLang="en-US" b="0">
                  <a:solidFill>
                    <a:schemeClr val="tx1"/>
                  </a:solidFill>
                  <a:latin typeface="Times New Roman" panose="02020603050405020304" pitchFamily="18" charset="0"/>
                </a:endParaRPr>
              </a:p>
            </p:txBody>
          </p:sp>
          <p:sp>
            <p:nvSpPr>
              <p:cNvPr id="44" name="Rectangle 70">
                <a:extLst>
                  <a:ext uri="{FF2B5EF4-FFF2-40B4-BE49-F238E27FC236}">
                    <a16:creationId xmlns:a16="http://schemas.microsoft.com/office/drawing/2014/main" id="{451C6D4E-2A39-CBB6-9A38-5B606BE63028}"/>
                  </a:ext>
                </a:extLst>
              </p:cNvPr>
              <p:cNvSpPr>
                <a:spLocks noChangeArrowheads="1"/>
              </p:cNvSpPr>
              <p:nvPr/>
            </p:nvSpPr>
            <p:spPr bwMode="auto">
              <a:xfrm>
                <a:off x="0" y="0"/>
                <a:ext cx="150" cy="131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0" name="Group 73">
              <a:extLst>
                <a:ext uri="{FF2B5EF4-FFF2-40B4-BE49-F238E27FC236}">
                  <a16:creationId xmlns:a16="http://schemas.microsoft.com/office/drawing/2014/main" id="{C1B9CA25-724E-BA80-4402-CA145B5E51B7}"/>
                </a:ext>
              </a:extLst>
            </p:cNvPr>
            <p:cNvGrpSpPr>
              <a:grpSpLocks/>
            </p:cNvGrpSpPr>
            <p:nvPr/>
          </p:nvGrpSpPr>
          <p:grpSpPr bwMode="auto">
            <a:xfrm>
              <a:off x="4525" y="2177"/>
              <a:ext cx="419" cy="193"/>
              <a:chOff x="150" y="0"/>
              <a:chExt cx="150" cy="1311"/>
            </a:xfrm>
          </p:grpSpPr>
          <p:sp>
            <p:nvSpPr>
              <p:cNvPr id="41" name="Rectangle 59">
                <a:extLst>
                  <a:ext uri="{FF2B5EF4-FFF2-40B4-BE49-F238E27FC236}">
                    <a16:creationId xmlns:a16="http://schemas.microsoft.com/office/drawing/2014/main" id="{E0816D86-8F97-1FA4-EA21-07B0983F47F1}"/>
                  </a:ext>
                </a:extLst>
              </p:cNvPr>
              <p:cNvSpPr>
                <a:spLocks noChangeArrowheads="1"/>
              </p:cNvSpPr>
              <p:nvPr/>
            </p:nvSpPr>
            <p:spPr bwMode="auto">
              <a:xfrm>
                <a:off x="156" y="6"/>
                <a:ext cx="138" cy="1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200">
                    <a:solidFill>
                      <a:schemeClr val="tx1"/>
                    </a:solidFill>
                    <a:latin typeface="Arial Unicode MS" pitchFamily="34" charset="-128"/>
                    <a:ea typeface="Arial Unicode MS" pitchFamily="34" charset="-128"/>
                  </a:rPr>
                  <a:t>Child    </a:t>
                </a:r>
              </a:p>
              <a:p>
                <a:pPr>
                  <a:spcBef>
                    <a:spcPct val="0"/>
                  </a:spcBef>
                </a:pPr>
                <a:endParaRPr lang="en-US" altLang="en-US" b="0">
                  <a:solidFill>
                    <a:schemeClr val="tx1"/>
                  </a:solidFill>
                  <a:latin typeface="Times New Roman" panose="02020603050405020304" pitchFamily="18" charset="0"/>
                </a:endParaRPr>
              </a:p>
            </p:txBody>
          </p:sp>
          <p:sp>
            <p:nvSpPr>
              <p:cNvPr id="42" name="Rectangle 72">
                <a:extLst>
                  <a:ext uri="{FF2B5EF4-FFF2-40B4-BE49-F238E27FC236}">
                    <a16:creationId xmlns:a16="http://schemas.microsoft.com/office/drawing/2014/main" id="{A14A80FA-0ADC-B2BA-C8EE-58AE97BCF441}"/>
                  </a:ext>
                </a:extLst>
              </p:cNvPr>
              <p:cNvSpPr>
                <a:spLocks noChangeArrowheads="1"/>
              </p:cNvSpPr>
              <p:nvPr/>
            </p:nvSpPr>
            <p:spPr bwMode="auto">
              <a:xfrm>
                <a:off x="150" y="0"/>
                <a:ext cx="150" cy="131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1" name="Group 75">
              <a:extLst>
                <a:ext uri="{FF2B5EF4-FFF2-40B4-BE49-F238E27FC236}">
                  <a16:creationId xmlns:a16="http://schemas.microsoft.com/office/drawing/2014/main" id="{685A9904-40B9-E9C3-AB12-78B92F80A996}"/>
                </a:ext>
              </a:extLst>
            </p:cNvPr>
            <p:cNvGrpSpPr>
              <a:grpSpLocks/>
            </p:cNvGrpSpPr>
            <p:nvPr/>
          </p:nvGrpSpPr>
          <p:grpSpPr bwMode="auto">
            <a:xfrm>
              <a:off x="4944" y="2177"/>
              <a:ext cx="574" cy="193"/>
              <a:chOff x="300" y="0"/>
              <a:chExt cx="1227" cy="1311"/>
            </a:xfrm>
          </p:grpSpPr>
          <p:sp>
            <p:nvSpPr>
              <p:cNvPr id="39" name="Rectangle 60">
                <a:extLst>
                  <a:ext uri="{FF2B5EF4-FFF2-40B4-BE49-F238E27FC236}">
                    <a16:creationId xmlns:a16="http://schemas.microsoft.com/office/drawing/2014/main" id="{72E9833B-3E26-3588-47AF-D519EA968225}"/>
                  </a:ext>
                </a:extLst>
              </p:cNvPr>
              <p:cNvSpPr>
                <a:spLocks noChangeArrowheads="1"/>
              </p:cNvSpPr>
              <p:nvPr/>
            </p:nvSpPr>
            <p:spPr bwMode="auto">
              <a:xfrm>
                <a:off x="306" y="6"/>
                <a:ext cx="1215" cy="1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200">
                    <a:solidFill>
                      <a:schemeClr val="tx1"/>
                    </a:solidFill>
                    <a:latin typeface="Arial Unicode MS" pitchFamily="34" charset="-128"/>
                    <a:ea typeface="Arial Unicode MS" pitchFamily="34" charset="-128"/>
                  </a:rPr>
                  <a:t>Employee</a:t>
                </a:r>
              </a:p>
              <a:p>
                <a:pPr>
                  <a:spcBef>
                    <a:spcPct val="0"/>
                  </a:spcBef>
                </a:pPr>
                <a:endParaRPr lang="en-US" altLang="en-US" b="0">
                  <a:solidFill>
                    <a:schemeClr val="tx1"/>
                  </a:solidFill>
                  <a:latin typeface="Times New Roman" panose="02020603050405020304" pitchFamily="18" charset="0"/>
                </a:endParaRPr>
              </a:p>
            </p:txBody>
          </p:sp>
          <p:sp>
            <p:nvSpPr>
              <p:cNvPr id="40" name="Rectangle 74">
                <a:extLst>
                  <a:ext uri="{FF2B5EF4-FFF2-40B4-BE49-F238E27FC236}">
                    <a16:creationId xmlns:a16="http://schemas.microsoft.com/office/drawing/2014/main" id="{1B849D59-ECDC-7B09-7D9E-062738C2643A}"/>
                  </a:ext>
                </a:extLst>
              </p:cNvPr>
              <p:cNvSpPr>
                <a:spLocks noChangeArrowheads="1"/>
              </p:cNvSpPr>
              <p:nvPr/>
            </p:nvSpPr>
            <p:spPr bwMode="auto">
              <a:xfrm>
                <a:off x="300" y="0"/>
                <a:ext cx="1227" cy="131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2" name="Group 77">
              <a:extLst>
                <a:ext uri="{FF2B5EF4-FFF2-40B4-BE49-F238E27FC236}">
                  <a16:creationId xmlns:a16="http://schemas.microsoft.com/office/drawing/2014/main" id="{8D48C18B-829D-BC0E-38D6-C891E119CC57}"/>
                </a:ext>
              </a:extLst>
            </p:cNvPr>
            <p:cNvGrpSpPr>
              <a:grpSpLocks/>
            </p:cNvGrpSpPr>
            <p:nvPr/>
          </p:nvGrpSpPr>
          <p:grpSpPr bwMode="auto">
            <a:xfrm>
              <a:off x="3936" y="2370"/>
              <a:ext cx="588" cy="214"/>
              <a:chOff x="0" y="1323"/>
              <a:chExt cx="150" cy="736"/>
            </a:xfrm>
          </p:grpSpPr>
          <p:sp>
            <p:nvSpPr>
              <p:cNvPr id="37" name="Rectangle 61">
                <a:extLst>
                  <a:ext uri="{FF2B5EF4-FFF2-40B4-BE49-F238E27FC236}">
                    <a16:creationId xmlns:a16="http://schemas.microsoft.com/office/drawing/2014/main" id="{F2D24B48-8D49-8F8B-5965-60AA89922CE6}"/>
                  </a:ext>
                </a:extLst>
              </p:cNvPr>
              <p:cNvSpPr>
                <a:spLocks noChangeArrowheads="1"/>
              </p:cNvSpPr>
              <p:nvPr/>
            </p:nvSpPr>
            <p:spPr bwMode="auto">
              <a:xfrm>
                <a:off x="6" y="1329"/>
                <a:ext cx="138" cy="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200" b="0">
                    <a:solidFill>
                      <a:schemeClr val="tx1"/>
                    </a:solidFill>
                    <a:latin typeface="Arial Unicode MS" pitchFamily="34" charset="-128"/>
                    <a:ea typeface="Arial Unicode MS" pitchFamily="34" charset="-128"/>
                  </a:rPr>
                  <a:t>Jim</a:t>
                </a:r>
              </a:p>
              <a:p>
                <a:pPr>
                  <a:spcBef>
                    <a:spcPct val="0"/>
                  </a:spcBef>
                </a:pPr>
                <a:endParaRPr lang="en-US" altLang="en-US" b="0">
                  <a:solidFill>
                    <a:schemeClr val="tx1"/>
                  </a:solidFill>
                  <a:latin typeface="Times New Roman" panose="02020603050405020304" pitchFamily="18" charset="0"/>
                </a:endParaRPr>
              </a:p>
            </p:txBody>
          </p:sp>
          <p:sp>
            <p:nvSpPr>
              <p:cNvPr id="38" name="Rectangle 76">
                <a:extLst>
                  <a:ext uri="{FF2B5EF4-FFF2-40B4-BE49-F238E27FC236}">
                    <a16:creationId xmlns:a16="http://schemas.microsoft.com/office/drawing/2014/main" id="{37DBD177-3C72-6957-0B84-F7C12481FFCB}"/>
                  </a:ext>
                </a:extLst>
              </p:cNvPr>
              <p:cNvSpPr>
                <a:spLocks noChangeArrowheads="1"/>
              </p:cNvSpPr>
              <p:nvPr/>
            </p:nvSpPr>
            <p:spPr bwMode="auto">
              <a:xfrm>
                <a:off x="0" y="1323"/>
                <a:ext cx="150" cy="73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3" name="Group 79">
              <a:extLst>
                <a:ext uri="{FF2B5EF4-FFF2-40B4-BE49-F238E27FC236}">
                  <a16:creationId xmlns:a16="http://schemas.microsoft.com/office/drawing/2014/main" id="{2124D002-6176-009B-F8C7-30AB42A8422C}"/>
                </a:ext>
              </a:extLst>
            </p:cNvPr>
            <p:cNvGrpSpPr>
              <a:grpSpLocks/>
            </p:cNvGrpSpPr>
            <p:nvPr/>
          </p:nvGrpSpPr>
          <p:grpSpPr bwMode="auto">
            <a:xfrm>
              <a:off x="4525" y="2370"/>
              <a:ext cx="419" cy="214"/>
              <a:chOff x="150" y="1323"/>
              <a:chExt cx="150" cy="736"/>
            </a:xfrm>
          </p:grpSpPr>
          <p:sp>
            <p:nvSpPr>
              <p:cNvPr id="35" name="Rectangle 62">
                <a:extLst>
                  <a:ext uri="{FF2B5EF4-FFF2-40B4-BE49-F238E27FC236}">
                    <a16:creationId xmlns:a16="http://schemas.microsoft.com/office/drawing/2014/main" id="{1BFC74B3-1357-5E4B-18C0-713E627D894A}"/>
                  </a:ext>
                </a:extLst>
              </p:cNvPr>
              <p:cNvSpPr>
                <a:spLocks noChangeArrowheads="1"/>
              </p:cNvSpPr>
              <p:nvPr/>
            </p:nvSpPr>
            <p:spPr bwMode="auto">
              <a:xfrm>
                <a:off x="156" y="1329"/>
                <a:ext cx="138" cy="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200" b="0">
                    <a:solidFill>
                      <a:schemeClr val="tx1"/>
                    </a:solidFill>
                    <a:latin typeface="Arial Unicode MS" pitchFamily="34" charset="-128"/>
                    <a:ea typeface="Arial Unicode MS" pitchFamily="34" charset="-128"/>
                  </a:rPr>
                  <a:t>Beth</a:t>
                </a:r>
              </a:p>
              <a:p>
                <a:pPr>
                  <a:spcBef>
                    <a:spcPct val="0"/>
                  </a:spcBef>
                </a:pPr>
                <a:endParaRPr lang="en-US" altLang="en-US" b="0">
                  <a:solidFill>
                    <a:schemeClr val="tx1"/>
                  </a:solidFill>
                  <a:latin typeface="Times New Roman" panose="02020603050405020304" pitchFamily="18" charset="0"/>
                </a:endParaRPr>
              </a:p>
            </p:txBody>
          </p:sp>
          <p:sp>
            <p:nvSpPr>
              <p:cNvPr id="36" name="Rectangle 78">
                <a:extLst>
                  <a:ext uri="{FF2B5EF4-FFF2-40B4-BE49-F238E27FC236}">
                    <a16:creationId xmlns:a16="http://schemas.microsoft.com/office/drawing/2014/main" id="{CA72F589-6E0E-5CCC-E9FD-6B8E9BB5AFAE}"/>
                  </a:ext>
                </a:extLst>
              </p:cNvPr>
              <p:cNvSpPr>
                <a:spLocks noChangeArrowheads="1"/>
              </p:cNvSpPr>
              <p:nvPr/>
            </p:nvSpPr>
            <p:spPr bwMode="auto">
              <a:xfrm>
                <a:off x="150" y="1323"/>
                <a:ext cx="150" cy="73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4" name="Group 81">
              <a:extLst>
                <a:ext uri="{FF2B5EF4-FFF2-40B4-BE49-F238E27FC236}">
                  <a16:creationId xmlns:a16="http://schemas.microsoft.com/office/drawing/2014/main" id="{CE5A1362-F64F-3CAF-2A9C-D0A9B01B3D92}"/>
                </a:ext>
              </a:extLst>
            </p:cNvPr>
            <p:cNvGrpSpPr>
              <a:grpSpLocks/>
            </p:cNvGrpSpPr>
            <p:nvPr/>
          </p:nvGrpSpPr>
          <p:grpSpPr bwMode="auto">
            <a:xfrm>
              <a:off x="4944" y="2370"/>
              <a:ext cx="574" cy="214"/>
              <a:chOff x="300" y="1323"/>
              <a:chExt cx="1227" cy="736"/>
            </a:xfrm>
          </p:grpSpPr>
          <p:sp>
            <p:nvSpPr>
              <p:cNvPr id="33" name="Rectangle 63">
                <a:extLst>
                  <a:ext uri="{FF2B5EF4-FFF2-40B4-BE49-F238E27FC236}">
                    <a16:creationId xmlns:a16="http://schemas.microsoft.com/office/drawing/2014/main" id="{F3B065A2-01B7-5690-5863-92D0C8FC1ED2}"/>
                  </a:ext>
                </a:extLst>
              </p:cNvPr>
              <p:cNvSpPr>
                <a:spLocks noChangeArrowheads="1"/>
              </p:cNvSpPr>
              <p:nvPr/>
            </p:nvSpPr>
            <p:spPr bwMode="auto">
              <a:xfrm>
                <a:off x="306" y="1329"/>
                <a:ext cx="1215" cy="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200" b="0">
                    <a:solidFill>
                      <a:schemeClr val="tx1"/>
                    </a:solidFill>
                    <a:latin typeface="Arial Unicode MS" pitchFamily="34" charset="-128"/>
                    <a:ea typeface="Arial Unicode MS" pitchFamily="34" charset="-128"/>
                  </a:rPr>
                  <a:t>Alice</a:t>
                </a:r>
              </a:p>
              <a:p>
                <a:pPr>
                  <a:spcBef>
                    <a:spcPct val="0"/>
                  </a:spcBef>
                </a:pPr>
                <a:endParaRPr lang="en-US" altLang="en-US" b="0">
                  <a:solidFill>
                    <a:schemeClr val="tx1"/>
                  </a:solidFill>
                  <a:latin typeface="Times New Roman" panose="02020603050405020304" pitchFamily="18" charset="0"/>
                </a:endParaRPr>
              </a:p>
            </p:txBody>
          </p:sp>
          <p:sp>
            <p:nvSpPr>
              <p:cNvPr id="34" name="Rectangle 80">
                <a:extLst>
                  <a:ext uri="{FF2B5EF4-FFF2-40B4-BE49-F238E27FC236}">
                    <a16:creationId xmlns:a16="http://schemas.microsoft.com/office/drawing/2014/main" id="{35B217C3-E0C0-4C1F-2CA6-8E1725A8545B}"/>
                  </a:ext>
                </a:extLst>
              </p:cNvPr>
              <p:cNvSpPr>
                <a:spLocks noChangeArrowheads="1"/>
              </p:cNvSpPr>
              <p:nvPr/>
            </p:nvSpPr>
            <p:spPr bwMode="auto">
              <a:xfrm>
                <a:off x="300" y="1323"/>
                <a:ext cx="1227" cy="73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5" name="Group 83">
              <a:extLst>
                <a:ext uri="{FF2B5EF4-FFF2-40B4-BE49-F238E27FC236}">
                  <a16:creationId xmlns:a16="http://schemas.microsoft.com/office/drawing/2014/main" id="{62834095-F582-B9DF-92D2-2887013C5812}"/>
                </a:ext>
              </a:extLst>
            </p:cNvPr>
            <p:cNvGrpSpPr>
              <a:grpSpLocks/>
            </p:cNvGrpSpPr>
            <p:nvPr/>
          </p:nvGrpSpPr>
          <p:grpSpPr bwMode="auto">
            <a:xfrm>
              <a:off x="3936" y="2584"/>
              <a:ext cx="588" cy="186"/>
              <a:chOff x="0" y="2071"/>
              <a:chExt cx="150" cy="736"/>
            </a:xfrm>
          </p:grpSpPr>
          <p:sp>
            <p:nvSpPr>
              <p:cNvPr id="31" name="Rectangle 64">
                <a:extLst>
                  <a:ext uri="{FF2B5EF4-FFF2-40B4-BE49-F238E27FC236}">
                    <a16:creationId xmlns:a16="http://schemas.microsoft.com/office/drawing/2014/main" id="{E1452F7C-8A24-8E1E-F0A8-9C580F1683F4}"/>
                  </a:ext>
                </a:extLst>
              </p:cNvPr>
              <p:cNvSpPr>
                <a:spLocks noChangeArrowheads="1"/>
              </p:cNvSpPr>
              <p:nvPr/>
            </p:nvSpPr>
            <p:spPr bwMode="auto">
              <a:xfrm>
                <a:off x="6" y="2077"/>
                <a:ext cx="138" cy="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200" b="0">
                    <a:solidFill>
                      <a:schemeClr val="tx1"/>
                    </a:solidFill>
                    <a:latin typeface="Arial Unicode MS" pitchFamily="34" charset="-128"/>
                    <a:ea typeface="Arial Unicode MS" pitchFamily="34" charset="-128"/>
                  </a:rPr>
                  <a:t>Mary</a:t>
                </a:r>
              </a:p>
              <a:p>
                <a:pPr>
                  <a:spcBef>
                    <a:spcPct val="0"/>
                  </a:spcBef>
                </a:pPr>
                <a:endParaRPr lang="en-US" altLang="en-US" b="0">
                  <a:solidFill>
                    <a:schemeClr val="tx1"/>
                  </a:solidFill>
                  <a:latin typeface="Times New Roman" panose="02020603050405020304" pitchFamily="18" charset="0"/>
                </a:endParaRPr>
              </a:p>
            </p:txBody>
          </p:sp>
          <p:sp>
            <p:nvSpPr>
              <p:cNvPr id="32" name="Rectangle 82">
                <a:extLst>
                  <a:ext uri="{FF2B5EF4-FFF2-40B4-BE49-F238E27FC236}">
                    <a16:creationId xmlns:a16="http://schemas.microsoft.com/office/drawing/2014/main" id="{E7B7E1F2-DA68-EAA8-F76F-A941449BFAB5}"/>
                  </a:ext>
                </a:extLst>
              </p:cNvPr>
              <p:cNvSpPr>
                <a:spLocks noChangeArrowheads="1"/>
              </p:cNvSpPr>
              <p:nvPr/>
            </p:nvSpPr>
            <p:spPr bwMode="auto">
              <a:xfrm>
                <a:off x="0" y="2071"/>
                <a:ext cx="150" cy="73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6" name="Group 85">
              <a:extLst>
                <a:ext uri="{FF2B5EF4-FFF2-40B4-BE49-F238E27FC236}">
                  <a16:creationId xmlns:a16="http://schemas.microsoft.com/office/drawing/2014/main" id="{2884C3C3-3B8B-A343-1A1A-8466D0343D7E}"/>
                </a:ext>
              </a:extLst>
            </p:cNvPr>
            <p:cNvGrpSpPr>
              <a:grpSpLocks/>
            </p:cNvGrpSpPr>
            <p:nvPr/>
          </p:nvGrpSpPr>
          <p:grpSpPr bwMode="auto">
            <a:xfrm>
              <a:off x="4525" y="2584"/>
              <a:ext cx="419" cy="186"/>
              <a:chOff x="150" y="2071"/>
              <a:chExt cx="150" cy="736"/>
            </a:xfrm>
          </p:grpSpPr>
          <p:sp>
            <p:nvSpPr>
              <p:cNvPr id="29" name="Rectangle 65">
                <a:extLst>
                  <a:ext uri="{FF2B5EF4-FFF2-40B4-BE49-F238E27FC236}">
                    <a16:creationId xmlns:a16="http://schemas.microsoft.com/office/drawing/2014/main" id="{0F8D3F03-0949-213D-F69A-288D716235DD}"/>
                  </a:ext>
                </a:extLst>
              </p:cNvPr>
              <p:cNvSpPr>
                <a:spLocks noChangeArrowheads="1"/>
              </p:cNvSpPr>
              <p:nvPr/>
            </p:nvSpPr>
            <p:spPr bwMode="auto">
              <a:xfrm>
                <a:off x="156" y="2077"/>
                <a:ext cx="138" cy="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200" b="0">
                    <a:solidFill>
                      <a:schemeClr val="tx1"/>
                    </a:solidFill>
                    <a:latin typeface="Arial Unicode MS" pitchFamily="34" charset="-128"/>
                    <a:ea typeface="Arial Unicode MS" pitchFamily="34" charset="-128"/>
                  </a:rPr>
                  <a:t>Bob</a:t>
                </a:r>
              </a:p>
              <a:p>
                <a:pPr>
                  <a:spcBef>
                    <a:spcPct val="0"/>
                  </a:spcBef>
                </a:pPr>
                <a:endParaRPr lang="en-US" altLang="en-US" b="0">
                  <a:solidFill>
                    <a:schemeClr val="tx1"/>
                  </a:solidFill>
                  <a:latin typeface="Times New Roman" panose="02020603050405020304" pitchFamily="18" charset="0"/>
                </a:endParaRPr>
              </a:p>
            </p:txBody>
          </p:sp>
          <p:sp>
            <p:nvSpPr>
              <p:cNvPr id="30" name="Rectangle 84">
                <a:extLst>
                  <a:ext uri="{FF2B5EF4-FFF2-40B4-BE49-F238E27FC236}">
                    <a16:creationId xmlns:a16="http://schemas.microsoft.com/office/drawing/2014/main" id="{062FE2BE-0F10-504C-52DE-E46A405EC145}"/>
                  </a:ext>
                </a:extLst>
              </p:cNvPr>
              <p:cNvSpPr>
                <a:spLocks noChangeArrowheads="1"/>
              </p:cNvSpPr>
              <p:nvPr/>
            </p:nvSpPr>
            <p:spPr bwMode="auto">
              <a:xfrm>
                <a:off x="150" y="2071"/>
                <a:ext cx="150" cy="73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7" name="Group 87">
              <a:extLst>
                <a:ext uri="{FF2B5EF4-FFF2-40B4-BE49-F238E27FC236}">
                  <a16:creationId xmlns:a16="http://schemas.microsoft.com/office/drawing/2014/main" id="{60767B58-906D-E23E-F6AA-7F58217CC2DB}"/>
                </a:ext>
              </a:extLst>
            </p:cNvPr>
            <p:cNvGrpSpPr>
              <a:grpSpLocks/>
            </p:cNvGrpSpPr>
            <p:nvPr/>
          </p:nvGrpSpPr>
          <p:grpSpPr bwMode="auto">
            <a:xfrm>
              <a:off x="4944" y="2584"/>
              <a:ext cx="574" cy="186"/>
              <a:chOff x="300" y="2071"/>
              <a:chExt cx="1227" cy="736"/>
            </a:xfrm>
          </p:grpSpPr>
          <p:sp>
            <p:nvSpPr>
              <p:cNvPr id="27" name="Rectangle 66">
                <a:extLst>
                  <a:ext uri="{FF2B5EF4-FFF2-40B4-BE49-F238E27FC236}">
                    <a16:creationId xmlns:a16="http://schemas.microsoft.com/office/drawing/2014/main" id="{9646390F-2BDA-43B4-ABEC-46DB71DCCE2B}"/>
                  </a:ext>
                </a:extLst>
              </p:cNvPr>
              <p:cNvSpPr>
                <a:spLocks noChangeArrowheads="1"/>
              </p:cNvSpPr>
              <p:nvPr/>
            </p:nvSpPr>
            <p:spPr bwMode="auto">
              <a:xfrm>
                <a:off x="306" y="2077"/>
                <a:ext cx="1215" cy="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200" b="0">
                    <a:solidFill>
                      <a:schemeClr val="tx1"/>
                    </a:solidFill>
                    <a:latin typeface="Arial Unicode MS" pitchFamily="34" charset="-128"/>
                    <a:ea typeface="Arial Unicode MS" pitchFamily="34" charset="-128"/>
                  </a:rPr>
                  <a:t>Jane</a:t>
                </a:r>
              </a:p>
              <a:p>
                <a:pPr>
                  <a:spcBef>
                    <a:spcPct val="0"/>
                  </a:spcBef>
                </a:pPr>
                <a:endParaRPr lang="en-US" altLang="en-US" b="0">
                  <a:solidFill>
                    <a:schemeClr val="tx1"/>
                  </a:solidFill>
                  <a:latin typeface="Times New Roman" panose="02020603050405020304" pitchFamily="18" charset="0"/>
                </a:endParaRPr>
              </a:p>
            </p:txBody>
          </p:sp>
          <p:sp>
            <p:nvSpPr>
              <p:cNvPr id="28" name="Rectangle 86">
                <a:extLst>
                  <a:ext uri="{FF2B5EF4-FFF2-40B4-BE49-F238E27FC236}">
                    <a16:creationId xmlns:a16="http://schemas.microsoft.com/office/drawing/2014/main" id="{AFAA50C7-FE2F-C17C-EBF7-524868AF92EF}"/>
                  </a:ext>
                </a:extLst>
              </p:cNvPr>
              <p:cNvSpPr>
                <a:spLocks noChangeArrowheads="1"/>
              </p:cNvSpPr>
              <p:nvPr/>
            </p:nvSpPr>
            <p:spPr bwMode="auto">
              <a:xfrm>
                <a:off x="300" y="2071"/>
                <a:ext cx="1227" cy="73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8" name="Group 89">
              <a:extLst>
                <a:ext uri="{FF2B5EF4-FFF2-40B4-BE49-F238E27FC236}">
                  <a16:creationId xmlns:a16="http://schemas.microsoft.com/office/drawing/2014/main" id="{A1921786-9404-B4E7-A766-04248E27A759}"/>
                </a:ext>
              </a:extLst>
            </p:cNvPr>
            <p:cNvGrpSpPr>
              <a:grpSpLocks/>
            </p:cNvGrpSpPr>
            <p:nvPr/>
          </p:nvGrpSpPr>
          <p:grpSpPr bwMode="auto">
            <a:xfrm>
              <a:off x="3936" y="2770"/>
              <a:ext cx="588" cy="206"/>
              <a:chOff x="0" y="2819"/>
              <a:chExt cx="150" cy="736"/>
            </a:xfrm>
          </p:grpSpPr>
          <p:sp>
            <p:nvSpPr>
              <p:cNvPr id="25" name="Rectangle 67">
                <a:extLst>
                  <a:ext uri="{FF2B5EF4-FFF2-40B4-BE49-F238E27FC236}">
                    <a16:creationId xmlns:a16="http://schemas.microsoft.com/office/drawing/2014/main" id="{344C334A-1658-12EB-40C7-E94176C9BF2E}"/>
                  </a:ext>
                </a:extLst>
              </p:cNvPr>
              <p:cNvSpPr>
                <a:spLocks noChangeArrowheads="1"/>
              </p:cNvSpPr>
              <p:nvPr/>
            </p:nvSpPr>
            <p:spPr bwMode="auto">
              <a:xfrm>
                <a:off x="6" y="2825"/>
                <a:ext cx="138" cy="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200" b="0">
                    <a:solidFill>
                      <a:schemeClr val="tx1"/>
                    </a:solidFill>
                    <a:latin typeface="Arial Unicode MS" pitchFamily="34" charset="-128"/>
                    <a:ea typeface="Arial Unicode MS" pitchFamily="34" charset="-128"/>
                  </a:rPr>
                  <a:t>Mary</a:t>
                </a:r>
              </a:p>
              <a:p>
                <a:pPr>
                  <a:spcBef>
                    <a:spcPct val="0"/>
                  </a:spcBef>
                </a:pPr>
                <a:endParaRPr lang="en-US" altLang="en-US" b="0">
                  <a:solidFill>
                    <a:schemeClr val="tx1"/>
                  </a:solidFill>
                  <a:latin typeface="Times New Roman" panose="02020603050405020304" pitchFamily="18" charset="0"/>
                </a:endParaRPr>
              </a:p>
            </p:txBody>
          </p:sp>
          <p:sp>
            <p:nvSpPr>
              <p:cNvPr id="26" name="Rectangle 88">
                <a:extLst>
                  <a:ext uri="{FF2B5EF4-FFF2-40B4-BE49-F238E27FC236}">
                    <a16:creationId xmlns:a16="http://schemas.microsoft.com/office/drawing/2014/main" id="{5B744326-D917-5C10-3C25-AD812A0AE02D}"/>
                  </a:ext>
                </a:extLst>
              </p:cNvPr>
              <p:cNvSpPr>
                <a:spLocks noChangeArrowheads="1"/>
              </p:cNvSpPr>
              <p:nvPr/>
            </p:nvSpPr>
            <p:spPr bwMode="auto">
              <a:xfrm>
                <a:off x="0" y="2819"/>
                <a:ext cx="150" cy="73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9" name="Group 91">
              <a:extLst>
                <a:ext uri="{FF2B5EF4-FFF2-40B4-BE49-F238E27FC236}">
                  <a16:creationId xmlns:a16="http://schemas.microsoft.com/office/drawing/2014/main" id="{E9BD6EA3-0E77-820D-F666-8FA682E86910}"/>
                </a:ext>
              </a:extLst>
            </p:cNvPr>
            <p:cNvGrpSpPr>
              <a:grpSpLocks/>
            </p:cNvGrpSpPr>
            <p:nvPr/>
          </p:nvGrpSpPr>
          <p:grpSpPr bwMode="auto">
            <a:xfrm>
              <a:off x="4525" y="2770"/>
              <a:ext cx="419" cy="206"/>
              <a:chOff x="150" y="2819"/>
              <a:chExt cx="150" cy="736"/>
            </a:xfrm>
          </p:grpSpPr>
          <p:sp>
            <p:nvSpPr>
              <p:cNvPr id="23" name="Rectangle 68">
                <a:extLst>
                  <a:ext uri="{FF2B5EF4-FFF2-40B4-BE49-F238E27FC236}">
                    <a16:creationId xmlns:a16="http://schemas.microsoft.com/office/drawing/2014/main" id="{D9ED6949-B51B-5A44-DD1A-6F1D83D9E84C}"/>
                  </a:ext>
                </a:extLst>
              </p:cNvPr>
              <p:cNvSpPr>
                <a:spLocks noChangeArrowheads="1"/>
              </p:cNvSpPr>
              <p:nvPr/>
            </p:nvSpPr>
            <p:spPr bwMode="auto">
              <a:xfrm>
                <a:off x="156" y="2825"/>
                <a:ext cx="138" cy="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200" b="0">
                    <a:solidFill>
                      <a:schemeClr val="tx1"/>
                    </a:solidFill>
                    <a:latin typeface="Arial Unicode MS" pitchFamily="34" charset="-128"/>
                    <a:ea typeface="Arial Unicode MS" pitchFamily="34" charset="-128"/>
                  </a:rPr>
                  <a:t>NULL</a:t>
                </a:r>
              </a:p>
              <a:p>
                <a:pPr>
                  <a:spcBef>
                    <a:spcPct val="0"/>
                  </a:spcBef>
                </a:pPr>
                <a:endParaRPr lang="en-US" altLang="en-US" b="0">
                  <a:solidFill>
                    <a:schemeClr val="tx1"/>
                  </a:solidFill>
                  <a:latin typeface="Times New Roman" panose="02020603050405020304" pitchFamily="18" charset="0"/>
                </a:endParaRPr>
              </a:p>
            </p:txBody>
          </p:sp>
          <p:sp>
            <p:nvSpPr>
              <p:cNvPr id="24" name="Rectangle 90">
                <a:extLst>
                  <a:ext uri="{FF2B5EF4-FFF2-40B4-BE49-F238E27FC236}">
                    <a16:creationId xmlns:a16="http://schemas.microsoft.com/office/drawing/2014/main" id="{602D71FC-A643-37EB-918D-5D6DB268B608}"/>
                  </a:ext>
                </a:extLst>
              </p:cNvPr>
              <p:cNvSpPr>
                <a:spLocks noChangeArrowheads="1"/>
              </p:cNvSpPr>
              <p:nvPr/>
            </p:nvSpPr>
            <p:spPr bwMode="auto">
              <a:xfrm>
                <a:off x="150" y="2819"/>
                <a:ext cx="150" cy="73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20" name="Group 93">
              <a:extLst>
                <a:ext uri="{FF2B5EF4-FFF2-40B4-BE49-F238E27FC236}">
                  <a16:creationId xmlns:a16="http://schemas.microsoft.com/office/drawing/2014/main" id="{054809D9-2547-DBCB-4BE9-3FEE9CE322F3}"/>
                </a:ext>
              </a:extLst>
            </p:cNvPr>
            <p:cNvGrpSpPr>
              <a:grpSpLocks/>
            </p:cNvGrpSpPr>
            <p:nvPr/>
          </p:nvGrpSpPr>
          <p:grpSpPr bwMode="auto">
            <a:xfrm>
              <a:off x="4944" y="2770"/>
              <a:ext cx="574" cy="206"/>
              <a:chOff x="300" y="2819"/>
              <a:chExt cx="1227" cy="736"/>
            </a:xfrm>
          </p:grpSpPr>
          <p:sp>
            <p:nvSpPr>
              <p:cNvPr id="21" name="Rectangle 69">
                <a:extLst>
                  <a:ext uri="{FF2B5EF4-FFF2-40B4-BE49-F238E27FC236}">
                    <a16:creationId xmlns:a16="http://schemas.microsoft.com/office/drawing/2014/main" id="{DB5B595C-0297-5B2C-AA54-278812CBD68A}"/>
                  </a:ext>
                </a:extLst>
              </p:cNvPr>
              <p:cNvSpPr>
                <a:spLocks noChangeArrowheads="1"/>
              </p:cNvSpPr>
              <p:nvPr/>
            </p:nvSpPr>
            <p:spPr bwMode="auto">
              <a:xfrm>
                <a:off x="306" y="2825"/>
                <a:ext cx="1215" cy="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200" b="0">
                    <a:solidFill>
                      <a:schemeClr val="tx1"/>
                    </a:solidFill>
                    <a:latin typeface="Arial Unicode MS" pitchFamily="34" charset="-128"/>
                    <a:ea typeface="Arial Unicode MS" pitchFamily="34" charset="-128"/>
                  </a:rPr>
                  <a:t>Adam</a:t>
                </a:r>
              </a:p>
              <a:p>
                <a:pPr>
                  <a:spcBef>
                    <a:spcPct val="0"/>
                  </a:spcBef>
                </a:pPr>
                <a:endParaRPr lang="en-US" altLang="en-US" b="0">
                  <a:solidFill>
                    <a:schemeClr val="tx1"/>
                  </a:solidFill>
                  <a:latin typeface="Times New Roman" panose="02020603050405020304" pitchFamily="18" charset="0"/>
                </a:endParaRPr>
              </a:p>
            </p:txBody>
          </p:sp>
          <p:sp>
            <p:nvSpPr>
              <p:cNvPr id="22" name="Rectangle 92">
                <a:extLst>
                  <a:ext uri="{FF2B5EF4-FFF2-40B4-BE49-F238E27FC236}">
                    <a16:creationId xmlns:a16="http://schemas.microsoft.com/office/drawing/2014/main" id="{E334D887-FEC5-0445-FF11-D50B8EE105CB}"/>
                  </a:ext>
                </a:extLst>
              </p:cNvPr>
              <p:cNvSpPr>
                <a:spLocks noChangeArrowheads="1"/>
              </p:cNvSpPr>
              <p:nvPr/>
            </p:nvSpPr>
            <p:spPr bwMode="auto">
              <a:xfrm>
                <a:off x="300" y="2819"/>
                <a:ext cx="1227" cy="73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grpSp>
        <p:nvGrpSpPr>
          <p:cNvPr id="45" name="Group 155">
            <a:extLst>
              <a:ext uri="{FF2B5EF4-FFF2-40B4-BE49-F238E27FC236}">
                <a16:creationId xmlns:a16="http://schemas.microsoft.com/office/drawing/2014/main" id="{1B271284-F22E-1DC6-9A30-3BC3B4222B26}"/>
              </a:ext>
            </a:extLst>
          </p:cNvPr>
          <p:cNvGrpSpPr>
            <a:grpSpLocks/>
          </p:cNvGrpSpPr>
          <p:nvPr/>
        </p:nvGrpSpPr>
        <p:grpSpPr bwMode="auto">
          <a:xfrm>
            <a:off x="6878055" y="4883020"/>
            <a:ext cx="2976562" cy="1752600"/>
            <a:chOff x="3739" y="1920"/>
            <a:chExt cx="1875" cy="1104"/>
          </a:xfrm>
        </p:grpSpPr>
        <p:grpSp>
          <p:nvGrpSpPr>
            <p:cNvPr id="46" name="Group 117">
              <a:extLst>
                <a:ext uri="{FF2B5EF4-FFF2-40B4-BE49-F238E27FC236}">
                  <a16:creationId xmlns:a16="http://schemas.microsoft.com/office/drawing/2014/main" id="{CECC8D3D-5341-8DC3-F032-14EC846D3F6E}"/>
                </a:ext>
              </a:extLst>
            </p:cNvPr>
            <p:cNvGrpSpPr>
              <a:grpSpLocks/>
            </p:cNvGrpSpPr>
            <p:nvPr/>
          </p:nvGrpSpPr>
          <p:grpSpPr bwMode="auto">
            <a:xfrm>
              <a:off x="3739" y="1920"/>
              <a:ext cx="627" cy="191"/>
              <a:chOff x="0" y="0"/>
              <a:chExt cx="627" cy="403"/>
            </a:xfrm>
          </p:grpSpPr>
          <p:sp>
            <p:nvSpPr>
              <p:cNvPr id="98" name="Rectangle 98">
                <a:extLst>
                  <a:ext uri="{FF2B5EF4-FFF2-40B4-BE49-F238E27FC236}">
                    <a16:creationId xmlns:a16="http://schemas.microsoft.com/office/drawing/2014/main" id="{84F8E869-B588-07D3-B79E-22BA40376D54}"/>
                  </a:ext>
                </a:extLst>
              </p:cNvPr>
              <p:cNvSpPr>
                <a:spLocks noChangeArrowheads="1"/>
              </p:cNvSpPr>
              <p:nvPr/>
            </p:nvSpPr>
            <p:spPr bwMode="auto">
              <a:xfrm>
                <a:off x="43" y="0"/>
                <a:ext cx="54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just" eaLnBrk="1" hangingPunct="1">
                  <a:spcBef>
                    <a:spcPct val="0"/>
                  </a:spcBef>
                </a:pPr>
                <a:r>
                  <a:rPr lang="en-US" altLang="en-US" sz="1200">
                    <a:solidFill>
                      <a:schemeClr val="tx1"/>
                    </a:solidFill>
                    <a:latin typeface="Arial Unicode MS" pitchFamily="34" charset="-128"/>
                    <a:ea typeface="Arial Unicode MS" pitchFamily="34" charset="-128"/>
                  </a:rPr>
                  <a:t>Employee</a:t>
                </a:r>
              </a:p>
              <a:p>
                <a:pPr algn="just">
                  <a:spcBef>
                    <a:spcPct val="0"/>
                  </a:spcBef>
                </a:pPr>
                <a:endParaRPr lang="en-US" altLang="en-US" b="0">
                  <a:solidFill>
                    <a:schemeClr val="tx1"/>
                  </a:solidFill>
                  <a:latin typeface="Times New Roman" panose="02020603050405020304" pitchFamily="18" charset="0"/>
                </a:endParaRPr>
              </a:p>
            </p:txBody>
          </p:sp>
          <p:sp>
            <p:nvSpPr>
              <p:cNvPr id="99" name="Rectangle 116">
                <a:extLst>
                  <a:ext uri="{FF2B5EF4-FFF2-40B4-BE49-F238E27FC236}">
                    <a16:creationId xmlns:a16="http://schemas.microsoft.com/office/drawing/2014/main" id="{C85721DC-8930-51C5-8652-42BD6AE22956}"/>
                  </a:ext>
                </a:extLst>
              </p:cNvPr>
              <p:cNvSpPr>
                <a:spLocks noChangeArrowheads="1"/>
              </p:cNvSpPr>
              <p:nvPr/>
            </p:nvSpPr>
            <p:spPr bwMode="auto">
              <a:xfrm>
                <a:off x="0" y="0"/>
                <a:ext cx="62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47" name="Group 119">
              <a:extLst>
                <a:ext uri="{FF2B5EF4-FFF2-40B4-BE49-F238E27FC236}">
                  <a16:creationId xmlns:a16="http://schemas.microsoft.com/office/drawing/2014/main" id="{71FC9FED-5F71-3238-23DE-B2F9C597EA49}"/>
                </a:ext>
              </a:extLst>
            </p:cNvPr>
            <p:cNvGrpSpPr>
              <a:grpSpLocks/>
            </p:cNvGrpSpPr>
            <p:nvPr/>
          </p:nvGrpSpPr>
          <p:grpSpPr bwMode="auto">
            <a:xfrm>
              <a:off x="4366" y="1920"/>
              <a:ext cx="622" cy="191"/>
              <a:chOff x="627" y="0"/>
              <a:chExt cx="622" cy="403"/>
            </a:xfrm>
          </p:grpSpPr>
          <p:sp>
            <p:nvSpPr>
              <p:cNvPr id="96" name="Rectangle 99">
                <a:extLst>
                  <a:ext uri="{FF2B5EF4-FFF2-40B4-BE49-F238E27FC236}">
                    <a16:creationId xmlns:a16="http://schemas.microsoft.com/office/drawing/2014/main" id="{210D115D-3937-FE57-44B6-E407E9E0687F}"/>
                  </a:ext>
                </a:extLst>
              </p:cNvPr>
              <p:cNvSpPr>
                <a:spLocks noChangeArrowheads="1"/>
              </p:cNvSpPr>
              <p:nvPr/>
            </p:nvSpPr>
            <p:spPr bwMode="auto">
              <a:xfrm>
                <a:off x="670" y="0"/>
                <a:ext cx="53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just" eaLnBrk="1" hangingPunct="1">
                  <a:spcBef>
                    <a:spcPct val="0"/>
                  </a:spcBef>
                </a:pPr>
                <a:r>
                  <a:rPr lang="en-US" altLang="en-US" sz="1200">
                    <a:solidFill>
                      <a:schemeClr val="tx1"/>
                    </a:solidFill>
                    <a:latin typeface="Arial Unicode MS" pitchFamily="34" charset="-128"/>
                    <a:ea typeface="Arial Unicode MS" pitchFamily="34" charset="-128"/>
                  </a:rPr>
                  <a:t>Skill</a:t>
                </a:r>
              </a:p>
              <a:p>
                <a:pPr algn="just">
                  <a:spcBef>
                    <a:spcPct val="0"/>
                  </a:spcBef>
                </a:pPr>
                <a:endParaRPr lang="en-US" altLang="en-US" b="0">
                  <a:solidFill>
                    <a:schemeClr val="tx1"/>
                  </a:solidFill>
                  <a:latin typeface="Times New Roman" panose="02020603050405020304" pitchFamily="18" charset="0"/>
                </a:endParaRPr>
              </a:p>
            </p:txBody>
          </p:sp>
          <p:sp>
            <p:nvSpPr>
              <p:cNvPr id="97" name="Rectangle 118">
                <a:extLst>
                  <a:ext uri="{FF2B5EF4-FFF2-40B4-BE49-F238E27FC236}">
                    <a16:creationId xmlns:a16="http://schemas.microsoft.com/office/drawing/2014/main" id="{1F137077-F0C6-A383-2787-2637AE5F5442}"/>
                  </a:ext>
                </a:extLst>
              </p:cNvPr>
              <p:cNvSpPr>
                <a:spLocks noChangeArrowheads="1"/>
              </p:cNvSpPr>
              <p:nvPr/>
            </p:nvSpPr>
            <p:spPr bwMode="auto">
              <a:xfrm>
                <a:off x="627" y="0"/>
                <a:ext cx="622"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48" name="Group 121">
              <a:extLst>
                <a:ext uri="{FF2B5EF4-FFF2-40B4-BE49-F238E27FC236}">
                  <a16:creationId xmlns:a16="http://schemas.microsoft.com/office/drawing/2014/main" id="{BE929AB6-9D72-B9EF-674E-B6E9F8B3F93D}"/>
                </a:ext>
              </a:extLst>
            </p:cNvPr>
            <p:cNvGrpSpPr>
              <a:grpSpLocks/>
            </p:cNvGrpSpPr>
            <p:nvPr/>
          </p:nvGrpSpPr>
          <p:grpSpPr bwMode="auto">
            <a:xfrm>
              <a:off x="4988" y="1920"/>
              <a:ext cx="626" cy="191"/>
              <a:chOff x="1249" y="0"/>
              <a:chExt cx="626" cy="403"/>
            </a:xfrm>
          </p:grpSpPr>
          <p:sp>
            <p:nvSpPr>
              <p:cNvPr id="94" name="Rectangle 100">
                <a:extLst>
                  <a:ext uri="{FF2B5EF4-FFF2-40B4-BE49-F238E27FC236}">
                    <a16:creationId xmlns:a16="http://schemas.microsoft.com/office/drawing/2014/main" id="{C8B2DD8E-35F7-28A3-29D7-11B7B63554E4}"/>
                  </a:ext>
                </a:extLst>
              </p:cNvPr>
              <p:cNvSpPr>
                <a:spLocks noChangeArrowheads="1"/>
              </p:cNvSpPr>
              <p:nvPr/>
            </p:nvSpPr>
            <p:spPr bwMode="auto">
              <a:xfrm>
                <a:off x="1292" y="0"/>
                <a:ext cx="54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just" eaLnBrk="1" hangingPunct="1">
                  <a:spcBef>
                    <a:spcPct val="0"/>
                  </a:spcBef>
                </a:pPr>
                <a:r>
                  <a:rPr lang="en-US" altLang="en-US" sz="1200">
                    <a:solidFill>
                      <a:schemeClr val="tx1"/>
                    </a:solidFill>
                    <a:latin typeface="Arial Unicode MS" pitchFamily="34" charset="-128"/>
                    <a:ea typeface="Arial Unicode MS" pitchFamily="34" charset="-128"/>
                  </a:rPr>
                  <a:t>Language</a:t>
                </a:r>
              </a:p>
              <a:p>
                <a:pPr algn="just">
                  <a:spcBef>
                    <a:spcPct val="0"/>
                  </a:spcBef>
                </a:pPr>
                <a:endParaRPr lang="en-US" altLang="en-US" b="0">
                  <a:solidFill>
                    <a:schemeClr val="tx1"/>
                  </a:solidFill>
                  <a:latin typeface="Times New Roman" panose="02020603050405020304" pitchFamily="18" charset="0"/>
                </a:endParaRPr>
              </a:p>
            </p:txBody>
          </p:sp>
          <p:sp>
            <p:nvSpPr>
              <p:cNvPr id="95" name="Rectangle 120">
                <a:extLst>
                  <a:ext uri="{FF2B5EF4-FFF2-40B4-BE49-F238E27FC236}">
                    <a16:creationId xmlns:a16="http://schemas.microsoft.com/office/drawing/2014/main" id="{BDE0AF64-B1A2-B51F-4033-1DBFF01E13A3}"/>
                  </a:ext>
                </a:extLst>
              </p:cNvPr>
              <p:cNvSpPr>
                <a:spLocks noChangeArrowheads="1"/>
              </p:cNvSpPr>
              <p:nvPr/>
            </p:nvSpPr>
            <p:spPr bwMode="auto">
              <a:xfrm>
                <a:off x="1249" y="0"/>
                <a:ext cx="626"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49" name="Group 123">
              <a:extLst>
                <a:ext uri="{FF2B5EF4-FFF2-40B4-BE49-F238E27FC236}">
                  <a16:creationId xmlns:a16="http://schemas.microsoft.com/office/drawing/2014/main" id="{D67C6B81-60EC-4788-3371-0DF3FE40B5B3}"/>
                </a:ext>
              </a:extLst>
            </p:cNvPr>
            <p:cNvGrpSpPr>
              <a:grpSpLocks/>
            </p:cNvGrpSpPr>
            <p:nvPr/>
          </p:nvGrpSpPr>
          <p:grpSpPr bwMode="auto">
            <a:xfrm>
              <a:off x="3739" y="2111"/>
              <a:ext cx="627" cy="193"/>
              <a:chOff x="0" y="403"/>
              <a:chExt cx="627" cy="403"/>
            </a:xfrm>
          </p:grpSpPr>
          <p:sp>
            <p:nvSpPr>
              <p:cNvPr id="92" name="Rectangle 101">
                <a:extLst>
                  <a:ext uri="{FF2B5EF4-FFF2-40B4-BE49-F238E27FC236}">
                    <a16:creationId xmlns:a16="http://schemas.microsoft.com/office/drawing/2014/main" id="{9997BC41-7CCD-89A2-6108-F88D2561186D}"/>
                  </a:ext>
                </a:extLst>
              </p:cNvPr>
              <p:cNvSpPr>
                <a:spLocks noChangeArrowheads="1"/>
              </p:cNvSpPr>
              <p:nvPr/>
            </p:nvSpPr>
            <p:spPr bwMode="auto">
              <a:xfrm>
                <a:off x="43" y="403"/>
                <a:ext cx="54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just" eaLnBrk="1" hangingPunct="1">
                  <a:spcBef>
                    <a:spcPct val="0"/>
                  </a:spcBef>
                </a:pPr>
                <a:r>
                  <a:rPr lang="en-US" altLang="en-US" sz="1200" b="0">
                    <a:solidFill>
                      <a:schemeClr val="tx1"/>
                    </a:solidFill>
                    <a:latin typeface="Arial Unicode MS" pitchFamily="34" charset="-128"/>
                    <a:ea typeface="Arial Unicode MS" pitchFamily="34" charset="-128"/>
                  </a:rPr>
                  <a:t>1234</a:t>
                </a:r>
              </a:p>
              <a:p>
                <a:pPr algn="just">
                  <a:spcBef>
                    <a:spcPct val="0"/>
                  </a:spcBef>
                </a:pPr>
                <a:endParaRPr lang="en-US" altLang="en-US" b="0">
                  <a:solidFill>
                    <a:schemeClr val="tx1"/>
                  </a:solidFill>
                  <a:latin typeface="Times New Roman" panose="02020603050405020304" pitchFamily="18" charset="0"/>
                </a:endParaRPr>
              </a:p>
            </p:txBody>
          </p:sp>
          <p:sp>
            <p:nvSpPr>
              <p:cNvPr id="93" name="Rectangle 122">
                <a:extLst>
                  <a:ext uri="{FF2B5EF4-FFF2-40B4-BE49-F238E27FC236}">
                    <a16:creationId xmlns:a16="http://schemas.microsoft.com/office/drawing/2014/main" id="{AF9C5437-3C2B-1E6D-8ED9-1A4F9C04BCC6}"/>
                  </a:ext>
                </a:extLst>
              </p:cNvPr>
              <p:cNvSpPr>
                <a:spLocks noChangeArrowheads="1"/>
              </p:cNvSpPr>
              <p:nvPr/>
            </p:nvSpPr>
            <p:spPr bwMode="auto">
              <a:xfrm>
                <a:off x="0" y="403"/>
                <a:ext cx="62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50" name="Group 125">
              <a:extLst>
                <a:ext uri="{FF2B5EF4-FFF2-40B4-BE49-F238E27FC236}">
                  <a16:creationId xmlns:a16="http://schemas.microsoft.com/office/drawing/2014/main" id="{D447362E-B4C9-1781-9D0C-F81AD65BA741}"/>
                </a:ext>
              </a:extLst>
            </p:cNvPr>
            <p:cNvGrpSpPr>
              <a:grpSpLocks/>
            </p:cNvGrpSpPr>
            <p:nvPr/>
          </p:nvGrpSpPr>
          <p:grpSpPr bwMode="auto">
            <a:xfrm>
              <a:off x="4366" y="2111"/>
              <a:ext cx="622" cy="193"/>
              <a:chOff x="627" y="403"/>
              <a:chExt cx="622" cy="403"/>
            </a:xfrm>
          </p:grpSpPr>
          <p:sp>
            <p:nvSpPr>
              <p:cNvPr id="90" name="Rectangle 102">
                <a:extLst>
                  <a:ext uri="{FF2B5EF4-FFF2-40B4-BE49-F238E27FC236}">
                    <a16:creationId xmlns:a16="http://schemas.microsoft.com/office/drawing/2014/main" id="{8D01B44A-7786-1F0D-5E99-09C8DD56C4D0}"/>
                  </a:ext>
                </a:extLst>
              </p:cNvPr>
              <p:cNvSpPr>
                <a:spLocks noChangeArrowheads="1"/>
              </p:cNvSpPr>
              <p:nvPr/>
            </p:nvSpPr>
            <p:spPr bwMode="auto">
              <a:xfrm>
                <a:off x="670" y="403"/>
                <a:ext cx="53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just" eaLnBrk="1" hangingPunct="1">
                  <a:spcBef>
                    <a:spcPct val="0"/>
                  </a:spcBef>
                </a:pPr>
                <a:r>
                  <a:rPr lang="en-US" altLang="en-US" sz="1200" b="0">
                    <a:solidFill>
                      <a:schemeClr val="tx1"/>
                    </a:solidFill>
                    <a:latin typeface="Arial Unicode MS" pitchFamily="34" charset="-128"/>
                    <a:ea typeface="Arial Unicode MS" pitchFamily="34" charset="-128"/>
                  </a:rPr>
                  <a:t>Cooking</a:t>
                </a:r>
              </a:p>
              <a:p>
                <a:pPr algn="just">
                  <a:spcBef>
                    <a:spcPct val="0"/>
                  </a:spcBef>
                </a:pPr>
                <a:endParaRPr lang="en-US" altLang="en-US" b="0">
                  <a:solidFill>
                    <a:schemeClr val="tx1"/>
                  </a:solidFill>
                  <a:latin typeface="Times New Roman" panose="02020603050405020304" pitchFamily="18" charset="0"/>
                </a:endParaRPr>
              </a:p>
            </p:txBody>
          </p:sp>
          <p:sp>
            <p:nvSpPr>
              <p:cNvPr id="91" name="Rectangle 124">
                <a:extLst>
                  <a:ext uri="{FF2B5EF4-FFF2-40B4-BE49-F238E27FC236}">
                    <a16:creationId xmlns:a16="http://schemas.microsoft.com/office/drawing/2014/main" id="{17EA47B2-5E24-77F9-57A3-6AE32FF6472C}"/>
                  </a:ext>
                </a:extLst>
              </p:cNvPr>
              <p:cNvSpPr>
                <a:spLocks noChangeArrowheads="1"/>
              </p:cNvSpPr>
              <p:nvPr/>
            </p:nvSpPr>
            <p:spPr bwMode="auto">
              <a:xfrm>
                <a:off x="627" y="403"/>
                <a:ext cx="622"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51" name="Group 127">
              <a:extLst>
                <a:ext uri="{FF2B5EF4-FFF2-40B4-BE49-F238E27FC236}">
                  <a16:creationId xmlns:a16="http://schemas.microsoft.com/office/drawing/2014/main" id="{0A8EBC0A-85CA-5E5B-57CB-BF7A3C1A6BED}"/>
                </a:ext>
              </a:extLst>
            </p:cNvPr>
            <p:cNvGrpSpPr>
              <a:grpSpLocks/>
            </p:cNvGrpSpPr>
            <p:nvPr/>
          </p:nvGrpSpPr>
          <p:grpSpPr bwMode="auto">
            <a:xfrm>
              <a:off x="4988" y="2111"/>
              <a:ext cx="626" cy="193"/>
              <a:chOff x="1249" y="403"/>
              <a:chExt cx="626" cy="403"/>
            </a:xfrm>
          </p:grpSpPr>
          <p:sp>
            <p:nvSpPr>
              <p:cNvPr id="88" name="Rectangle 103">
                <a:extLst>
                  <a:ext uri="{FF2B5EF4-FFF2-40B4-BE49-F238E27FC236}">
                    <a16:creationId xmlns:a16="http://schemas.microsoft.com/office/drawing/2014/main" id="{BFCCCDD3-3674-8D69-75D1-18A9AB43571C}"/>
                  </a:ext>
                </a:extLst>
              </p:cNvPr>
              <p:cNvSpPr>
                <a:spLocks noChangeArrowheads="1"/>
              </p:cNvSpPr>
              <p:nvPr/>
            </p:nvSpPr>
            <p:spPr bwMode="auto">
              <a:xfrm>
                <a:off x="1292" y="403"/>
                <a:ext cx="54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just" eaLnBrk="1" hangingPunct="1">
                  <a:spcBef>
                    <a:spcPct val="0"/>
                  </a:spcBef>
                </a:pPr>
                <a:r>
                  <a:rPr lang="en-US" altLang="en-US" sz="1200" b="0">
                    <a:solidFill>
                      <a:schemeClr val="tx1"/>
                    </a:solidFill>
                    <a:latin typeface="Arial Unicode MS" pitchFamily="34" charset="-128"/>
                    <a:ea typeface="Arial Unicode MS" pitchFamily="34" charset="-128"/>
                  </a:rPr>
                  <a:t>French</a:t>
                </a:r>
              </a:p>
              <a:p>
                <a:pPr algn="just">
                  <a:spcBef>
                    <a:spcPct val="0"/>
                  </a:spcBef>
                </a:pPr>
                <a:endParaRPr lang="en-US" altLang="en-US" b="0">
                  <a:solidFill>
                    <a:schemeClr val="tx1"/>
                  </a:solidFill>
                  <a:latin typeface="Times New Roman" panose="02020603050405020304" pitchFamily="18" charset="0"/>
                </a:endParaRPr>
              </a:p>
            </p:txBody>
          </p:sp>
          <p:sp>
            <p:nvSpPr>
              <p:cNvPr id="89" name="Rectangle 126">
                <a:extLst>
                  <a:ext uri="{FF2B5EF4-FFF2-40B4-BE49-F238E27FC236}">
                    <a16:creationId xmlns:a16="http://schemas.microsoft.com/office/drawing/2014/main" id="{FDD27D9B-5E6E-210A-A52D-D5C79935CB87}"/>
                  </a:ext>
                </a:extLst>
              </p:cNvPr>
              <p:cNvSpPr>
                <a:spLocks noChangeArrowheads="1"/>
              </p:cNvSpPr>
              <p:nvPr/>
            </p:nvSpPr>
            <p:spPr bwMode="auto">
              <a:xfrm>
                <a:off x="1249" y="403"/>
                <a:ext cx="626"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52" name="Group 129">
              <a:extLst>
                <a:ext uri="{FF2B5EF4-FFF2-40B4-BE49-F238E27FC236}">
                  <a16:creationId xmlns:a16="http://schemas.microsoft.com/office/drawing/2014/main" id="{F3536C68-CD47-985D-4B8D-7ED39630FF31}"/>
                </a:ext>
              </a:extLst>
            </p:cNvPr>
            <p:cNvGrpSpPr>
              <a:grpSpLocks/>
            </p:cNvGrpSpPr>
            <p:nvPr/>
          </p:nvGrpSpPr>
          <p:grpSpPr bwMode="auto">
            <a:xfrm>
              <a:off x="3739" y="2304"/>
              <a:ext cx="627" cy="181"/>
              <a:chOff x="0" y="806"/>
              <a:chExt cx="627" cy="403"/>
            </a:xfrm>
          </p:grpSpPr>
          <p:sp>
            <p:nvSpPr>
              <p:cNvPr id="86" name="Rectangle 104">
                <a:extLst>
                  <a:ext uri="{FF2B5EF4-FFF2-40B4-BE49-F238E27FC236}">
                    <a16:creationId xmlns:a16="http://schemas.microsoft.com/office/drawing/2014/main" id="{24FA1398-611B-15D4-5775-E11AB746FE92}"/>
                  </a:ext>
                </a:extLst>
              </p:cNvPr>
              <p:cNvSpPr>
                <a:spLocks noChangeArrowheads="1"/>
              </p:cNvSpPr>
              <p:nvPr/>
            </p:nvSpPr>
            <p:spPr bwMode="auto">
              <a:xfrm>
                <a:off x="43" y="806"/>
                <a:ext cx="54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just" eaLnBrk="1" hangingPunct="1">
                  <a:spcBef>
                    <a:spcPct val="0"/>
                  </a:spcBef>
                </a:pPr>
                <a:r>
                  <a:rPr lang="en-US" altLang="en-US" sz="1200" b="0">
                    <a:solidFill>
                      <a:schemeClr val="tx1"/>
                    </a:solidFill>
                    <a:latin typeface="Arial Unicode MS" pitchFamily="34" charset="-128"/>
                    <a:ea typeface="Arial Unicode MS" pitchFamily="34" charset="-128"/>
                  </a:rPr>
                  <a:t>1234</a:t>
                </a:r>
              </a:p>
              <a:p>
                <a:pPr algn="just">
                  <a:spcBef>
                    <a:spcPct val="0"/>
                  </a:spcBef>
                </a:pPr>
                <a:endParaRPr lang="en-US" altLang="en-US" b="0">
                  <a:solidFill>
                    <a:schemeClr val="tx1"/>
                  </a:solidFill>
                  <a:latin typeface="Times New Roman" panose="02020603050405020304" pitchFamily="18" charset="0"/>
                </a:endParaRPr>
              </a:p>
            </p:txBody>
          </p:sp>
          <p:sp>
            <p:nvSpPr>
              <p:cNvPr id="87" name="Rectangle 128">
                <a:extLst>
                  <a:ext uri="{FF2B5EF4-FFF2-40B4-BE49-F238E27FC236}">
                    <a16:creationId xmlns:a16="http://schemas.microsoft.com/office/drawing/2014/main" id="{A9C31363-7E51-8200-BDC0-76262417DBAF}"/>
                  </a:ext>
                </a:extLst>
              </p:cNvPr>
              <p:cNvSpPr>
                <a:spLocks noChangeArrowheads="1"/>
              </p:cNvSpPr>
              <p:nvPr/>
            </p:nvSpPr>
            <p:spPr bwMode="auto">
              <a:xfrm>
                <a:off x="0" y="806"/>
                <a:ext cx="62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53" name="Group 131">
              <a:extLst>
                <a:ext uri="{FF2B5EF4-FFF2-40B4-BE49-F238E27FC236}">
                  <a16:creationId xmlns:a16="http://schemas.microsoft.com/office/drawing/2014/main" id="{C3EB9A32-FC2D-DC3E-C283-801671302705}"/>
                </a:ext>
              </a:extLst>
            </p:cNvPr>
            <p:cNvGrpSpPr>
              <a:grpSpLocks/>
            </p:cNvGrpSpPr>
            <p:nvPr/>
          </p:nvGrpSpPr>
          <p:grpSpPr bwMode="auto">
            <a:xfrm>
              <a:off x="4366" y="2304"/>
              <a:ext cx="622" cy="181"/>
              <a:chOff x="627" y="806"/>
              <a:chExt cx="622" cy="403"/>
            </a:xfrm>
          </p:grpSpPr>
          <p:sp>
            <p:nvSpPr>
              <p:cNvPr id="84" name="Rectangle 105">
                <a:extLst>
                  <a:ext uri="{FF2B5EF4-FFF2-40B4-BE49-F238E27FC236}">
                    <a16:creationId xmlns:a16="http://schemas.microsoft.com/office/drawing/2014/main" id="{5FB0D12A-AF5B-EFF9-594C-E5E11F8768A1}"/>
                  </a:ext>
                </a:extLst>
              </p:cNvPr>
              <p:cNvSpPr>
                <a:spLocks noChangeArrowheads="1"/>
              </p:cNvSpPr>
              <p:nvPr/>
            </p:nvSpPr>
            <p:spPr bwMode="auto">
              <a:xfrm>
                <a:off x="670" y="806"/>
                <a:ext cx="53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just" eaLnBrk="1" hangingPunct="1">
                  <a:spcBef>
                    <a:spcPct val="0"/>
                  </a:spcBef>
                </a:pPr>
                <a:r>
                  <a:rPr lang="en-US" altLang="en-US" sz="1200" b="0">
                    <a:solidFill>
                      <a:schemeClr val="tx1"/>
                    </a:solidFill>
                    <a:latin typeface="Arial Unicode MS" pitchFamily="34" charset="-128"/>
                    <a:ea typeface="Arial Unicode MS" pitchFamily="34" charset="-128"/>
                  </a:rPr>
                  <a:t>Cooking</a:t>
                </a:r>
              </a:p>
              <a:p>
                <a:pPr algn="just">
                  <a:spcBef>
                    <a:spcPct val="0"/>
                  </a:spcBef>
                </a:pPr>
                <a:endParaRPr lang="en-US" altLang="en-US" b="0">
                  <a:solidFill>
                    <a:schemeClr val="tx1"/>
                  </a:solidFill>
                  <a:latin typeface="Times New Roman" panose="02020603050405020304" pitchFamily="18" charset="0"/>
                </a:endParaRPr>
              </a:p>
            </p:txBody>
          </p:sp>
          <p:sp>
            <p:nvSpPr>
              <p:cNvPr id="85" name="Rectangle 130">
                <a:extLst>
                  <a:ext uri="{FF2B5EF4-FFF2-40B4-BE49-F238E27FC236}">
                    <a16:creationId xmlns:a16="http://schemas.microsoft.com/office/drawing/2014/main" id="{1EE46059-41CF-E5A5-7050-6E7A0CA504FF}"/>
                  </a:ext>
                </a:extLst>
              </p:cNvPr>
              <p:cNvSpPr>
                <a:spLocks noChangeArrowheads="1"/>
              </p:cNvSpPr>
              <p:nvPr/>
            </p:nvSpPr>
            <p:spPr bwMode="auto">
              <a:xfrm>
                <a:off x="627" y="806"/>
                <a:ext cx="622"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54" name="Group 133">
              <a:extLst>
                <a:ext uri="{FF2B5EF4-FFF2-40B4-BE49-F238E27FC236}">
                  <a16:creationId xmlns:a16="http://schemas.microsoft.com/office/drawing/2014/main" id="{DBB2D055-2026-9A2B-2A38-968A6EB6E664}"/>
                </a:ext>
              </a:extLst>
            </p:cNvPr>
            <p:cNvGrpSpPr>
              <a:grpSpLocks/>
            </p:cNvGrpSpPr>
            <p:nvPr/>
          </p:nvGrpSpPr>
          <p:grpSpPr bwMode="auto">
            <a:xfrm>
              <a:off x="4988" y="2304"/>
              <a:ext cx="626" cy="181"/>
              <a:chOff x="1249" y="806"/>
              <a:chExt cx="626" cy="403"/>
            </a:xfrm>
          </p:grpSpPr>
          <p:sp>
            <p:nvSpPr>
              <p:cNvPr id="82" name="Rectangle 106">
                <a:extLst>
                  <a:ext uri="{FF2B5EF4-FFF2-40B4-BE49-F238E27FC236}">
                    <a16:creationId xmlns:a16="http://schemas.microsoft.com/office/drawing/2014/main" id="{FCA389D0-EFA1-60D0-3FB5-440451116421}"/>
                  </a:ext>
                </a:extLst>
              </p:cNvPr>
              <p:cNvSpPr>
                <a:spLocks noChangeArrowheads="1"/>
              </p:cNvSpPr>
              <p:nvPr/>
            </p:nvSpPr>
            <p:spPr bwMode="auto">
              <a:xfrm>
                <a:off x="1292" y="806"/>
                <a:ext cx="54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just" eaLnBrk="1" hangingPunct="1">
                  <a:spcBef>
                    <a:spcPct val="0"/>
                  </a:spcBef>
                </a:pPr>
                <a:r>
                  <a:rPr lang="en-US" altLang="en-US" sz="1200" b="0">
                    <a:solidFill>
                      <a:schemeClr val="tx1"/>
                    </a:solidFill>
                    <a:latin typeface="Arial Unicode MS" pitchFamily="34" charset="-128"/>
                    <a:ea typeface="Arial Unicode MS" pitchFamily="34" charset="-128"/>
                  </a:rPr>
                  <a:t>German</a:t>
                </a:r>
              </a:p>
              <a:p>
                <a:pPr algn="just">
                  <a:spcBef>
                    <a:spcPct val="0"/>
                  </a:spcBef>
                </a:pPr>
                <a:endParaRPr lang="en-US" altLang="en-US" b="0">
                  <a:solidFill>
                    <a:schemeClr val="tx1"/>
                  </a:solidFill>
                  <a:latin typeface="Times New Roman" panose="02020603050405020304" pitchFamily="18" charset="0"/>
                </a:endParaRPr>
              </a:p>
            </p:txBody>
          </p:sp>
          <p:sp>
            <p:nvSpPr>
              <p:cNvPr id="83" name="Rectangle 132">
                <a:extLst>
                  <a:ext uri="{FF2B5EF4-FFF2-40B4-BE49-F238E27FC236}">
                    <a16:creationId xmlns:a16="http://schemas.microsoft.com/office/drawing/2014/main" id="{CED5C9CA-9944-12AB-8A4C-9A35211C04F0}"/>
                  </a:ext>
                </a:extLst>
              </p:cNvPr>
              <p:cNvSpPr>
                <a:spLocks noChangeArrowheads="1"/>
              </p:cNvSpPr>
              <p:nvPr/>
            </p:nvSpPr>
            <p:spPr bwMode="auto">
              <a:xfrm>
                <a:off x="1249" y="806"/>
                <a:ext cx="626"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55" name="Group 135">
              <a:extLst>
                <a:ext uri="{FF2B5EF4-FFF2-40B4-BE49-F238E27FC236}">
                  <a16:creationId xmlns:a16="http://schemas.microsoft.com/office/drawing/2014/main" id="{628B1B30-0ED1-D949-934E-F3413420E3D6}"/>
                </a:ext>
              </a:extLst>
            </p:cNvPr>
            <p:cNvGrpSpPr>
              <a:grpSpLocks/>
            </p:cNvGrpSpPr>
            <p:nvPr/>
          </p:nvGrpSpPr>
          <p:grpSpPr bwMode="auto">
            <a:xfrm>
              <a:off x="3739" y="2485"/>
              <a:ext cx="627" cy="203"/>
              <a:chOff x="0" y="1209"/>
              <a:chExt cx="627" cy="403"/>
            </a:xfrm>
          </p:grpSpPr>
          <p:sp>
            <p:nvSpPr>
              <p:cNvPr id="80" name="Rectangle 107">
                <a:extLst>
                  <a:ext uri="{FF2B5EF4-FFF2-40B4-BE49-F238E27FC236}">
                    <a16:creationId xmlns:a16="http://schemas.microsoft.com/office/drawing/2014/main" id="{642F8C7C-AC51-FBA9-F86D-36A7BB22FD75}"/>
                  </a:ext>
                </a:extLst>
              </p:cNvPr>
              <p:cNvSpPr>
                <a:spLocks noChangeArrowheads="1"/>
              </p:cNvSpPr>
              <p:nvPr/>
            </p:nvSpPr>
            <p:spPr bwMode="auto">
              <a:xfrm>
                <a:off x="43" y="1209"/>
                <a:ext cx="54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just" eaLnBrk="1" hangingPunct="1">
                  <a:spcBef>
                    <a:spcPct val="0"/>
                  </a:spcBef>
                </a:pPr>
                <a:r>
                  <a:rPr lang="en-US" altLang="en-US" sz="1200" b="0">
                    <a:solidFill>
                      <a:schemeClr val="tx1"/>
                    </a:solidFill>
                    <a:latin typeface="Arial Unicode MS" pitchFamily="34" charset="-128"/>
                    <a:ea typeface="Arial Unicode MS" pitchFamily="34" charset="-128"/>
                  </a:rPr>
                  <a:t>1453</a:t>
                </a:r>
              </a:p>
              <a:p>
                <a:pPr algn="just">
                  <a:spcBef>
                    <a:spcPct val="0"/>
                  </a:spcBef>
                </a:pPr>
                <a:endParaRPr lang="en-US" altLang="en-US" b="0">
                  <a:solidFill>
                    <a:schemeClr val="tx1"/>
                  </a:solidFill>
                  <a:latin typeface="Times New Roman" panose="02020603050405020304" pitchFamily="18" charset="0"/>
                </a:endParaRPr>
              </a:p>
            </p:txBody>
          </p:sp>
          <p:sp>
            <p:nvSpPr>
              <p:cNvPr id="81" name="Rectangle 134">
                <a:extLst>
                  <a:ext uri="{FF2B5EF4-FFF2-40B4-BE49-F238E27FC236}">
                    <a16:creationId xmlns:a16="http://schemas.microsoft.com/office/drawing/2014/main" id="{7E918113-F411-15BE-B353-9488821F9122}"/>
                  </a:ext>
                </a:extLst>
              </p:cNvPr>
              <p:cNvSpPr>
                <a:spLocks noChangeArrowheads="1"/>
              </p:cNvSpPr>
              <p:nvPr/>
            </p:nvSpPr>
            <p:spPr bwMode="auto">
              <a:xfrm>
                <a:off x="0" y="1209"/>
                <a:ext cx="62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56" name="Group 137">
              <a:extLst>
                <a:ext uri="{FF2B5EF4-FFF2-40B4-BE49-F238E27FC236}">
                  <a16:creationId xmlns:a16="http://schemas.microsoft.com/office/drawing/2014/main" id="{AD8644C1-3187-4B0C-8B66-F9276978BF6B}"/>
                </a:ext>
              </a:extLst>
            </p:cNvPr>
            <p:cNvGrpSpPr>
              <a:grpSpLocks/>
            </p:cNvGrpSpPr>
            <p:nvPr/>
          </p:nvGrpSpPr>
          <p:grpSpPr bwMode="auto">
            <a:xfrm>
              <a:off x="4366" y="2485"/>
              <a:ext cx="622" cy="203"/>
              <a:chOff x="627" y="1209"/>
              <a:chExt cx="622" cy="403"/>
            </a:xfrm>
          </p:grpSpPr>
          <p:sp>
            <p:nvSpPr>
              <p:cNvPr id="78" name="Rectangle 108">
                <a:extLst>
                  <a:ext uri="{FF2B5EF4-FFF2-40B4-BE49-F238E27FC236}">
                    <a16:creationId xmlns:a16="http://schemas.microsoft.com/office/drawing/2014/main" id="{21D3B21D-62C0-B0FC-D4AD-B53D31299010}"/>
                  </a:ext>
                </a:extLst>
              </p:cNvPr>
              <p:cNvSpPr>
                <a:spLocks noChangeArrowheads="1"/>
              </p:cNvSpPr>
              <p:nvPr/>
            </p:nvSpPr>
            <p:spPr bwMode="auto">
              <a:xfrm>
                <a:off x="670" y="1209"/>
                <a:ext cx="53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just" eaLnBrk="1" hangingPunct="1">
                  <a:spcBef>
                    <a:spcPct val="0"/>
                  </a:spcBef>
                </a:pPr>
                <a:r>
                  <a:rPr lang="en-US" altLang="en-US" sz="1200" b="0">
                    <a:solidFill>
                      <a:schemeClr val="tx1"/>
                    </a:solidFill>
                    <a:latin typeface="Arial Unicode MS" pitchFamily="34" charset="-128"/>
                    <a:ea typeface="Arial Unicode MS" pitchFamily="34" charset="-128"/>
                  </a:rPr>
                  <a:t>Carpentry</a:t>
                </a:r>
              </a:p>
              <a:p>
                <a:pPr algn="just">
                  <a:spcBef>
                    <a:spcPct val="0"/>
                  </a:spcBef>
                </a:pPr>
                <a:endParaRPr lang="en-US" altLang="en-US" b="0">
                  <a:solidFill>
                    <a:schemeClr val="tx1"/>
                  </a:solidFill>
                  <a:latin typeface="Times New Roman" panose="02020603050405020304" pitchFamily="18" charset="0"/>
                </a:endParaRPr>
              </a:p>
            </p:txBody>
          </p:sp>
          <p:sp>
            <p:nvSpPr>
              <p:cNvPr id="79" name="Rectangle 136">
                <a:extLst>
                  <a:ext uri="{FF2B5EF4-FFF2-40B4-BE49-F238E27FC236}">
                    <a16:creationId xmlns:a16="http://schemas.microsoft.com/office/drawing/2014/main" id="{A8285AC2-E556-29BB-7304-E9548A6A0B28}"/>
                  </a:ext>
                </a:extLst>
              </p:cNvPr>
              <p:cNvSpPr>
                <a:spLocks noChangeArrowheads="1"/>
              </p:cNvSpPr>
              <p:nvPr/>
            </p:nvSpPr>
            <p:spPr bwMode="auto">
              <a:xfrm>
                <a:off x="627" y="1209"/>
                <a:ext cx="622"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57" name="Group 139">
              <a:extLst>
                <a:ext uri="{FF2B5EF4-FFF2-40B4-BE49-F238E27FC236}">
                  <a16:creationId xmlns:a16="http://schemas.microsoft.com/office/drawing/2014/main" id="{6FEFC7D1-4431-DC51-B55C-D362E9CDD919}"/>
                </a:ext>
              </a:extLst>
            </p:cNvPr>
            <p:cNvGrpSpPr>
              <a:grpSpLocks/>
            </p:cNvGrpSpPr>
            <p:nvPr/>
          </p:nvGrpSpPr>
          <p:grpSpPr bwMode="auto">
            <a:xfrm>
              <a:off x="4988" y="2485"/>
              <a:ext cx="626" cy="203"/>
              <a:chOff x="1249" y="1209"/>
              <a:chExt cx="626" cy="403"/>
            </a:xfrm>
          </p:grpSpPr>
          <p:sp>
            <p:nvSpPr>
              <p:cNvPr id="76" name="Rectangle 109">
                <a:extLst>
                  <a:ext uri="{FF2B5EF4-FFF2-40B4-BE49-F238E27FC236}">
                    <a16:creationId xmlns:a16="http://schemas.microsoft.com/office/drawing/2014/main" id="{A8081B8D-FF6B-3816-BBC9-F699E58DBA36}"/>
                  </a:ext>
                </a:extLst>
              </p:cNvPr>
              <p:cNvSpPr>
                <a:spLocks noChangeArrowheads="1"/>
              </p:cNvSpPr>
              <p:nvPr/>
            </p:nvSpPr>
            <p:spPr bwMode="auto">
              <a:xfrm>
                <a:off x="1292" y="1209"/>
                <a:ext cx="54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just" eaLnBrk="1" hangingPunct="1">
                  <a:spcBef>
                    <a:spcPct val="0"/>
                  </a:spcBef>
                </a:pPr>
                <a:r>
                  <a:rPr lang="en-US" altLang="en-US" sz="1200" b="0">
                    <a:solidFill>
                      <a:schemeClr val="tx1"/>
                    </a:solidFill>
                    <a:latin typeface="Arial Unicode MS" pitchFamily="34" charset="-128"/>
                    <a:ea typeface="Arial Unicode MS" pitchFamily="34" charset="-128"/>
                  </a:rPr>
                  <a:t>Spanish</a:t>
                </a:r>
              </a:p>
              <a:p>
                <a:pPr algn="just">
                  <a:spcBef>
                    <a:spcPct val="0"/>
                  </a:spcBef>
                </a:pPr>
                <a:endParaRPr lang="en-US" altLang="en-US" b="0">
                  <a:solidFill>
                    <a:schemeClr val="tx1"/>
                  </a:solidFill>
                  <a:latin typeface="Times New Roman" panose="02020603050405020304" pitchFamily="18" charset="0"/>
                </a:endParaRPr>
              </a:p>
            </p:txBody>
          </p:sp>
          <p:sp>
            <p:nvSpPr>
              <p:cNvPr id="77" name="Rectangle 138">
                <a:extLst>
                  <a:ext uri="{FF2B5EF4-FFF2-40B4-BE49-F238E27FC236}">
                    <a16:creationId xmlns:a16="http://schemas.microsoft.com/office/drawing/2014/main" id="{38339225-3933-0D1B-CE36-ADC1A9EDC6AC}"/>
                  </a:ext>
                </a:extLst>
              </p:cNvPr>
              <p:cNvSpPr>
                <a:spLocks noChangeArrowheads="1"/>
              </p:cNvSpPr>
              <p:nvPr/>
            </p:nvSpPr>
            <p:spPr bwMode="auto">
              <a:xfrm>
                <a:off x="1249" y="1209"/>
                <a:ext cx="626"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58" name="Group 141">
              <a:extLst>
                <a:ext uri="{FF2B5EF4-FFF2-40B4-BE49-F238E27FC236}">
                  <a16:creationId xmlns:a16="http://schemas.microsoft.com/office/drawing/2014/main" id="{80E3F78F-DD73-572C-1F0B-8122806F584D}"/>
                </a:ext>
              </a:extLst>
            </p:cNvPr>
            <p:cNvGrpSpPr>
              <a:grpSpLocks/>
            </p:cNvGrpSpPr>
            <p:nvPr/>
          </p:nvGrpSpPr>
          <p:grpSpPr bwMode="auto">
            <a:xfrm>
              <a:off x="3739" y="2688"/>
              <a:ext cx="627" cy="171"/>
              <a:chOff x="0" y="1612"/>
              <a:chExt cx="627" cy="403"/>
            </a:xfrm>
          </p:grpSpPr>
          <p:sp>
            <p:nvSpPr>
              <p:cNvPr id="74" name="Rectangle 110">
                <a:extLst>
                  <a:ext uri="{FF2B5EF4-FFF2-40B4-BE49-F238E27FC236}">
                    <a16:creationId xmlns:a16="http://schemas.microsoft.com/office/drawing/2014/main" id="{B87689DE-B38C-B0E9-F13B-CDD514F5502D}"/>
                  </a:ext>
                </a:extLst>
              </p:cNvPr>
              <p:cNvSpPr>
                <a:spLocks noChangeArrowheads="1"/>
              </p:cNvSpPr>
              <p:nvPr/>
            </p:nvSpPr>
            <p:spPr bwMode="auto">
              <a:xfrm>
                <a:off x="43" y="1612"/>
                <a:ext cx="54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just" eaLnBrk="1" hangingPunct="1">
                  <a:spcBef>
                    <a:spcPct val="0"/>
                  </a:spcBef>
                </a:pPr>
                <a:r>
                  <a:rPr lang="en-US" altLang="en-US" sz="1200" b="0">
                    <a:solidFill>
                      <a:schemeClr val="tx1"/>
                    </a:solidFill>
                    <a:latin typeface="Arial Unicode MS" pitchFamily="34" charset="-128"/>
                    <a:ea typeface="Arial Unicode MS" pitchFamily="34" charset="-128"/>
                  </a:rPr>
                  <a:t>1453</a:t>
                </a:r>
              </a:p>
              <a:p>
                <a:pPr algn="just">
                  <a:spcBef>
                    <a:spcPct val="0"/>
                  </a:spcBef>
                </a:pPr>
                <a:endParaRPr lang="en-US" altLang="en-US" b="0">
                  <a:solidFill>
                    <a:schemeClr val="tx1"/>
                  </a:solidFill>
                  <a:latin typeface="Times New Roman" panose="02020603050405020304" pitchFamily="18" charset="0"/>
                </a:endParaRPr>
              </a:p>
            </p:txBody>
          </p:sp>
          <p:sp>
            <p:nvSpPr>
              <p:cNvPr id="75" name="Rectangle 140">
                <a:extLst>
                  <a:ext uri="{FF2B5EF4-FFF2-40B4-BE49-F238E27FC236}">
                    <a16:creationId xmlns:a16="http://schemas.microsoft.com/office/drawing/2014/main" id="{D496C383-4B55-E634-58C3-D8D2C53C16E6}"/>
                  </a:ext>
                </a:extLst>
              </p:cNvPr>
              <p:cNvSpPr>
                <a:spLocks noChangeArrowheads="1"/>
              </p:cNvSpPr>
              <p:nvPr/>
            </p:nvSpPr>
            <p:spPr bwMode="auto">
              <a:xfrm>
                <a:off x="0" y="1612"/>
                <a:ext cx="62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59" name="Group 143">
              <a:extLst>
                <a:ext uri="{FF2B5EF4-FFF2-40B4-BE49-F238E27FC236}">
                  <a16:creationId xmlns:a16="http://schemas.microsoft.com/office/drawing/2014/main" id="{63440879-773A-2251-8F33-E519AB541686}"/>
                </a:ext>
              </a:extLst>
            </p:cNvPr>
            <p:cNvGrpSpPr>
              <a:grpSpLocks/>
            </p:cNvGrpSpPr>
            <p:nvPr/>
          </p:nvGrpSpPr>
          <p:grpSpPr bwMode="auto">
            <a:xfrm>
              <a:off x="4366" y="2688"/>
              <a:ext cx="622" cy="171"/>
              <a:chOff x="627" y="1612"/>
              <a:chExt cx="622" cy="403"/>
            </a:xfrm>
          </p:grpSpPr>
          <p:sp>
            <p:nvSpPr>
              <p:cNvPr id="72" name="Rectangle 111">
                <a:extLst>
                  <a:ext uri="{FF2B5EF4-FFF2-40B4-BE49-F238E27FC236}">
                    <a16:creationId xmlns:a16="http://schemas.microsoft.com/office/drawing/2014/main" id="{A23E2BEB-4F9B-89E6-A4F5-CE1B09A82726}"/>
                  </a:ext>
                </a:extLst>
              </p:cNvPr>
              <p:cNvSpPr>
                <a:spLocks noChangeArrowheads="1"/>
              </p:cNvSpPr>
              <p:nvPr/>
            </p:nvSpPr>
            <p:spPr bwMode="auto">
              <a:xfrm>
                <a:off x="670" y="1612"/>
                <a:ext cx="53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just" eaLnBrk="1" hangingPunct="1">
                  <a:spcBef>
                    <a:spcPct val="0"/>
                  </a:spcBef>
                </a:pPr>
                <a:r>
                  <a:rPr lang="en-US" altLang="en-US" sz="1200" b="0">
                    <a:solidFill>
                      <a:schemeClr val="tx1"/>
                    </a:solidFill>
                    <a:latin typeface="Arial Unicode MS" pitchFamily="34" charset="-128"/>
                    <a:ea typeface="Arial Unicode MS" pitchFamily="34" charset="-128"/>
                  </a:rPr>
                  <a:t>Cooking</a:t>
                </a:r>
              </a:p>
              <a:p>
                <a:pPr algn="just">
                  <a:spcBef>
                    <a:spcPct val="0"/>
                  </a:spcBef>
                </a:pPr>
                <a:endParaRPr lang="en-US" altLang="en-US" b="0">
                  <a:solidFill>
                    <a:schemeClr val="tx1"/>
                  </a:solidFill>
                  <a:latin typeface="Times New Roman" panose="02020603050405020304" pitchFamily="18" charset="0"/>
                </a:endParaRPr>
              </a:p>
            </p:txBody>
          </p:sp>
          <p:sp>
            <p:nvSpPr>
              <p:cNvPr id="73" name="Rectangle 142">
                <a:extLst>
                  <a:ext uri="{FF2B5EF4-FFF2-40B4-BE49-F238E27FC236}">
                    <a16:creationId xmlns:a16="http://schemas.microsoft.com/office/drawing/2014/main" id="{6C941E34-206B-5BC8-5826-7A2290768C60}"/>
                  </a:ext>
                </a:extLst>
              </p:cNvPr>
              <p:cNvSpPr>
                <a:spLocks noChangeArrowheads="1"/>
              </p:cNvSpPr>
              <p:nvPr/>
            </p:nvSpPr>
            <p:spPr bwMode="auto">
              <a:xfrm>
                <a:off x="627" y="1612"/>
                <a:ext cx="622"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60" name="Group 145">
              <a:extLst>
                <a:ext uri="{FF2B5EF4-FFF2-40B4-BE49-F238E27FC236}">
                  <a16:creationId xmlns:a16="http://schemas.microsoft.com/office/drawing/2014/main" id="{712C87EE-18C5-39C2-FC7B-B55D25A58BAB}"/>
                </a:ext>
              </a:extLst>
            </p:cNvPr>
            <p:cNvGrpSpPr>
              <a:grpSpLocks/>
            </p:cNvGrpSpPr>
            <p:nvPr/>
          </p:nvGrpSpPr>
          <p:grpSpPr bwMode="auto">
            <a:xfrm>
              <a:off x="4988" y="2688"/>
              <a:ext cx="626" cy="171"/>
              <a:chOff x="1249" y="1612"/>
              <a:chExt cx="626" cy="403"/>
            </a:xfrm>
          </p:grpSpPr>
          <p:sp>
            <p:nvSpPr>
              <p:cNvPr id="70" name="Rectangle 112">
                <a:extLst>
                  <a:ext uri="{FF2B5EF4-FFF2-40B4-BE49-F238E27FC236}">
                    <a16:creationId xmlns:a16="http://schemas.microsoft.com/office/drawing/2014/main" id="{72F0AE0A-C935-8FAA-2CF3-FD7DDE5A6C2D}"/>
                  </a:ext>
                </a:extLst>
              </p:cNvPr>
              <p:cNvSpPr>
                <a:spLocks noChangeArrowheads="1"/>
              </p:cNvSpPr>
              <p:nvPr/>
            </p:nvSpPr>
            <p:spPr bwMode="auto">
              <a:xfrm>
                <a:off x="1292" y="1612"/>
                <a:ext cx="54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just" eaLnBrk="1" hangingPunct="1">
                  <a:spcBef>
                    <a:spcPct val="0"/>
                  </a:spcBef>
                </a:pPr>
                <a:r>
                  <a:rPr lang="en-US" altLang="en-US" sz="1200" b="0">
                    <a:solidFill>
                      <a:schemeClr val="tx1"/>
                    </a:solidFill>
                    <a:latin typeface="Arial Unicode MS" pitchFamily="34" charset="-128"/>
                    <a:ea typeface="Arial Unicode MS" pitchFamily="34" charset="-128"/>
                  </a:rPr>
                  <a:t>Spanish</a:t>
                </a:r>
              </a:p>
              <a:p>
                <a:pPr algn="just">
                  <a:spcBef>
                    <a:spcPct val="0"/>
                  </a:spcBef>
                </a:pPr>
                <a:endParaRPr lang="en-US" altLang="en-US" b="0">
                  <a:solidFill>
                    <a:schemeClr val="tx1"/>
                  </a:solidFill>
                  <a:latin typeface="Times New Roman" panose="02020603050405020304" pitchFamily="18" charset="0"/>
                </a:endParaRPr>
              </a:p>
            </p:txBody>
          </p:sp>
          <p:sp>
            <p:nvSpPr>
              <p:cNvPr id="71" name="Rectangle 144">
                <a:extLst>
                  <a:ext uri="{FF2B5EF4-FFF2-40B4-BE49-F238E27FC236}">
                    <a16:creationId xmlns:a16="http://schemas.microsoft.com/office/drawing/2014/main" id="{E08A5594-09BC-3826-A1AA-3A21F0B62666}"/>
                  </a:ext>
                </a:extLst>
              </p:cNvPr>
              <p:cNvSpPr>
                <a:spLocks noChangeArrowheads="1"/>
              </p:cNvSpPr>
              <p:nvPr/>
            </p:nvSpPr>
            <p:spPr bwMode="auto">
              <a:xfrm>
                <a:off x="1249" y="1612"/>
                <a:ext cx="626"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61" name="Group 147">
              <a:extLst>
                <a:ext uri="{FF2B5EF4-FFF2-40B4-BE49-F238E27FC236}">
                  <a16:creationId xmlns:a16="http://schemas.microsoft.com/office/drawing/2014/main" id="{B5F1A24B-FA47-EE7A-DFE2-34F7445D257F}"/>
                </a:ext>
              </a:extLst>
            </p:cNvPr>
            <p:cNvGrpSpPr>
              <a:grpSpLocks/>
            </p:cNvGrpSpPr>
            <p:nvPr/>
          </p:nvGrpSpPr>
          <p:grpSpPr bwMode="auto">
            <a:xfrm>
              <a:off x="3739" y="2859"/>
              <a:ext cx="627" cy="165"/>
              <a:chOff x="0" y="2015"/>
              <a:chExt cx="627" cy="403"/>
            </a:xfrm>
          </p:grpSpPr>
          <p:sp>
            <p:nvSpPr>
              <p:cNvPr id="68" name="Rectangle 113">
                <a:extLst>
                  <a:ext uri="{FF2B5EF4-FFF2-40B4-BE49-F238E27FC236}">
                    <a16:creationId xmlns:a16="http://schemas.microsoft.com/office/drawing/2014/main" id="{33600BE0-DCD9-0CE6-F27B-60FA22943F4E}"/>
                  </a:ext>
                </a:extLst>
              </p:cNvPr>
              <p:cNvSpPr>
                <a:spLocks noChangeArrowheads="1"/>
              </p:cNvSpPr>
              <p:nvPr/>
            </p:nvSpPr>
            <p:spPr bwMode="auto">
              <a:xfrm>
                <a:off x="43" y="2015"/>
                <a:ext cx="54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just" eaLnBrk="1" hangingPunct="1">
                  <a:spcBef>
                    <a:spcPct val="0"/>
                  </a:spcBef>
                </a:pPr>
                <a:r>
                  <a:rPr lang="en-US" altLang="en-US" sz="1200" b="0">
                    <a:solidFill>
                      <a:schemeClr val="tx1"/>
                    </a:solidFill>
                    <a:latin typeface="Arial Unicode MS" pitchFamily="34" charset="-128"/>
                    <a:ea typeface="Arial Unicode MS" pitchFamily="34" charset="-128"/>
                  </a:rPr>
                  <a:t>2345</a:t>
                </a:r>
              </a:p>
              <a:p>
                <a:pPr algn="just">
                  <a:spcBef>
                    <a:spcPct val="0"/>
                  </a:spcBef>
                </a:pPr>
                <a:endParaRPr lang="en-US" altLang="en-US" b="0">
                  <a:solidFill>
                    <a:schemeClr val="tx1"/>
                  </a:solidFill>
                  <a:latin typeface="Times New Roman" panose="02020603050405020304" pitchFamily="18" charset="0"/>
                </a:endParaRPr>
              </a:p>
            </p:txBody>
          </p:sp>
          <p:sp>
            <p:nvSpPr>
              <p:cNvPr id="69" name="Rectangle 146">
                <a:extLst>
                  <a:ext uri="{FF2B5EF4-FFF2-40B4-BE49-F238E27FC236}">
                    <a16:creationId xmlns:a16="http://schemas.microsoft.com/office/drawing/2014/main" id="{C084087C-EE4D-E4A5-780C-031D625B123F}"/>
                  </a:ext>
                </a:extLst>
              </p:cNvPr>
              <p:cNvSpPr>
                <a:spLocks noChangeArrowheads="1"/>
              </p:cNvSpPr>
              <p:nvPr/>
            </p:nvSpPr>
            <p:spPr bwMode="auto">
              <a:xfrm>
                <a:off x="0" y="2015"/>
                <a:ext cx="62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62" name="Group 149">
              <a:extLst>
                <a:ext uri="{FF2B5EF4-FFF2-40B4-BE49-F238E27FC236}">
                  <a16:creationId xmlns:a16="http://schemas.microsoft.com/office/drawing/2014/main" id="{5D96E7FA-782C-B7A8-FFA4-EEE59A10464C}"/>
                </a:ext>
              </a:extLst>
            </p:cNvPr>
            <p:cNvGrpSpPr>
              <a:grpSpLocks/>
            </p:cNvGrpSpPr>
            <p:nvPr/>
          </p:nvGrpSpPr>
          <p:grpSpPr bwMode="auto">
            <a:xfrm>
              <a:off x="4366" y="2859"/>
              <a:ext cx="622" cy="165"/>
              <a:chOff x="627" y="2015"/>
              <a:chExt cx="622" cy="403"/>
            </a:xfrm>
          </p:grpSpPr>
          <p:sp>
            <p:nvSpPr>
              <p:cNvPr id="66" name="Rectangle 114">
                <a:extLst>
                  <a:ext uri="{FF2B5EF4-FFF2-40B4-BE49-F238E27FC236}">
                    <a16:creationId xmlns:a16="http://schemas.microsoft.com/office/drawing/2014/main" id="{5BBAB308-8B83-F7E3-C5FB-186071D5ACA9}"/>
                  </a:ext>
                </a:extLst>
              </p:cNvPr>
              <p:cNvSpPr>
                <a:spLocks noChangeArrowheads="1"/>
              </p:cNvSpPr>
              <p:nvPr/>
            </p:nvSpPr>
            <p:spPr bwMode="auto">
              <a:xfrm>
                <a:off x="670" y="2015"/>
                <a:ext cx="53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just" eaLnBrk="1" hangingPunct="1">
                  <a:spcBef>
                    <a:spcPct val="0"/>
                  </a:spcBef>
                </a:pPr>
                <a:r>
                  <a:rPr lang="en-US" altLang="en-US" sz="1200" b="0">
                    <a:solidFill>
                      <a:schemeClr val="tx1"/>
                    </a:solidFill>
                    <a:latin typeface="Arial Unicode MS" pitchFamily="34" charset="-128"/>
                    <a:ea typeface="Arial Unicode MS" pitchFamily="34" charset="-128"/>
                  </a:rPr>
                  <a:t>Cooking</a:t>
                </a:r>
              </a:p>
              <a:p>
                <a:pPr algn="just">
                  <a:spcBef>
                    <a:spcPct val="0"/>
                  </a:spcBef>
                </a:pPr>
                <a:endParaRPr lang="en-US" altLang="en-US" b="0">
                  <a:solidFill>
                    <a:schemeClr val="tx1"/>
                  </a:solidFill>
                  <a:latin typeface="Times New Roman" panose="02020603050405020304" pitchFamily="18" charset="0"/>
                </a:endParaRPr>
              </a:p>
            </p:txBody>
          </p:sp>
          <p:sp>
            <p:nvSpPr>
              <p:cNvPr id="67" name="Rectangle 148">
                <a:extLst>
                  <a:ext uri="{FF2B5EF4-FFF2-40B4-BE49-F238E27FC236}">
                    <a16:creationId xmlns:a16="http://schemas.microsoft.com/office/drawing/2014/main" id="{762337C9-C1FD-B771-FBF5-B78B4762F31B}"/>
                  </a:ext>
                </a:extLst>
              </p:cNvPr>
              <p:cNvSpPr>
                <a:spLocks noChangeArrowheads="1"/>
              </p:cNvSpPr>
              <p:nvPr/>
            </p:nvSpPr>
            <p:spPr bwMode="auto">
              <a:xfrm>
                <a:off x="627" y="2015"/>
                <a:ext cx="622"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63" name="Group 151">
              <a:extLst>
                <a:ext uri="{FF2B5EF4-FFF2-40B4-BE49-F238E27FC236}">
                  <a16:creationId xmlns:a16="http://schemas.microsoft.com/office/drawing/2014/main" id="{17D3A452-D475-29B3-5701-D3481BF98BE7}"/>
                </a:ext>
              </a:extLst>
            </p:cNvPr>
            <p:cNvGrpSpPr>
              <a:grpSpLocks/>
            </p:cNvGrpSpPr>
            <p:nvPr/>
          </p:nvGrpSpPr>
          <p:grpSpPr bwMode="auto">
            <a:xfrm>
              <a:off x="4988" y="2859"/>
              <a:ext cx="626" cy="165"/>
              <a:chOff x="1249" y="2015"/>
              <a:chExt cx="626" cy="403"/>
            </a:xfrm>
          </p:grpSpPr>
          <p:sp>
            <p:nvSpPr>
              <p:cNvPr id="64" name="Rectangle 115">
                <a:extLst>
                  <a:ext uri="{FF2B5EF4-FFF2-40B4-BE49-F238E27FC236}">
                    <a16:creationId xmlns:a16="http://schemas.microsoft.com/office/drawing/2014/main" id="{610577CB-C62B-7433-D025-D1333F8EE3DC}"/>
                  </a:ext>
                </a:extLst>
              </p:cNvPr>
              <p:cNvSpPr>
                <a:spLocks noChangeArrowheads="1"/>
              </p:cNvSpPr>
              <p:nvPr/>
            </p:nvSpPr>
            <p:spPr bwMode="auto">
              <a:xfrm>
                <a:off x="1292" y="2015"/>
                <a:ext cx="54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just" eaLnBrk="1" hangingPunct="1">
                  <a:spcBef>
                    <a:spcPct val="0"/>
                  </a:spcBef>
                </a:pPr>
                <a:r>
                  <a:rPr lang="en-US" altLang="en-US" sz="1200" b="0">
                    <a:solidFill>
                      <a:schemeClr val="tx1"/>
                    </a:solidFill>
                    <a:latin typeface="Arial Unicode MS" pitchFamily="34" charset="-128"/>
                    <a:ea typeface="Arial Unicode MS" pitchFamily="34" charset="-128"/>
                  </a:rPr>
                  <a:t>Spanish</a:t>
                </a:r>
              </a:p>
              <a:p>
                <a:pPr algn="just">
                  <a:spcBef>
                    <a:spcPct val="0"/>
                  </a:spcBef>
                </a:pPr>
                <a:endParaRPr lang="en-US" altLang="en-US" b="0">
                  <a:solidFill>
                    <a:schemeClr val="tx1"/>
                  </a:solidFill>
                  <a:latin typeface="Times New Roman" panose="02020603050405020304" pitchFamily="18" charset="0"/>
                </a:endParaRPr>
              </a:p>
            </p:txBody>
          </p:sp>
          <p:sp>
            <p:nvSpPr>
              <p:cNvPr id="65" name="Rectangle 150">
                <a:extLst>
                  <a:ext uri="{FF2B5EF4-FFF2-40B4-BE49-F238E27FC236}">
                    <a16:creationId xmlns:a16="http://schemas.microsoft.com/office/drawing/2014/main" id="{E4BA1E91-7067-A4DF-123A-40B77D58EAC4}"/>
                  </a:ext>
                </a:extLst>
              </p:cNvPr>
              <p:cNvSpPr>
                <a:spLocks noChangeArrowheads="1"/>
              </p:cNvSpPr>
              <p:nvPr/>
            </p:nvSpPr>
            <p:spPr bwMode="auto">
              <a:xfrm>
                <a:off x="1249" y="2015"/>
                <a:ext cx="626"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pic>
        <p:nvPicPr>
          <p:cNvPr id="100" name="Picture 2">
            <a:extLst>
              <a:ext uri="{FF2B5EF4-FFF2-40B4-BE49-F238E27FC236}">
                <a16:creationId xmlns:a16="http://schemas.microsoft.com/office/drawing/2014/main" id="{1D9EA6A0-C087-52C9-5E19-85E566623B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462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098174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A52E4CF-4FE2-696F-AE0C-2B067D5C306D}"/>
              </a:ext>
            </a:extLst>
          </p:cNvPr>
          <p:cNvSpPr txBox="1">
            <a:spLocks noChangeArrowheads="1"/>
          </p:cNvSpPr>
          <p:nvPr/>
        </p:nvSpPr>
        <p:spPr>
          <a:xfrm>
            <a:off x="2040294" y="1478902"/>
            <a:ext cx="8001000" cy="5181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09600" indent="-609600" algn="just">
              <a:buFontTx/>
              <a:buAutoNum type="arabicPeriod"/>
            </a:pPr>
            <a:r>
              <a:rPr lang="en-US" altLang="en-US" sz="2000">
                <a:latin typeface="Arial Unicode MS" pitchFamily="34" charset="-128"/>
                <a:ea typeface="Arial Unicode MS" pitchFamily="34" charset="-128"/>
              </a:rPr>
              <a:t>Move the two multi-valued relations to separate tables</a:t>
            </a:r>
          </a:p>
          <a:p>
            <a:pPr marL="609600" indent="-609600" algn="just">
              <a:buFontTx/>
              <a:buAutoNum type="arabicPeriod"/>
            </a:pPr>
            <a:r>
              <a:rPr lang="en-US" altLang="en-US" sz="2000">
                <a:latin typeface="Arial Unicode MS" pitchFamily="34" charset="-128"/>
                <a:ea typeface="Arial Unicode MS" pitchFamily="34" charset="-128"/>
              </a:rPr>
              <a:t>Identify a primary key for each of the new entity.</a:t>
            </a:r>
          </a:p>
          <a:p>
            <a:pPr marL="609600" indent="-609600" algn="just">
              <a:buFontTx/>
              <a:buAutoNum type="arabicPeriod"/>
            </a:pPr>
            <a:endParaRPr lang="en-US" altLang="en-US" sz="2000">
              <a:latin typeface="Arial Unicode MS" pitchFamily="34" charset="-128"/>
              <a:ea typeface="Arial Unicode MS" pitchFamily="34" charset="-128"/>
            </a:endParaRPr>
          </a:p>
          <a:p>
            <a:pPr marL="609600" indent="-609600">
              <a:spcBef>
                <a:spcPct val="50000"/>
              </a:spcBef>
              <a:buFontTx/>
              <a:buNone/>
            </a:pPr>
            <a:r>
              <a:rPr lang="en-US" altLang="en-US" sz="2000" b="1">
                <a:solidFill>
                  <a:srgbClr val="CC0000"/>
                </a:solidFill>
                <a:latin typeface="Arial Unicode MS" pitchFamily="34" charset="-128"/>
                <a:cs typeface="Times New Roman" panose="02020603050405020304" pitchFamily="18" charset="0"/>
              </a:rPr>
              <a:t>Example 1 (Convert to 3NF) </a:t>
            </a:r>
          </a:p>
          <a:p>
            <a:pPr marL="1100138" lvl="1" indent="-533400">
              <a:spcBef>
                <a:spcPct val="50000"/>
              </a:spcBef>
              <a:buFontTx/>
              <a:buNone/>
            </a:pPr>
            <a:r>
              <a:rPr lang="en-US" altLang="en-US" sz="1800" b="1">
                <a:latin typeface="Arial Unicode MS" pitchFamily="34" charset="-128"/>
                <a:ea typeface="Arial Unicode MS" pitchFamily="34" charset="-128"/>
              </a:rPr>
              <a:t>Old Scheme </a:t>
            </a:r>
            <a:r>
              <a:rPr lang="en-US" altLang="en-US" sz="1800" b="1">
                <a:ea typeface="Arial Unicode MS" pitchFamily="34" charset="-128"/>
                <a:sym typeface="Wingdings" panose="05000000000000000000" pitchFamily="2" charset="2"/>
              </a:rPr>
              <a:t></a:t>
            </a:r>
            <a:r>
              <a:rPr lang="en-US" altLang="en-US" sz="1800" b="1">
                <a:latin typeface="Arial Unicode MS" pitchFamily="34" charset="-128"/>
                <a:ea typeface="Arial Unicode MS" pitchFamily="34" charset="-128"/>
              </a:rPr>
              <a:t> {MovieName, ScreeningCity, Genre}</a:t>
            </a:r>
          </a:p>
          <a:p>
            <a:pPr marL="1100138" lvl="1" indent="-533400">
              <a:spcBef>
                <a:spcPct val="50000"/>
              </a:spcBef>
              <a:buFontTx/>
              <a:buNone/>
            </a:pPr>
            <a:r>
              <a:rPr lang="en-US" altLang="en-US" sz="1800" b="1">
                <a:latin typeface="Arial Unicode MS" pitchFamily="34" charset="-128"/>
                <a:ea typeface="Arial Unicode MS" pitchFamily="34" charset="-128"/>
              </a:rPr>
              <a:t>New Scheme </a:t>
            </a:r>
            <a:r>
              <a:rPr lang="en-US" altLang="en-US" sz="1800" b="1">
                <a:ea typeface="Arial Unicode MS" pitchFamily="34" charset="-128"/>
                <a:sym typeface="Wingdings" panose="05000000000000000000" pitchFamily="2" charset="2"/>
              </a:rPr>
              <a:t></a:t>
            </a:r>
            <a:r>
              <a:rPr lang="en-US" altLang="en-US" sz="1800" b="1">
                <a:latin typeface="Arial Unicode MS" pitchFamily="34" charset="-128"/>
                <a:ea typeface="Arial Unicode MS" pitchFamily="34" charset="-128"/>
              </a:rPr>
              <a:t> {MovieName, ScreeningCity}</a:t>
            </a:r>
          </a:p>
          <a:p>
            <a:pPr marL="1100138" lvl="1" indent="-533400">
              <a:spcBef>
                <a:spcPct val="50000"/>
              </a:spcBef>
              <a:buFontTx/>
              <a:buNone/>
            </a:pPr>
            <a:r>
              <a:rPr lang="en-US" altLang="en-US" sz="1800" b="1">
                <a:latin typeface="Arial Unicode MS" pitchFamily="34" charset="-128"/>
                <a:ea typeface="Arial Unicode MS" pitchFamily="34" charset="-128"/>
              </a:rPr>
              <a:t>New Scheme </a:t>
            </a:r>
            <a:r>
              <a:rPr lang="en-US" altLang="en-US" sz="1800" b="1">
                <a:ea typeface="Arial Unicode MS" pitchFamily="34" charset="-128"/>
                <a:sym typeface="Wingdings" panose="05000000000000000000" pitchFamily="2" charset="2"/>
              </a:rPr>
              <a:t></a:t>
            </a:r>
            <a:r>
              <a:rPr lang="en-US" altLang="en-US" sz="1800" b="1">
                <a:latin typeface="Arial Unicode MS" pitchFamily="34" charset="-128"/>
                <a:ea typeface="Arial Unicode MS" pitchFamily="34" charset="-128"/>
              </a:rPr>
              <a:t> {</a:t>
            </a:r>
            <a:r>
              <a:rPr lang="en-US" altLang="en-US" sz="1800" b="1">
                <a:latin typeface="Arial Unicode MS" pitchFamily="34" charset="-128"/>
                <a:cs typeface="Times New Roman" panose="02020603050405020304" pitchFamily="18" charset="0"/>
              </a:rPr>
              <a:t>MovieName, Genre</a:t>
            </a:r>
            <a:r>
              <a:rPr lang="en-US" altLang="en-US" sz="1800" b="1">
                <a:latin typeface="Arial Unicode MS" pitchFamily="34" charset="-128"/>
                <a:ea typeface="Arial Unicode MS" pitchFamily="34" charset="-128"/>
              </a:rPr>
              <a:t>}</a:t>
            </a:r>
          </a:p>
        </p:txBody>
      </p:sp>
      <p:sp>
        <p:nvSpPr>
          <p:cNvPr id="7" name="Rectangle 3">
            <a:extLst>
              <a:ext uri="{FF2B5EF4-FFF2-40B4-BE49-F238E27FC236}">
                <a16:creationId xmlns:a16="http://schemas.microsoft.com/office/drawing/2014/main" id="{CB45CFFF-806F-8AEA-8DFA-8052A17164A4}"/>
              </a:ext>
            </a:extLst>
          </p:cNvPr>
          <p:cNvSpPr>
            <a:spLocks noChangeArrowheads="1"/>
          </p:cNvSpPr>
          <p:nvPr/>
        </p:nvSpPr>
        <p:spPr bwMode="auto">
          <a:xfrm>
            <a:off x="2421294" y="412102"/>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ctr" eaLnBrk="1" hangingPunct="1">
              <a:spcBef>
                <a:spcPct val="0"/>
              </a:spcBef>
            </a:pPr>
            <a:r>
              <a:rPr lang="en-US" altLang="en-US" sz="4400">
                <a:solidFill>
                  <a:srgbClr val="CC0000"/>
                </a:solidFill>
                <a:latin typeface="Arial-BoldMT"/>
              </a:rPr>
              <a:t>4NF - Decomposition</a:t>
            </a:r>
          </a:p>
        </p:txBody>
      </p:sp>
      <p:grpSp>
        <p:nvGrpSpPr>
          <p:cNvPr id="8" name="Group 4">
            <a:extLst>
              <a:ext uri="{FF2B5EF4-FFF2-40B4-BE49-F238E27FC236}">
                <a16:creationId xmlns:a16="http://schemas.microsoft.com/office/drawing/2014/main" id="{B57BE982-893B-C178-4FB5-AABBE2439180}"/>
              </a:ext>
            </a:extLst>
          </p:cNvPr>
          <p:cNvGrpSpPr>
            <a:grpSpLocks/>
          </p:cNvGrpSpPr>
          <p:nvPr/>
        </p:nvGrpSpPr>
        <p:grpSpPr bwMode="auto">
          <a:xfrm>
            <a:off x="2268894" y="4755502"/>
            <a:ext cx="1350963" cy="303213"/>
            <a:chOff x="0" y="403"/>
            <a:chExt cx="963" cy="403"/>
          </a:xfrm>
        </p:grpSpPr>
        <p:sp>
          <p:nvSpPr>
            <p:cNvPr id="9" name="Rectangle 5">
              <a:extLst>
                <a:ext uri="{FF2B5EF4-FFF2-40B4-BE49-F238E27FC236}">
                  <a16:creationId xmlns:a16="http://schemas.microsoft.com/office/drawing/2014/main" id="{15A895C0-F484-CBBC-77F5-764FB64C6612}"/>
                </a:ext>
              </a:extLst>
            </p:cNvPr>
            <p:cNvSpPr>
              <a:spLocks noChangeArrowheads="1"/>
            </p:cNvSpPr>
            <p:nvPr/>
          </p:nvSpPr>
          <p:spPr bwMode="auto">
            <a:xfrm>
              <a:off x="43" y="403"/>
              <a:ext cx="87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200">
                  <a:solidFill>
                    <a:schemeClr val="tx1"/>
                  </a:solidFill>
                  <a:latin typeface="Arial Unicode MS" pitchFamily="34" charset="-128"/>
                  <a:ea typeface="Arial Unicode MS" pitchFamily="34" charset="-128"/>
                </a:rPr>
                <a:t>Movie</a:t>
              </a:r>
            </a:p>
            <a:p>
              <a:pPr>
                <a:spcBef>
                  <a:spcPct val="0"/>
                </a:spcBef>
              </a:pPr>
              <a:endParaRPr lang="en-US" altLang="en-US" sz="1200">
                <a:solidFill>
                  <a:schemeClr val="tx1"/>
                </a:solidFill>
                <a:latin typeface="Times New Roman" panose="02020603050405020304" pitchFamily="18" charset="0"/>
              </a:endParaRPr>
            </a:p>
          </p:txBody>
        </p:sp>
        <p:sp>
          <p:nvSpPr>
            <p:cNvPr id="10" name="Rectangle 6">
              <a:extLst>
                <a:ext uri="{FF2B5EF4-FFF2-40B4-BE49-F238E27FC236}">
                  <a16:creationId xmlns:a16="http://schemas.microsoft.com/office/drawing/2014/main" id="{9167BD9B-B0E7-7B99-87F6-96F42EE69505}"/>
                </a:ext>
              </a:extLst>
            </p:cNvPr>
            <p:cNvSpPr>
              <a:spLocks noChangeArrowheads="1"/>
            </p:cNvSpPr>
            <p:nvPr/>
          </p:nvSpPr>
          <p:spPr bwMode="auto">
            <a:xfrm>
              <a:off x="0" y="403"/>
              <a:ext cx="963"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1" name="Group 10">
            <a:extLst>
              <a:ext uri="{FF2B5EF4-FFF2-40B4-BE49-F238E27FC236}">
                <a16:creationId xmlns:a16="http://schemas.microsoft.com/office/drawing/2014/main" id="{C8DE2B84-1A34-E3AC-FA5F-44FB99CD51BB}"/>
              </a:ext>
            </a:extLst>
          </p:cNvPr>
          <p:cNvGrpSpPr>
            <a:grpSpLocks/>
          </p:cNvGrpSpPr>
          <p:nvPr/>
        </p:nvGrpSpPr>
        <p:grpSpPr bwMode="auto">
          <a:xfrm>
            <a:off x="3621444" y="4755502"/>
            <a:ext cx="889000" cy="303213"/>
            <a:chOff x="1760" y="403"/>
            <a:chExt cx="558" cy="403"/>
          </a:xfrm>
        </p:grpSpPr>
        <p:sp>
          <p:nvSpPr>
            <p:cNvPr id="12" name="Rectangle 11">
              <a:extLst>
                <a:ext uri="{FF2B5EF4-FFF2-40B4-BE49-F238E27FC236}">
                  <a16:creationId xmlns:a16="http://schemas.microsoft.com/office/drawing/2014/main" id="{283E5612-9F3B-2186-91C3-B6E2DF6CDEC7}"/>
                </a:ext>
              </a:extLst>
            </p:cNvPr>
            <p:cNvSpPr>
              <a:spLocks noChangeArrowheads="1"/>
            </p:cNvSpPr>
            <p:nvPr/>
          </p:nvSpPr>
          <p:spPr bwMode="auto">
            <a:xfrm>
              <a:off x="1803" y="403"/>
              <a:ext cx="47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200">
                  <a:solidFill>
                    <a:schemeClr val="tx1"/>
                  </a:solidFill>
                  <a:latin typeface="Arial Unicode MS" pitchFamily="34" charset="-128"/>
                  <a:ea typeface="Arial Unicode MS" pitchFamily="34" charset="-128"/>
                </a:rPr>
                <a:t>Genre</a:t>
              </a:r>
            </a:p>
            <a:p>
              <a:pPr>
                <a:spcBef>
                  <a:spcPct val="0"/>
                </a:spcBef>
              </a:pPr>
              <a:endParaRPr lang="en-US" altLang="en-US" sz="1200">
                <a:solidFill>
                  <a:schemeClr val="tx1"/>
                </a:solidFill>
                <a:latin typeface="Times New Roman" panose="02020603050405020304" pitchFamily="18" charset="0"/>
              </a:endParaRPr>
            </a:p>
          </p:txBody>
        </p:sp>
        <p:sp>
          <p:nvSpPr>
            <p:cNvPr id="13" name="Rectangle 12">
              <a:extLst>
                <a:ext uri="{FF2B5EF4-FFF2-40B4-BE49-F238E27FC236}">
                  <a16:creationId xmlns:a16="http://schemas.microsoft.com/office/drawing/2014/main" id="{EEE13D8F-CAAE-4C0D-F2D9-8130EA7B0416}"/>
                </a:ext>
              </a:extLst>
            </p:cNvPr>
            <p:cNvSpPr>
              <a:spLocks noChangeArrowheads="1"/>
            </p:cNvSpPr>
            <p:nvPr/>
          </p:nvSpPr>
          <p:spPr bwMode="auto">
            <a:xfrm>
              <a:off x="1760" y="403"/>
              <a:ext cx="558"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4" name="Group 13">
            <a:extLst>
              <a:ext uri="{FF2B5EF4-FFF2-40B4-BE49-F238E27FC236}">
                <a16:creationId xmlns:a16="http://schemas.microsoft.com/office/drawing/2014/main" id="{B4DB4AF0-3020-CBBB-D424-AEF1549E4C18}"/>
              </a:ext>
            </a:extLst>
          </p:cNvPr>
          <p:cNvGrpSpPr>
            <a:grpSpLocks/>
          </p:cNvGrpSpPr>
          <p:nvPr/>
        </p:nvGrpSpPr>
        <p:grpSpPr bwMode="auto">
          <a:xfrm>
            <a:off x="2268894" y="5060302"/>
            <a:ext cx="1350963" cy="257175"/>
            <a:chOff x="0" y="806"/>
            <a:chExt cx="963" cy="403"/>
          </a:xfrm>
        </p:grpSpPr>
        <p:sp>
          <p:nvSpPr>
            <p:cNvPr id="15" name="Rectangle 14">
              <a:extLst>
                <a:ext uri="{FF2B5EF4-FFF2-40B4-BE49-F238E27FC236}">
                  <a16:creationId xmlns:a16="http://schemas.microsoft.com/office/drawing/2014/main" id="{7525B940-0A34-D203-692A-0444D583E4C2}"/>
                </a:ext>
              </a:extLst>
            </p:cNvPr>
            <p:cNvSpPr>
              <a:spLocks noChangeArrowheads="1"/>
            </p:cNvSpPr>
            <p:nvPr/>
          </p:nvSpPr>
          <p:spPr bwMode="auto">
            <a:xfrm>
              <a:off x="43" y="806"/>
              <a:ext cx="87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Arial Unicode MS" pitchFamily="34" charset="-128"/>
                  <a:ea typeface="Arial Unicode MS" pitchFamily="34" charset="-128"/>
                </a:rPr>
                <a:t>Hard Code</a:t>
              </a:r>
            </a:p>
            <a:p>
              <a:pPr>
                <a:spcBef>
                  <a:spcPct val="0"/>
                </a:spcBef>
              </a:pPr>
              <a:endParaRPr lang="en-US" altLang="en-US" sz="1000" b="0">
                <a:solidFill>
                  <a:schemeClr val="tx1"/>
                </a:solidFill>
                <a:latin typeface="Times New Roman" panose="02020603050405020304" pitchFamily="18" charset="0"/>
              </a:endParaRPr>
            </a:p>
          </p:txBody>
        </p:sp>
        <p:sp>
          <p:nvSpPr>
            <p:cNvPr id="16" name="Rectangle 15">
              <a:extLst>
                <a:ext uri="{FF2B5EF4-FFF2-40B4-BE49-F238E27FC236}">
                  <a16:creationId xmlns:a16="http://schemas.microsoft.com/office/drawing/2014/main" id="{C3F6162B-E11B-7447-1E95-E663C2AF0A24}"/>
                </a:ext>
              </a:extLst>
            </p:cNvPr>
            <p:cNvSpPr>
              <a:spLocks noChangeArrowheads="1"/>
            </p:cNvSpPr>
            <p:nvPr/>
          </p:nvSpPr>
          <p:spPr bwMode="auto">
            <a:xfrm>
              <a:off x="0" y="806"/>
              <a:ext cx="963"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7" name="Group 19">
            <a:extLst>
              <a:ext uri="{FF2B5EF4-FFF2-40B4-BE49-F238E27FC236}">
                <a16:creationId xmlns:a16="http://schemas.microsoft.com/office/drawing/2014/main" id="{6797D270-63E7-8551-27FC-63FB144EAEDC}"/>
              </a:ext>
            </a:extLst>
          </p:cNvPr>
          <p:cNvGrpSpPr>
            <a:grpSpLocks/>
          </p:cNvGrpSpPr>
          <p:nvPr/>
        </p:nvGrpSpPr>
        <p:grpSpPr bwMode="auto">
          <a:xfrm>
            <a:off x="3621444" y="5060302"/>
            <a:ext cx="889000" cy="257175"/>
            <a:chOff x="1760" y="806"/>
            <a:chExt cx="558" cy="403"/>
          </a:xfrm>
        </p:grpSpPr>
        <p:sp>
          <p:nvSpPr>
            <p:cNvPr id="18" name="Rectangle 20">
              <a:extLst>
                <a:ext uri="{FF2B5EF4-FFF2-40B4-BE49-F238E27FC236}">
                  <a16:creationId xmlns:a16="http://schemas.microsoft.com/office/drawing/2014/main" id="{3A4CEE36-62CB-062F-9577-F7E2932E00FC}"/>
                </a:ext>
              </a:extLst>
            </p:cNvPr>
            <p:cNvSpPr>
              <a:spLocks noChangeArrowheads="1"/>
            </p:cNvSpPr>
            <p:nvPr/>
          </p:nvSpPr>
          <p:spPr bwMode="auto">
            <a:xfrm>
              <a:off x="1803" y="806"/>
              <a:ext cx="47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Arial Unicode MS" pitchFamily="34" charset="-128"/>
                  <a:ea typeface="Arial Unicode MS" pitchFamily="34" charset="-128"/>
                </a:rPr>
                <a:t>Comedy</a:t>
              </a:r>
            </a:p>
            <a:p>
              <a:pPr>
                <a:spcBef>
                  <a:spcPct val="0"/>
                </a:spcBef>
              </a:pPr>
              <a:endParaRPr lang="en-US" altLang="en-US" sz="1000" b="0">
                <a:solidFill>
                  <a:schemeClr val="tx1"/>
                </a:solidFill>
                <a:latin typeface="Times New Roman" panose="02020603050405020304" pitchFamily="18" charset="0"/>
              </a:endParaRPr>
            </a:p>
          </p:txBody>
        </p:sp>
        <p:sp>
          <p:nvSpPr>
            <p:cNvPr id="19" name="Rectangle 21">
              <a:extLst>
                <a:ext uri="{FF2B5EF4-FFF2-40B4-BE49-F238E27FC236}">
                  <a16:creationId xmlns:a16="http://schemas.microsoft.com/office/drawing/2014/main" id="{E8FD5419-8AC1-6D59-29CB-3EA726E31E09}"/>
                </a:ext>
              </a:extLst>
            </p:cNvPr>
            <p:cNvSpPr>
              <a:spLocks noChangeArrowheads="1"/>
            </p:cNvSpPr>
            <p:nvPr/>
          </p:nvSpPr>
          <p:spPr bwMode="auto">
            <a:xfrm>
              <a:off x="1760" y="806"/>
              <a:ext cx="558"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20" name="Group 40">
            <a:extLst>
              <a:ext uri="{FF2B5EF4-FFF2-40B4-BE49-F238E27FC236}">
                <a16:creationId xmlns:a16="http://schemas.microsoft.com/office/drawing/2014/main" id="{9125B5F3-B74F-AE08-C2F6-B8BB31FFA7D4}"/>
              </a:ext>
            </a:extLst>
          </p:cNvPr>
          <p:cNvGrpSpPr>
            <a:grpSpLocks/>
          </p:cNvGrpSpPr>
          <p:nvPr/>
        </p:nvGrpSpPr>
        <p:grpSpPr bwMode="auto">
          <a:xfrm>
            <a:off x="2268894" y="5317477"/>
            <a:ext cx="1350963" cy="271463"/>
            <a:chOff x="0" y="2015"/>
            <a:chExt cx="963" cy="403"/>
          </a:xfrm>
        </p:grpSpPr>
        <p:sp>
          <p:nvSpPr>
            <p:cNvPr id="21" name="Rectangle 41">
              <a:extLst>
                <a:ext uri="{FF2B5EF4-FFF2-40B4-BE49-F238E27FC236}">
                  <a16:creationId xmlns:a16="http://schemas.microsoft.com/office/drawing/2014/main" id="{F8CA5890-79F8-60E7-4F11-DCE72D01F000}"/>
                </a:ext>
              </a:extLst>
            </p:cNvPr>
            <p:cNvSpPr>
              <a:spLocks noChangeArrowheads="1"/>
            </p:cNvSpPr>
            <p:nvPr/>
          </p:nvSpPr>
          <p:spPr bwMode="auto">
            <a:xfrm>
              <a:off x="43" y="2015"/>
              <a:ext cx="87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Arial Unicode MS" pitchFamily="34" charset="-128"/>
                  <a:ea typeface="Arial Unicode MS" pitchFamily="34" charset="-128"/>
                </a:rPr>
                <a:t>Bill Durham</a:t>
              </a:r>
            </a:p>
            <a:p>
              <a:pPr>
                <a:spcBef>
                  <a:spcPct val="0"/>
                </a:spcBef>
              </a:pPr>
              <a:endParaRPr lang="en-US" altLang="en-US" sz="1000" b="0">
                <a:solidFill>
                  <a:schemeClr val="tx1"/>
                </a:solidFill>
                <a:latin typeface="Times New Roman" panose="02020603050405020304" pitchFamily="18" charset="0"/>
              </a:endParaRPr>
            </a:p>
          </p:txBody>
        </p:sp>
        <p:sp>
          <p:nvSpPr>
            <p:cNvPr id="22" name="Rectangle 42">
              <a:extLst>
                <a:ext uri="{FF2B5EF4-FFF2-40B4-BE49-F238E27FC236}">
                  <a16:creationId xmlns:a16="http://schemas.microsoft.com/office/drawing/2014/main" id="{C353D4C3-EDEF-DBAF-4B26-E66B32857305}"/>
                </a:ext>
              </a:extLst>
            </p:cNvPr>
            <p:cNvSpPr>
              <a:spLocks noChangeArrowheads="1"/>
            </p:cNvSpPr>
            <p:nvPr/>
          </p:nvSpPr>
          <p:spPr bwMode="auto">
            <a:xfrm>
              <a:off x="0" y="2015"/>
              <a:ext cx="963"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23" name="Group 46">
            <a:extLst>
              <a:ext uri="{FF2B5EF4-FFF2-40B4-BE49-F238E27FC236}">
                <a16:creationId xmlns:a16="http://schemas.microsoft.com/office/drawing/2014/main" id="{34C44A77-7DCB-B925-79A1-0F0FDC3032B8}"/>
              </a:ext>
            </a:extLst>
          </p:cNvPr>
          <p:cNvGrpSpPr>
            <a:grpSpLocks/>
          </p:cNvGrpSpPr>
          <p:nvPr/>
        </p:nvGrpSpPr>
        <p:grpSpPr bwMode="auto">
          <a:xfrm>
            <a:off x="3621444" y="5317477"/>
            <a:ext cx="889000" cy="271463"/>
            <a:chOff x="1760" y="2015"/>
            <a:chExt cx="558" cy="403"/>
          </a:xfrm>
        </p:grpSpPr>
        <p:sp>
          <p:nvSpPr>
            <p:cNvPr id="24" name="Rectangle 47">
              <a:extLst>
                <a:ext uri="{FF2B5EF4-FFF2-40B4-BE49-F238E27FC236}">
                  <a16:creationId xmlns:a16="http://schemas.microsoft.com/office/drawing/2014/main" id="{88CEF36E-C772-7F4B-9145-3B6BC4F6EA94}"/>
                </a:ext>
              </a:extLst>
            </p:cNvPr>
            <p:cNvSpPr>
              <a:spLocks noChangeArrowheads="1"/>
            </p:cNvSpPr>
            <p:nvPr/>
          </p:nvSpPr>
          <p:spPr bwMode="auto">
            <a:xfrm>
              <a:off x="1803" y="2015"/>
              <a:ext cx="47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Arial Unicode MS" pitchFamily="34" charset="-128"/>
                  <a:ea typeface="Arial Unicode MS" pitchFamily="34" charset="-128"/>
                </a:rPr>
                <a:t>Drama</a:t>
              </a:r>
            </a:p>
            <a:p>
              <a:pPr>
                <a:spcBef>
                  <a:spcPct val="0"/>
                </a:spcBef>
              </a:pPr>
              <a:endParaRPr lang="en-US" altLang="en-US" sz="1000" b="0">
                <a:solidFill>
                  <a:schemeClr val="tx1"/>
                </a:solidFill>
                <a:latin typeface="Times New Roman" panose="02020603050405020304" pitchFamily="18" charset="0"/>
              </a:endParaRPr>
            </a:p>
          </p:txBody>
        </p:sp>
        <p:sp>
          <p:nvSpPr>
            <p:cNvPr id="25" name="Rectangle 48">
              <a:extLst>
                <a:ext uri="{FF2B5EF4-FFF2-40B4-BE49-F238E27FC236}">
                  <a16:creationId xmlns:a16="http://schemas.microsoft.com/office/drawing/2014/main" id="{A286505D-4930-AD48-EDAA-287C28DBEB51}"/>
                </a:ext>
              </a:extLst>
            </p:cNvPr>
            <p:cNvSpPr>
              <a:spLocks noChangeArrowheads="1"/>
            </p:cNvSpPr>
            <p:nvPr/>
          </p:nvSpPr>
          <p:spPr bwMode="auto">
            <a:xfrm>
              <a:off x="1760" y="2015"/>
              <a:ext cx="558"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26" name="Group 49">
            <a:extLst>
              <a:ext uri="{FF2B5EF4-FFF2-40B4-BE49-F238E27FC236}">
                <a16:creationId xmlns:a16="http://schemas.microsoft.com/office/drawing/2014/main" id="{B49987C8-5AD6-062A-A38E-050D3DF25D89}"/>
              </a:ext>
            </a:extLst>
          </p:cNvPr>
          <p:cNvGrpSpPr>
            <a:grpSpLocks/>
          </p:cNvGrpSpPr>
          <p:nvPr/>
        </p:nvGrpSpPr>
        <p:grpSpPr bwMode="auto">
          <a:xfrm>
            <a:off x="2268894" y="5588940"/>
            <a:ext cx="1350963" cy="338137"/>
            <a:chOff x="0" y="2418"/>
            <a:chExt cx="963" cy="403"/>
          </a:xfrm>
        </p:grpSpPr>
        <p:sp>
          <p:nvSpPr>
            <p:cNvPr id="27" name="Rectangle 50">
              <a:extLst>
                <a:ext uri="{FF2B5EF4-FFF2-40B4-BE49-F238E27FC236}">
                  <a16:creationId xmlns:a16="http://schemas.microsoft.com/office/drawing/2014/main" id="{A8B26A6E-3CF1-47EA-8AFC-D9E485BDA7A1}"/>
                </a:ext>
              </a:extLst>
            </p:cNvPr>
            <p:cNvSpPr>
              <a:spLocks noChangeArrowheads="1"/>
            </p:cNvSpPr>
            <p:nvPr/>
          </p:nvSpPr>
          <p:spPr bwMode="auto">
            <a:xfrm>
              <a:off x="43" y="2418"/>
              <a:ext cx="87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Arial Unicode MS" pitchFamily="34" charset="-128"/>
                  <a:ea typeface="Arial Unicode MS" pitchFamily="34" charset="-128"/>
                </a:rPr>
                <a:t>The Code Warrier</a:t>
              </a:r>
            </a:p>
            <a:p>
              <a:pPr>
                <a:spcBef>
                  <a:spcPct val="0"/>
                </a:spcBef>
              </a:pPr>
              <a:endParaRPr lang="en-US" altLang="en-US" sz="1000" b="0">
                <a:solidFill>
                  <a:schemeClr val="tx1"/>
                </a:solidFill>
                <a:latin typeface="Times New Roman" panose="02020603050405020304" pitchFamily="18" charset="0"/>
              </a:endParaRPr>
            </a:p>
          </p:txBody>
        </p:sp>
        <p:sp>
          <p:nvSpPr>
            <p:cNvPr id="28" name="Rectangle 51">
              <a:extLst>
                <a:ext uri="{FF2B5EF4-FFF2-40B4-BE49-F238E27FC236}">
                  <a16:creationId xmlns:a16="http://schemas.microsoft.com/office/drawing/2014/main" id="{26AE35C2-AE13-D94A-228B-D36F8622D9EE}"/>
                </a:ext>
              </a:extLst>
            </p:cNvPr>
            <p:cNvSpPr>
              <a:spLocks noChangeArrowheads="1"/>
            </p:cNvSpPr>
            <p:nvPr/>
          </p:nvSpPr>
          <p:spPr bwMode="auto">
            <a:xfrm>
              <a:off x="0" y="2418"/>
              <a:ext cx="963"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29" name="Group 55">
            <a:extLst>
              <a:ext uri="{FF2B5EF4-FFF2-40B4-BE49-F238E27FC236}">
                <a16:creationId xmlns:a16="http://schemas.microsoft.com/office/drawing/2014/main" id="{A0991EDC-A55A-7468-A709-EC560674E6AB}"/>
              </a:ext>
            </a:extLst>
          </p:cNvPr>
          <p:cNvGrpSpPr>
            <a:grpSpLocks/>
          </p:cNvGrpSpPr>
          <p:nvPr/>
        </p:nvGrpSpPr>
        <p:grpSpPr bwMode="auto">
          <a:xfrm>
            <a:off x="3621444" y="5588940"/>
            <a:ext cx="889000" cy="338137"/>
            <a:chOff x="1760" y="2418"/>
            <a:chExt cx="558" cy="403"/>
          </a:xfrm>
        </p:grpSpPr>
        <p:sp>
          <p:nvSpPr>
            <p:cNvPr id="30" name="Rectangle 56">
              <a:extLst>
                <a:ext uri="{FF2B5EF4-FFF2-40B4-BE49-F238E27FC236}">
                  <a16:creationId xmlns:a16="http://schemas.microsoft.com/office/drawing/2014/main" id="{5B660E81-4E70-F6BC-1368-B1CD0128E415}"/>
                </a:ext>
              </a:extLst>
            </p:cNvPr>
            <p:cNvSpPr>
              <a:spLocks noChangeArrowheads="1"/>
            </p:cNvSpPr>
            <p:nvPr/>
          </p:nvSpPr>
          <p:spPr bwMode="auto">
            <a:xfrm>
              <a:off x="1803" y="2418"/>
              <a:ext cx="47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Arial Unicode MS" pitchFamily="34" charset="-128"/>
                  <a:ea typeface="Arial Unicode MS" pitchFamily="34" charset="-128"/>
                </a:rPr>
                <a:t>Horror</a:t>
              </a:r>
            </a:p>
            <a:p>
              <a:pPr>
                <a:spcBef>
                  <a:spcPct val="0"/>
                </a:spcBef>
              </a:pPr>
              <a:endParaRPr lang="en-US" altLang="en-US" sz="1000" b="0">
                <a:solidFill>
                  <a:schemeClr val="tx1"/>
                </a:solidFill>
                <a:latin typeface="Times New Roman" panose="02020603050405020304" pitchFamily="18" charset="0"/>
              </a:endParaRPr>
            </a:p>
          </p:txBody>
        </p:sp>
        <p:sp>
          <p:nvSpPr>
            <p:cNvPr id="31" name="Rectangle 57">
              <a:extLst>
                <a:ext uri="{FF2B5EF4-FFF2-40B4-BE49-F238E27FC236}">
                  <a16:creationId xmlns:a16="http://schemas.microsoft.com/office/drawing/2014/main" id="{5EB04B24-0437-FD0C-4B9C-DEAE2ABC19A9}"/>
                </a:ext>
              </a:extLst>
            </p:cNvPr>
            <p:cNvSpPr>
              <a:spLocks noChangeArrowheads="1"/>
            </p:cNvSpPr>
            <p:nvPr/>
          </p:nvSpPr>
          <p:spPr bwMode="auto">
            <a:xfrm>
              <a:off x="1760" y="2418"/>
              <a:ext cx="558"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32" name="Group 58">
            <a:extLst>
              <a:ext uri="{FF2B5EF4-FFF2-40B4-BE49-F238E27FC236}">
                <a16:creationId xmlns:a16="http://schemas.microsoft.com/office/drawing/2014/main" id="{1FF84621-C69B-92F6-0A86-03E0DDEEBFF3}"/>
              </a:ext>
            </a:extLst>
          </p:cNvPr>
          <p:cNvGrpSpPr>
            <a:grpSpLocks/>
          </p:cNvGrpSpPr>
          <p:nvPr/>
        </p:nvGrpSpPr>
        <p:grpSpPr bwMode="auto">
          <a:xfrm>
            <a:off x="5088294" y="4755502"/>
            <a:ext cx="1350963" cy="303213"/>
            <a:chOff x="0" y="403"/>
            <a:chExt cx="963" cy="403"/>
          </a:xfrm>
        </p:grpSpPr>
        <p:sp>
          <p:nvSpPr>
            <p:cNvPr id="33" name="Rectangle 59">
              <a:extLst>
                <a:ext uri="{FF2B5EF4-FFF2-40B4-BE49-F238E27FC236}">
                  <a16:creationId xmlns:a16="http://schemas.microsoft.com/office/drawing/2014/main" id="{8FD579A8-9EB6-A0FF-D428-DF07E02B4941}"/>
                </a:ext>
              </a:extLst>
            </p:cNvPr>
            <p:cNvSpPr>
              <a:spLocks noChangeArrowheads="1"/>
            </p:cNvSpPr>
            <p:nvPr/>
          </p:nvSpPr>
          <p:spPr bwMode="auto">
            <a:xfrm>
              <a:off x="43" y="403"/>
              <a:ext cx="87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200">
                  <a:solidFill>
                    <a:schemeClr val="tx1"/>
                  </a:solidFill>
                  <a:latin typeface="Arial Unicode MS" pitchFamily="34" charset="-128"/>
                  <a:ea typeface="Arial Unicode MS" pitchFamily="34" charset="-128"/>
                </a:rPr>
                <a:t>Movie</a:t>
              </a:r>
            </a:p>
            <a:p>
              <a:pPr>
                <a:spcBef>
                  <a:spcPct val="0"/>
                </a:spcBef>
              </a:pPr>
              <a:endParaRPr lang="en-US" altLang="en-US" sz="1200">
                <a:solidFill>
                  <a:schemeClr val="tx1"/>
                </a:solidFill>
                <a:latin typeface="Times New Roman" panose="02020603050405020304" pitchFamily="18" charset="0"/>
              </a:endParaRPr>
            </a:p>
          </p:txBody>
        </p:sp>
        <p:sp>
          <p:nvSpPr>
            <p:cNvPr id="34" name="Rectangle 60">
              <a:extLst>
                <a:ext uri="{FF2B5EF4-FFF2-40B4-BE49-F238E27FC236}">
                  <a16:creationId xmlns:a16="http://schemas.microsoft.com/office/drawing/2014/main" id="{526FA3D3-C9C0-259D-812E-676D78727369}"/>
                </a:ext>
              </a:extLst>
            </p:cNvPr>
            <p:cNvSpPr>
              <a:spLocks noChangeArrowheads="1"/>
            </p:cNvSpPr>
            <p:nvPr/>
          </p:nvSpPr>
          <p:spPr bwMode="auto">
            <a:xfrm>
              <a:off x="0" y="403"/>
              <a:ext cx="963"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35" name="Group 61">
            <a:extLst>
              <a:ext uri="{FF2B5EF4-FFF2-40B4-BE49-F238E27FC236}">
                <a16:creationId xmlns:a16="http://schemas.microsoft.com/office/drawing/2014/main" id="{65B5A4D7-3830-2CF8-C117-E1019969C70D}"/>
              </a:ext>
            </a:extLst>
          </p:cNvPr>
          <p:cNvGrpSpPr>
            <a:grpSpLocks/>
          </p:cNvGrpSpPr>
          <p:nvPr/>
        </p:nvGrpSpPr>
        <p:grpSpPr bwMode="auto">
          <a:xfrm>
            <a:off x="6439257" y="4755502"/>
            <a:ext cx="1265237" cy="303213"/>
            <a:chOff x="963" y="403"/>
            <a:chExt cx="797" cy="403"/>
          </a:xfrm>
        </p:grpSpPr>
        <p:sp>
          <p:nvSpPr>
            <p:cNvPr id="36" name="Rectangle 62">
              <a:extLst>
                <a:ext uri="{FF2B5EF4-FFF2-40B4-BE49-F238E27FC236}">
                  <a16:creationId xmlns:a16="http://schemas.microsoft.com/office/drawing/2014/main" id="{0B7CE7DF-CB59-7A8D-F7D2-7A1AC73C0F6C}"/>
                </a:ext>
              </a:extLst>
            </p:cNvPr>
            <p:cNvSpPr>
              <a:spLocks noChangeArrowheads="1"/>
            </p:cNvSpPr>
            <p:nvPr/>
          </p:nvSpPr>
          <p:spPr bwMode="auto">
            <a:xfrm>
              <a:off x="1006" y="403"/>
              <a:ext cx="71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200">
                  <a:solidFill>
                    <a:schemeClr val="tx1"/>
                  </a:solidFill>
                  <a:latin typeface="Arial Unicode MS" pitchFamily="34" charset="-128"/>
                  <a:ea typeface="Arial Unicode MS" pitchFamily="34" charset="-128"/>
                </a:rPr>
                <a:t>ScreeningCity</a:t>
              </a:r>
            </a:p>
            <a:p>
              <a:pPr>
                <a:spcBef>
                  <a:spcPct val="0"/>
                </a:spcBef>
              </a:pPr>
              <a:endParaRPr lang="en-US" altLang="en-US" sz="1200">
                <a:solidFill>
                  <a:schemeClr val="tx1"/>
                </a:solidFill>
                <a:latin typeface="Times New Roman" panose="02020603050405020304" pitchFamily="18" charset="0"/>
              </a:endParaRPr>
            </a:p>
          </p:txBody>
        </p:sp>
        <p:sp>
          <p:nvSpPr>
            <p:cNvPr id="37" name="Rectangle 63">
              <a:extLst>
                <a:ext uri="{FF2B5EF4-FFF2-40B4-BE49-F238E27FC236}">
                  <a16:creationId xmlns:a16="http://schemas.microsoft.com/office/drawing/2014/main" id="{B2567606-0E3C-3CF9-5391-C91C56190C14}"/>
                </a:ext>
              </a:extLst>
            </p:cNvPr>
            <p:cNvSpPr>
              <a:spLocks noChangeArrowheads="1"/>
            </p:cNvSpPr>
            <p:nvPr/>
          </p:nvSpPr>
          <p:spPr bwMode="auto">
            <a:xfrm>
              <a:off x="963" y="403"/>
              <a:ext cx="79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38" name="Group 67">
            <a:extLst>
              <a:ext uri="{FF2B5EF4-FFF2-40B4-BE49-F238E27FC236}">
                <a16:creationId xmlns:a16="http://schemas.microsoft.com/office/drawing/2014/main" id="{E23DF9F3-CDEB-998D-A87B-E02FC01FE869}"/>
              </a:ext>
            </a:extLst>
          </p:cNvPr>
          <p:cNvGrpSpPr>
            <a:grpSpLocks/>
          </p:cNvGrpSpPr>
          <p:nvPr/>
        </p:nvGrpSpPr>
        <p:grpSpPr bwMode="auto">
          <a:xfrm>
            <a:off x="5088294" y="5060302"/>
            <a:ext cx="1350963" cy="257175"/>
            <a:chOff x="0" y="806"/>
            <a:chExt cx="963" cy="403"/>
          </a:xfrm>
        </p:grpSpPr>
        <p:sp>
          <p:nvSpPr>
            <p:cNvPr id="39" name="Rectangle 68">
              <a:extLst>
                <a:ext uri="{FF2B5EF4-FFF2-40B4-BE49-F238E27FC236}">
                  <a16:creationId xmlns:a16="http://schemas.microsoft.com/office/drawing/2014/main" id="{4A3FC82F-C3B4-B572-A6EB-3FA0AF4C5B58}"/>
                </a:ext>
              </a:extLst>
            </p:cNvPr>
            <p:cNvSpPr>
              <a:spLocks noChangeArrowheads="1"/>
            </p:cNvSpPr>
            <p:nvPr/>
          </p:nvSpPr>
          <p:spPr bwMode="auto">
            <a:xfrm>
              <a:off x="43" y="806"/>
              <a:ext cx="87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Arial Unicode MS" pitchFamily="34" charset="-128"/>
                  <a:ea typeface="Arial Unicode MS" pitchFamily="34" charset="-128"/>
                </a:rPr>
                <a:t>Hard Code</a:t>
              </a:r>
            </a:p>
            <a:p>
              <a:pPr>
                <a:spcBef>
                  <a:spcPct val="0"/>
                </a:spcBef>
              </a:pPr>
              <a:endParaRPr lang="en-US" altLang="en-US" sz="1000" b="0">
                <a:solidFill>
                  <a:schemeClr val="tx1"/>
                </a:solidFill>
                <a:latin typeface="Times New Roman" panose="02020603050405020304" pitchFamily="18" charset="0"/>
              </a:endParaRPr>
            </a:p>
          </p:txBody>
        </p:sp>
        <p:sp>
          <p:nvSpPr>
            <p:cNvPr id="40" name="Rectangle 69">
              <a:extLst>
                <a:ext uri="{FF2B5EF4-FFF2-40B4-BE49-F238E27FC236}">
                  <a16:creationId xmlns:a16="http://schemas.microsoft.com/office/drawing/2014/main" id="{6000ED75-965F-9836-F031-39A2E9EE664B}"/>
                </a:ext>
              </a:extLst>
            </p:cNvPr>
            <p:cNvSpPr>
              <a:spLocks noChangeArrowheads="1"/>
            </p:cNvSpPr>
            <p:nvPr/>
          </p:nvSpPr>
          <p:spPr bwMode="auto">
            <a:xfrm>
              <a:off x="0" y="806"/>
              <a:ext cx="963"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41" name="Group 70">
            <a:extLst>
              <a:ext uri="{FF2B5EF4-FFF2-40B4-BE49-F238E27FC236}">
                <a16:creationId xmlns:a16="http://schemas.microsoft.com/office/drawing/2014/main" id="{F1F7B055-67AA-7859-904E-6A2FB60D6E62}"/>
              </a:ext>
            </a:extLst>
          </p:cNvPr>
          <p:cNvGrpSpPr>
            <a:grpSpLocks/>
          </p:cNvGrpSpPr>
          <p:nvPr/>
        </p:nvGrpSpPr>
        <p:grpSpPr bwMode="auto">
          <a:xfrm>
            <a:off x="6439257" y="5060302"/>
            <a:ext cx="1265237" cy="257175"/>
            <a:chOff x="963" y="806"/>
            <a:chExt cx="797" cy="403"/>
          </a:xfrm>
        </p:grpSpPr>
        <p:sp>
          <p:nvSpPr>
            <p:cNvPr id="42" name="Rectangle 71">
              <a:extLst>
                <a:ext uri="{FF2B5EF4-FFF2-40B4-BE49-F238E27FC236}">
                  <a16:creationId xmlns:a16="http://schemas.microsoft.com/office/drawing/2014/main" id="{C0706FFB-2C2A-9785-0F38-39ABFEF2728A}"/>
                </a:ext>
              </a:extLst>
            </p:cNvPr>
            <p:cNvSpPr>
              <a:spLocks noChangeArrowheads="1"/>
            </p:cNvSpPr>
            <p:nvPr/>
          </p:nvSpPr>
          <p:spPr bwMode="auto">
            <a:xfrm>
              <a:off x="1006" y="806"/>
              <a:ext cx="71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Arial Unicode MS" pitchFamily="34" charset="-128"/>
                  <a:ea typeface="Arial Unicode MS" pitchFamily="34" charset="-128"/>
                </a:rPr>
                <a:t>Los Angles</a:t>
              </a:r>
            </a:p>
            <a:p>
              <a:pPr>
                <a:spcBef>
                  <a:spcPct val="0"/>
                </a:spcBef>
              </a:pPr>
              <a:endParaRPr lang="en-US" altLang="en-US" sz="1000" b="0">
                <a:solidFill>
                  <a:schemeClr val="tx1"/>
                </a:solidFill>
                <a:latin typeface="Times New Roman" panose="02020603050405020304" pitchFamily="18" charset="0"/>
              </a:endParaRPr>
            </a:p>
          </p:txBody>
        </p:sp>
        <p:sp>
          <p:nvSpPr>
            <p:cNvPr id="43" name="Rectangle 72">
              <a:extLst>
                <a:ext uri="{FF2B5EF4-FFF2-40B4-BE49-F238E27FC236}">
                  <a16:creationId xmlns:a16="http://schemas.microsoft.com/office/drawing/2014/main" id="{053DB523-7CA7-CBCE-E2DD-9C1E7BD3B6F9}"/>
                </a:ext>
              </a:extLst>
            </p:cNvPr>
            <p:cNvSpPr>
              <a:spLocks noChangeArrowheads="1"/>
            </p:cNvSpPr>
            <p:nvPr/>
          </p:nvSpPr>
          <p:spPr bwMode="auto">
            <a:xfrm>
              <a:off x="963" y="806"/>
              <a:ext cx="79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44" name="Group 76">
            <a:extLst>
              <a:ext uri="{FF2B5EF4-FFF2-40B4-BE49-F238E27FC236}">
                <a16:creationId xmlns:a16="http://schemas.microsoft.com/office/drawing/2014/main" id="{D0AE7DDB-DDFB-21FC-1F78-C798B5E67C61}"/>
              </a:ext>
            </a:extLst>
          </p:cNvPr>
          <p:cNvGrpSpPr>
            <a:grpSpLocks/>
          </p:cNvGrpSpPr>
          <p:nvPr/>
        </p:nvGrpSpPr>
        <p:grpSpPr bwMode="auto">
          <a:xfrm>
            <a:off x="5088294" y="5317477"/>
            <a:ext cx="1350963" cy="287338"/>
            <a:chOff x="0" y="1209"/>
            <a:chExt cx="963" cy="403"/>
          </a:xfrm>
        </p:grpSpPr>
        <p:sp>
          <p:nvSpPr>
            <p:cNvPr id="45" name="Rectangle 77">
              <a:extLst>
                <a:ext uri="{FF2B5EF4-FFF2-40B4-BE49-F238E27FC236}">
                  <a16:creationId xmlns:a16="http://schemas.microsoft.com/office/drawing/2014/main" id="{D17ADB45-1E37-4DF1-9002-F182E54893BE}"/>
                </a:ext>
              </a:extLst>
            </p:cNvPr>
            <p:cNvSpPr>
              <a:spLocks noChangeArrowheads="1"/>
            </p:cNvSpPr>
            <p:nvPr/>
          </p:nvSpPr>
          <p:spPr bwMode="auto">
            <a:xfrm>
              <a:off x="43" y="1209"/>
              <a:ext cx="87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Arial Unicode MS" pitchFamily="34" charset="-128"/>
                  <a:ea typeface="Arial Unicode MS" pitchFamily="34" charset="-128"/>
                </a:rPr>
                <a:t>Hard Code</a:t>
              </a:r>
            </a:p>
            <a:p>
              <a:pPr>
                <a:spcBef>
                  <a:spcPct val="0"/>
                </a:spcBef>
              </a:pPr>
              <a:endParaRPr lang="en-US" altLang="en-US" sz="1000" b="0">
                <a:solidFill>
                  <a:schemeClr val="tx1"/>
                </a:solidFill>
                <a:latin typeface="Times New Roman" panose="02020603050405020304" pitchFamily="18" charset="0"/>
              </a:endParaRPr>
            </a:p>
          </p:txBody>
        </p:sp>
        <p:sp>
          <p:nvSpPr>
            <p:cNvPr id="46" name="Rectangle 78">
              <a:extLst>
                <a:ext uri="{FF2B5EF4-FFF2-40B4-BE49-F238E27FC236}">
                  <a16:creationId xmlns:a16="http://schemas.microsoft.com/office/drawing/2014/main" id="{E166FA61-FFF1-747F-C452-7321224833AB}"/>
                </a:ext>
              </a:extLst>
            </p:cNvPr>
            <p:cNvSpPr>
              <a:spLocks noChangeArrowheads="1"/>
            </p:cNvSpPr>
            <p:nvPr/>
          </p:nvSpPr>
          <p:spPr bwMode="auto">
            <a:xfrm>
              <a:off x="0" y="1209"/>
              <a:ext cx="963"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47" name="Group 79">
            <a:extLst>
              <a:ext uri="{FF2B5EF4-FFF2-40B4-BE49-F238E27FC236}">
                <a16:creationId xmlns:a16="http://schemas.microsoft.com/office/drawing/2014/main" id="{96BA9A97-A215-5C5A-3CF0-69C1447BA097}"/>
              </a:ext>
            </a:extLst>
          </p:cNvPr>
          <p:cNvGrpSpPr>
            <a:grpSpLocks/>
          </p:cNvGrpSpPr>
          <p:nvPr/>
        </p:nvGrpSpPr>
        <p:grpSpPr bwMode="auto">
          <a:xfrm>
            <a:off x="6439257" y="5317477"/>
            <a:ext cx="1265237" cy="287338"/>
            <a:chOff x="963" y="1209"/>
            <a:chExt cx="797" cy="403"/>
          </a:xfrm>
        </p:grpSpPr>
        <p:sp>
          <p:nvSpPr>
            <p:cNvPr id="48" name="Rectangle 80">
              <a:extLst>
                <a:ext uri="{FF2B5EF4-FFF2-40B4-BE49-F238E27FC236}">
                  <a16:creationId xmlns:a16="http://schemas.microsoft.com/office/drawing/2014/main" id="{908C4EF8-ACA9-2762-B0F7-E4C5A4D08A80}"/>
                </a:ext>
              </a:extLst>
            </p:cNvPr>
            <p:cNvSpPr>
              <a:spLocks noChangeArrowheads="1"/>
            </p:cNvSpPr>
            <p:nvPr/>
          </p:nvSpPr>
          <p:spPr bwMode="auto">
            <a:xfrm>
              <a:off x="1006" y="1209"/>
              <a:ext cx="71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Arial Unicode MS" pitchFamily="34" charset="-128"/>
                  <a:ea typeface="Arial Unicode MS" pitchFamily="34" charset="-128"/>
                </a:rPr>
                <a:t>New York</a:t>
              </a:r>
            </a:p>
            <a:p>
              <a:pPr>
                <a:spcBef>
                  <a:spcPct val="0"/>
                </a:spcBef>
              </a:pPr>
              <a:endParaRPr lang="en-US" altLang="en-US" sz="1000" b="0">
                <a:solidFill>
                  <a:schemeClr val="tx1"/>
                </a:solidFill>
                <a:latin typeface="Times New Roman" panose="02020603050405020304" pitchFamily="18" charset="0"/>
              </a:endParaRPr>
            </a:p>
          </p:txBody>
        </p:sp>
        <p:sp>
          <p:nvSpPr>
            <p:cNvPr id="49" name="Rectangle 81">
              <a:extLst>
                <a:ext uri="{FF2B5EF4-FFF2-40B4-BE49-F238E27FC236}">
                  <a16:creationId xmlns:a16="http://schemas.microsoft.com/office/drawing/2014/main" id="{B69B947A-0E75-CD1E-090D-A28D611FAD50}"/>
                </a:ext>
              </a:extLst>
            </p:cNvPr>
            <p:cNvSpPr>
              <a:spLocks noChangeArrowheads="1"/>
            </p:cNvSpPr>
            <p:nvPr/>
          </p:nvSpPr>
          <p:spPr bwMode="auto">
            <a:xfrm>
              <a:off x="963" y="1209"/>
              <a:ext cx="79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50" name="Group 85">
            <a:extLst>
              <a:ext uri="{FF2B5EF4-FFF2-40B4-BE49-F238E27FC236}">
                <a16:creationId xmlns:a16="http://schemas.microsoft.com/office/drawing/2014/main" id="{D535E8D0-BD80-8DAF-E7EE-E9FCF1742594}"/>
              </a:ext>
            </a:extLst>
          </p:cNvPr>
          <p:cNvGrpSpPr>
            <a:grpSpLocks/>
          </p:cNvGrpSpPr>
          <p:nvPr/>
        </p:nvGrpSpPr>
        <p:grpSpPr bwMode="auto">
          <a:xfrm>
            <a:off x="5088294" y="5603227"/>
            <a:ext cx="1350963" cy="317500"/>
            <a:chOff x="0" y="1612"/>
            <a:chExt cx="963" cy="403"/>
          </a:xfrm>
        </p:grpSpPr>
        <p:sp>
          <p:nvSpPr>
            <p:cNvPr id="51" name="Rectangle 86">
              <a:extLst>
                <a:ext uri="{FF2B5EF4-FFF2-40B4-BE49-F238E27FC236}">
                  <a16:creationId xmlns:a16="http://schemas.microsoft.com/office/drawing/2014/main" id="{B8D529A7-A1CB-1EDB-6D30-F7F1E9CE26A0}"/>
                </a:ext>
              </a:extLst>
            </p:cNvPr>
            <p:cNvSpPr>
              <a:spLocks noChangeArrowheads="1"/>
            </p:cNvSpPr>
            <p:nvPr/>
          </p:nvSpPr>
          <p:spPr bwMode="auto">
            <a:xfrm>
              <a:off x="43" y="1612"/>
              <a:ext cx="87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Arial Unicode MS" pitchFamily="34" charset="-128"/>
                  <a:ea typeface="Arial Unicode MS" pitchFamily="34" charset="-128"/>
                </a:rPr>
                <a:t>Bill Durham</a:t>
              </a:r>
            </a:p>
            <a:p>
              <a:pPr>
                <a:spcBef>
                  <a:spcPct val="0"/>
                </a:spcBef>
              </a:pPr>
              <a:endParaRPr lang="en-US" altLang="en-US" sz="1000" b="0">
                <a:solidFill>
                  <a:schemeClr val="tx1"/>
                </a:solidFill>
                <a:latin typeface="Times New Roman" panose="02020603050405020304" pitchFamily="18" charset="0"/>
              </a:endParaRPr>
            </a:p>
          </p:txBody>
        </p:sp>
        <p:sp>
          <p:nvSpPr>
            <p:cNvPr id="52" name="Rectangle 87">
              <a:extLst>
                <a:ext uri="{FF2B5EF4-FFF2-40B4-BE49-F238E27FC236}">
                  <a16:creationId xmlns:a16="http://schemas.microsoft.com/office/drawing/2014/main" id="{BC126744-52CD-876D-BDB4-71A371187860}"/>
                </a:ext>
              </a:extLst>
            </p:cNvPr>
            <p:cNvSpPr>
              <a:spLocks noChangeArrowheads="1"/>
            </p:cNvSpPr>
            <p:nvPr/>
          </p:nvSpPr>
          <p:spPr bwMode="auto">
            <a:xfrm>
              <a:off x="0" y="1612"/>
              <a:ext cx="963"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53" name="Group 88">
            <a:extLst>
              <a:ext uri="{FF2B5EF4-FFF2-40B4-BE49-F238E27FC236}">
                <a16:creationId xmlns:a16="http://schemas.microsoft.com/office/drawing/2014/main" id="{9DDE0D68-A412-BA29-1959-6B3FFA33477B}"/>
              </a:ext>
            </a:extLst>
          </p:cNvPr>
          <p:cNvGrpSpPr>
            <a:grpSpLocks/>
          </p:cNvGrpSpPr>
          <p:nvPr/>
        </p:nvGrpSpPr>
        <p:grpSpPr bwMode="auto">
          <a:xfrm>
            <a:off x="6439257" y="5603227"/>
            <a:ext cx="1265237" cy="317500"/>
            <a:chOff x="963" y="1612"/>
            <a:chExt cx="797" cy="403"/>
          </a:xfrm>
        </p:grpSpPr>
        <p:sp>
          <p:nvSpPr>
            <p:cNvPr id="54" name="Rectangle 89">
              <a:extLst>
                <a:ext uri="{FF2B5EF4-FFF2-40B4-BE49-F238E27FC236}">
                  <a16:creationId xmlns:a16="http://schemas.microsoft.com/office/drawing/2014/main" id="{4FB8AE21-D038-25A5-7F93-6CCA9A0203E2}"/>
                </a:ext>
              </a:extLst>
            </p:cNvPr>
            <p:cNvSpPr>
              <a:spLocks noChangeArrowheads="1"/>
            </p:cNvSpPr>
            <p:nvPr/>
          </p:nvSpPr>
          <p:spPr bwMode="auto">
            <a:xfrm>
              <a:off x="1006" y="1612"/>
              <a:ext cx="71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Arial Unicode MS" pitchFamily="34" charset="-128"/>
                  <a:ea typeface="Arial Unicode MS" pitchFamily="34" charset="-128"/>
                </a:rPr>
                <a:t>Santa Cruz</a:t>
              </a:r>
            </a:p>
            <a:p>
              <a:pPr>
                <a:spcBef>
                  <a:spcPct val="0"/>
                </a:spcBef>
              </a:pPr>
              <a:endParaRPr lang="en-US" altLang="en-US" sz="1000" b="0">
                <a:solidFill>
                  <a:schemeClr val="tx1"/>
                </a:solidFill>
                <a:latin typeface="Times New Roman" panose="02020603050405020304" pitchFamily="18" charset="0"/>
              </a:endParaRPr>
            </a:p>
          </p:txBody>
        </p:sp>
        <p:sp>
          <p:nvSpPr>
            <p:cNvPr id="55" name="Rectangle 90">
              <a:extLst>
                <a:ext uri="{FF2B5EF4-FFF2-40B4-BE49-F238E27FC236}">
                  <a16:creationId xmlns:a16="http://schemas.microsoft.com/office/drawing/2014/main" id="{75EFAB61-FF2B-9E1C-1A89-EAFB38ACBFD1}"/>
                </a:ext>
              </a:extLst>
            </p:cNvPr>
            <p:cNvSpPr>
              <a:spLocks noChangeArrowheads="1"/>
            </p:cNvSpPr>
            <p:nvPr/>
          </p:nvSpPr>
          <p:spPr bwMode="auto">
            <a:xfrm>
              <a:off x="963" y="1612"/>
              <a:ext cx="79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56" name="Group 94">
            <a:extLst>
              <a:ext uri="{FF2B5EF4-FFF2-40B4-BE49-F238E27FC236}">
                <a16:creationId xmlns:a16="http://schemas.microsoft.com/office/drawing/2014/main" id="{DB4DBCBC-8435-FFB2-8D74-A11C5E1ECB33}"/>
              </a:ext>
            </a:extLst>
          </p:cNvPr>
          <p:cNvGrpSpPr>
            <a:grpSpLocks/>
          </p:cNvGrpSpPr>
          <p:nvPr/>
        </p:nvGrpSpPr>
        <p:grpSpPr bwMode="auto">
          <a:xfrm>
            <a:off x="5088294" y="5917552"/>
            <a:ext cx="1350963" cy="271463"/>
            <a:chOff x="0" y="2015"/>
            <a:chExt cx="963" cy="403"/>
          </a:xfrm>
        </p:grpSpPr>
        <p:sp>
          <p:nvSpPr>
            <p:cNvPr id="57" name="Rectangle 95">
              <a:extLst>
                <a:ext uri="{FF2B5EF4-FFF2-40B4-BE49-F238E27FC236}">
                  <a16:creationId xmlns:a16="http://schemas.microsoft.com/office/drawing/2014/main" id="{5058FEF7-184A-E1B8-E994-02F996C17EFA}"/>
                </a:ext>
              </a:extLst>
            </p:cNvPr>
            <p:cNvSpPr>
              <a:spLocks noChangeArrowheads="1"/>
            </p:cNvSpPr>
            <p:nvPr/>
          </p:nvSpPr>
          <p:spPr bwMode="auto">
            <a:xfrm>
              <a:off x="43" y="2015"/>
              <a:ext cx="87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Arial Unicode MS" pitchFamily="34" charset="-128"/>
                  <a:ea typeface="Arial Unicode MS" pitchFamily="34" charset="-128"/>
                </a:rPr>
                <a:t>Bill Durham</a:t>
              </a:r>
            </a:p>
            <a:p>
              <a:pPr>
                <a:spcBef>
                  <a:spcPct val="0"/>
                </a:spcBef>
              </a:pPr>
              <a:endParaRPr lang="en-US" altLang="en-US" sz="1000" b="0">
                <a:solidFill>
                  <a:schemeClr val="tx1"/>
                </a:solidFill>
                <a:latin typeface="Times New Roman" panose="02020603050405020304" pitchFamily="18" charset="0"/>
              </a:endParaRPr>
            </a:p>
          </p:txBody>
        </p:sp>
        <p:sp>
          <p:nvSpPr>
            <p:cNvPr id="58" name="Rectangle 96">
              <a:extLst>
                <a:ext uri="{FF2B5EF4-FFF2-40B4-BE49-F238E27FC236}">
                  <a16:creationId xmlns:a16="http://schemas.microsoft.com/office/drawing/2014/main" id="{05B083AE-6D9F-D4E4-FF93-D1E8E199ADC6}"/>
                </a:ext>
              </a:extLst>
            </p:cNvPr>
            <p:cNvSpPr>
              <a:spLocks noChangeArrowheads="1"/>
            </p:cNvSpPr>
            <p:nvPr/>
          </p:nvSpPr>
          <p:spPr bwMode="auto">
            <a:xfrm>
              <a:off x="0" y="2015"/>
              <a:ext cx="963"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59" name="Group 97">
            <a:extLst>
              <a:ext uri="{FF2B5EF4-FFF2-40B4-BE49-F238E27FC236}">
                <a16:creationId xmlns:a16="http://schemas.microsoft.com/office/drawing/2014/main" id="{3752EA7C-DB2C-BDA2-4576-B9E2A99C0AA7}"/>
              </a:ext>
            </a:extLst>
          </p:cNvPr>
          <p:cNvGrpSpPr>
            <a:grpSpLocks/>
          </p:cNvGrpSpPr>
          <p:nvPr/>
        </p:nvGrpSpPr>
        <p:grpSpPr bwMode="auto">
          <a:xfrm>
            <a:off x="6439257" y="5917552"/>
            <a:ext cx="1265237" cy="271463"/>
            <a:chOff x="963" y="2015"/>
            <a:chExt cx="797" cy="403"/>
          </a:xfrm>
        </p:grpSpPr>
        <p:sp>
          <p:nvSpPr>
            <p:cNvPr id="60" name="Rectangle 98">
              <a:extLst>
                <a:ext uri="{FF2B5EF4-FFF2-40B4-BE49-F238E27FC236}">
                  <a16:creationId xmlns:a16="http://schemas.microsoft.com/office/drawing/2014/main" id="{3CDD62AD-B332-39AD-677C-9FAEAF30C5EB}"/>
                </a:ext>
              </a:extLst>
            </p:cNvPr>
            <p:cNvSpPr>
              <a:spLocks noChangeArrowheads="1"/>
            </p:cNvSpPr>
            <p:nvPr/>
          </p:nvSpPr>
          <p:spPr bwMode="auto">
            <a:xfrm>
              <a:off x="1006" y="2015"/>
              <a:ext cx="71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Arial Unicode MS" pitchFamily="34" charset="-128"/>
                  <a:ea typeface="Arial Unicode MS" pitchFamily="34" charset="-128"/>
                </a:rPr>
                <a:t>Durham</a:t>
              </a:r>
            </a:p>
            <a:p>
              <a:pPr>
                <a:spcBef>
                  <a:spcPct val="0"/>
                </a:spcBef>
              </a:pPr>
              <a:endParaRPr lang="en-US" altLang="en-US" sz="1000" b="0">
                <a:solidFill>
                  <a:schemeClr val="tx1"/>
                </a:solidFill>
                <a:latin typeface="Times New Roman" panose="02020603050405020304" pitchFamily="18" charset="0"/>
              </a:endParaRPr>
            </a:p>
          </p:txBody>
        </p:sp>
        <p:sp>
          <p:nvSpPr>
            <p:cNvPr id="61" name="Rectangle 99">
              <a:extLst>
                <a:ext uri="{FF2B5EF4-FFF2-40B4-BE49-F238E27FC236}">
                  <a16:creationId xmlns:a16="http://schemas.microsoft.com/office/drawing/2014/main" id="{CFB144C9-98B3-F9F1-B754-A4343AF4D38B}"/>
                </a:ext>
              </a:extLst>
            </p:cNvPr>
            <p:cNvSpPr>
              <a:spLocks noChangeArrowheads="1"/>
            </p:cNvSpPr>
            <p:nvPr/>
          </p:nvSpPr>
          <p:spPr bwMode="auto">
            <a:xfrm>
              <a:off x="963" y="2015"/>
              <a:ext cx="79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62" name="Group 103">
            <a:extLst>
              <a:ext uri="{FF2B5EF4-FFF2-40B4-BE49-F238E27FC236}">
                <a16:creationId xmlns:a16="http://schemas.microsoft.com/office/drawing/2014/main" id="{B0624499-2919-0731-97A7-AC2D42893AB2}"/>
              </a:ext>
            </a:extLst>
          </p:cNvPr>
          <p:cNvGrpSpPr>
            <a:grpSpLocks/>
          </p:cNvGrpSpPr>
          <p:nvPr/>
        </p:nvGrpSpPr>
        <p:grpSpPr bwMode="auto">
          <a:xfrm>
            <a:off x="5088294" y="6189015"/>
            <a:ext cx="1350963" cy="338137"/>
            <a:chOff x="0" y="2418"/>
            <a:chExt cx="963" cy="403"/>
          </a:xfrm>
        </p:grpSpPr>
        <p:sp>
          <p:nvSpPr>
            <p:cNvPr id="63" name="Rectangle 104">
              <a:extLst>
                <a:ext uri="{FF2B5EF4-FFF2-40B4-BE49-F238E27FC236}">
                  <a16:creationId xmlns:a16="http://schemas.microsoft.com/office/drawing/2014/main" id="{4C56D4E1-E95A-D722-EFA6-CE192C7C928B}"/>
                </a:ext>
              </a:extLst>
            </p:cNvPr>
            <p:cNvSpPr>
              <a:spLocks noChangeArrowheads="1"/>
            </p:cNvSpPr>
            <p:nvPr/>
          </p:nvSpPr>
          <p:spPr bwMode="auto">
            <a:xfrm>
              <a:off x="43" y="2418"/>
              <a:ext cx="877"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Arial Unicode MS" pitchFamily="34" charset="-128"/>
                  <a:ea typeface="Arial Unicode MS" pitchFamily="34" charset="-128"/>
                </a:rPr>
                <a:t>The Code Warrier</a:t>
              </a:r>
            </a:p>
            <a:p>
              <a:pPr>
                <a:spcBef>
                  <a:spcPct val="0"/>
                </a:spcBef>
              </a:pPr>
              <a:endParaRPr lang="en-US" altLang="en-US" sz="1000" b="0">
                <a:solidFill>
                  <a:schemeClr val="tx1"/>
                </a:solidFill>
                <a:latin typeface="Times New Roman" panose="02020603050405020304" pitchFamily="18" charset="0"/>
              </a:endParaRPr>
            </a:p>
          </p:txBody>
        </p:sp>
        <p:sp>
          <p:nvSpPr>
            <p:cNvPr id="64" name="Rectangle 105">
              <a:extLst>
                <a:ext uri="{FF2B5EF4-FFF2-40B4-BE49-F238E27FC236}">
                  <a16:creationId xmlns:a16="http://schemas.microsoft.com/office/drawing/2014/main" id="{E19B9B64-1DB6-B001-FD97-BBAE971DBB6C}"/>
                </a:ext>
              </a:extLst>
            </p:cNvPr>
            <p:cNvSpPr>
              <a:spLocks noChangeArrowheads="1"/>
            </p:cNvSpPr>
            <p:nvPr/>
          </p:nvSpPr>
          <p:spPr bwMode="auto">
            <a:xfrm>
              <a:off x="0" y="2418"/>
              <a:ext cx="963"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65" name="Group 106">
            <a:extLst>
              <a:ext uri="{FF2B5EF4-FFF2-40B4-BE49-F238E27FC236}">
                <a16:creationId xmlns:a16="http://schemas.microsoft.com/office/drawing/2014/main" id="{EC431ACE-34DE-6418-2F99-3DF28A315255}"/>
              </a:ext>
            </a:extLst>
          </p:cNvPr>
          <p:cNvGrpSpPr>
            <a:grpSpLocks/>
          </p:cNvGrpSpPr>
          <p:nvPr/>
        </p:nvGrpSpPr>
        <p:grpSpPr bwMode="auto">
          <a:xfrm>
            <a:off x="6439257" y="6189015"/>
            <a:ext cx="1265237" cy="338137"/>
            <a:chOff x="963" y="2418"/>
            <a:chExt cx="797" cy="403"/>
          </a:xfrm>
        </p:grpSpPr>
        <p:sp>
          <p:nvSpPr>
            <p:cNvPr id="66" name="Rectangle 107">
              <a:extLst>
                <a:ext uri="{FF2B5EF4-FFF2-40B4-BE49-F238E27FC236}">
                  <a16:creationId xmlns:a16="http://schemas.microsoft.com/office/drawing/2014/main" id="{88C04B94-8F63-0895-D8D5-6BF484E0444D}"/>
                </a:ext>
              </a:extLst>
            </p:cNvPr>
            <p:cNvSpPr>
              <a:spLocks noChangeArrowheads="1"/>
            </p:cNvSpPr>
            <p:nvPr/>
          </p:nvSpPr>
          <p:spPr bwMode="auto">
            <a:xfrm>
              <a:off x="1006" y="2418"/>
              <a:ext cx="71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Arial Unicode MS" pitchFamily="34" charset="-128"/>
                  <a:ea typeface="Arial Unicode MS" pitchFamily="34" charset="-128"/>
                </a:rPr>
                <a:t>New York</a:t>
              </a:r>
            </a:p>
            <a:p>
              <a:pPr>
                <a:spcBef>
                  <a:spcPct val="0"/>
                </a:spcBef>
              </a:pPr>
              <a:endParaRPr lang="en-US" altLang="en-US" sz="1000" b="0">
                <a:solidFill>
                  <a:schemeClr val="tx1"/>
                </a:solidFill>
                <a:latin typeface="Times New Roman" panose="02020603050405020304" pitchFamily="18" charset="0"/>
              </a:endParaRPr>
            </a:p>
          </p:txBody>
        </p:sp>
        <p:sp>
          <p:nvSpPr>
            <p:cNvPr id="67" name="Rectangle 108">
              <a:extLst>
                <a:ext uri="{FF2B5EF4-FFF2-40B4-BE49-F238E27FC236}">
                  <a16:creationId xmlns:a16="http://schemas.microsoft.com/office/drawing/2014/main" id="{673DC8C7-B9BE-13EC-26CC-CE8DE690D721}"/>
                </a:ext>
              </a:extLst>
            </p:cNvPr>
            <p:cNvSpPr>
              <a:spLocks noChangeArrowheads="1"/>
            </p:cNvSpPr>
            <p:nvPr/>
          </p:nvSpPr>
          <p:spPr bwMode="auto">
            <a:xfrm>
              <a:off x="963" y="2418"/>
              <a:ext cx="79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pic>
        <p:nvPicPr>
          <p:cNvPr id="68" name="Picture 2">
            <a:extLst>
              <a:ext uri="{FF2B5EF4-FFF2-40B4-BE49-F238E27FC236}">
                <a16:creationId xmlns:a16="http://schemas.microsoft.com/office/drawing/2014/main" id="{26C9A376-E78D-9BC7-369C-F2073552C5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462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878679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F154F382-4177-FB2E-C160-4A393D8918D0}"/>
              </a:ext>
            </a:extLst>
          </p:cNvPr>
          <p:cNvSpPr txBox="1">
            <a:spLocks noChangeArrowheads="1"/>
          </p:cNvSpPr>
          <p:nvPr/>
        </p:nvSpPr>
        <p:spPr>
          <a:xfrm>
            <a:off x="1695061" y="1385596"/>
            <a:ext cx="8610600" cy="5181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09600" indent="-609600">
              <a:spcBef>
                <a:spcPct val="50000"/>
              </a:spcBef>
              <a:buFontTx/>
              <a:buNone/>
            </a:pPr>
            <a:r>
              <a:rPr lang="en-US" altLang="en-US" sz="2000" b="1" dirty="0">
                <a:solidFill>
                  <a:srgbClr val="CC0000"/>
                </a:solidFill>
                <a:latin typeface="Arial Unicode MS" pitchFamily="34" charset="-128"/>
                <a:cs typeface="Times New Roman" panose="02020603050405020304" pitchFamily="18" charset="0"/>
              </a:rPr>
              <a:t>Example 2  (Convert to  4NF) </a:t>
            </a:r>
          </a:p>
          <a:p>
            <a:pPr marL="1100138" lvl="1" indent="-533400">
              <a:spcBef>
                <a:spcPct val="50000"/>
              </a:spcBef>
              <a:buFontTx/>
              <a:buNone/>
            </a:pPr>
            <a:r>
              <a:rPr lang="en-US" altLang="en-US" sz="1600" b="1" dirty="0">
                <a:latin typeface="Arial Unicode MS" pitchFamily="34" charset="-128"/>
                <a:ea typeface="Arial Unicode MS" pitchFamily="34" charset="-128"/>
              </a:rPr>
              <a:t>Old Scheme </a:t>
            </a:r>
            <a:r>
              <a:rPr lang="en-US" altLang="en-US" sz="1600" b="1" dirty="0">
                <a:ea typeface="Arial Unicode MS" pitchFamily="34" charset="-128"/>
                <a:sym typeface="Wingdings" panose="05000000000000000000" pitchFamily="2" charset="2"/>
              </a:rPr>
              <a:t></a:t>
            </a:r>
            <a:r>
              <a:rPr lang="en-US" altLang="en-US" sz="1600" b="1" dirty="0">
                <a:latin typeface="Arial Unicode MS" pitchFamily="34" charset="-128"/>
                <a:ea typeface="Arial Unicode MS" pitchFamily="34" charset="-128"/>
              </a:rPr>
              <a:t> {Manager, Child, Employee}</a:t>
            </a:r>
          </a:p>
          <a:p>
            <a:pPr marL="1100138" lvl="1" indent="-533400">
              <a:spcBef>
                <a:spcPct val="50000"/>
              </a:spcBef>
              <a:buFontTx/>
              <a:buNone/>
            </a:pPr>
            <a:r>
              <a:rPr lang="en-US" altLang="en-US" sz="1600" b="1" dirty="0">
                <a:latin typeface="Arial Unicode MS" pitchFamily="34" charset="-128"/>
                <a:ea typeface="Arial Unicode MS" pitchFamily="34" charset="-128"/>
              </a:rPr>
              <a:t>New Scheme </a:t>
            </a:r>
            <a:r>
              <a:rPr lang="en-US" altLang="en-US" sz="1600" b="1" dirty="0">
                <a:ea typeface="Arial Unicode MS" pitchFamily="34" charset="-128"/>
                <a:sym typeface="Wingdings" panose="05000000000000000000" pitchFamily="2" charset="2"/>
              </a:rPr>
              <a:t></a:t>
            </a:r>
            <a:r>
              <a:rPr lang="en-US" altLang="en-US" sz="1600" b="1" dirty="0">
                <a:latin typeface="Arial Unicode MS" pitchFamily="34" charset="-128"/>
                <a:ea typeface="Arial Unicode MS" pitchFamily="34" charset="-128"/>
              </a:rPr>
              <a:t> {</a:t>
            </a:r>
            <a:r>
              <a:rPr lang="en-US" altLang="en-US" sz="1600" b="1" u="sng" dirty="0">
                <a:latin typeface="Arial Unicode MS" pitchFamily="34" charset="-128"/>
                <a:ea typeface="Arial Unicode MS" pitchFamily="34" charset="-128"/>
              </a:rPr>
              <a:t>Manager, Child</a:t>
            </a:r>
            <a:r>
              <a:rPr lang="en-US" altLang="en-US" sz="1600" b="1" dirty="0">
                <a:latin typeface="Arial Unicode MS" pitchFamily="34" charset="-128"/>
                <a:ea typeface="Arial Unicode MS" pitchFamily="34" charset="-128"/>
              </a:rPr>
              <a:t>}</a:t>
            </a:r>
          </a:p>
          <a:p>
            <a:pPr marL="1100138" lvl="1" indent="-533400">
              <a:spcBef>
                <a:spcPct val="50000"/>
              </a:spcBef>
              <a:buFontTx/>
              <a:buNone/>
            </a:pPr>
            <a:r>
              <a:rPr lang="en-US" altLang="en-US" sz="1600" b="1" dirty="0">
                <a:latin typeface="Arial Unicode MS" pitchFamily="34" charset="-128"/>
                <a:ea typeface="Arial Unicode MS" pitchFamily="34" charset="-128"/>
              </a:rPr>
              <a:t>New Scheme </a:t>
            </a:r>
            <a:r>
              <a:rPr lang="en-US" altLang="en-US" sz="1600" b="1" dirty="0">
                <a:ea typeface="Arial Unicode MS" pitchFamily="34" charset="-128"/>
                <a:sym typeface="Wingdings" panose="05000000000000000000" pitchFamily="2" charset="2"/>
              </a:rPr>
              <a:t></a:t>
            </a:r>
            <a:r>
              <a:rPr lang="en-US" altLang="en-US" sz="1600" b="1" dirty="0">
                <a:latin typeface="Arial Unicode MS" pitchFamily="34" charset="-128"/>
                <a:ea typeface="Arial Unicode MS" pitchFamily="34" charset="-128"/>
              </a:rPr>
              <a:t> {</a:t>
            </a:r>
            <a:r>
              <a:rPr lang="en-US" altLang="en-US" sz="1600" b="1" u="sng" dirty="0">
                <a:latin typeface="Arial Unicode MS" pitchFamily="34" charset="-128"/>
                <a:cs typeface="Times New Roman" panose="02020603050405020304" pitchFamily="18" charset="0"/>
              </a:rPr>
              <a:t>Manager, Employee</a:t>
            </a:r>
            <a:r>
              <a:rPr lang="en-US" altLang="en-US" sz="1600" b="1" dirty="0">
                <a:latin typeface="Arial Unicode MS" pitchFamily="34" charset="-128"/>
                <a:ea typeface="Arial Unicode MS" pitchFamily="34" charset="-128"/>
              </a:rPr>
              <a:t>}</a:t>
            </a:r>
          </a:p>
          <a:p>
            <a:pPr marL="1100138" lvl="1" indent="-533400">
              <a:spcBef>
                <a:spcPct val="50000"/>
              </a:spcBef>
              <a:buFontTx/>
              <a:buNone/>
            </a:pPr>
            <a:endParaRPr lang="en-US" altLang="en-US" sz="1600" b="1" dirty="0">
              <a:latin typeface="Arial Unicode MS" pitchFamily="34" charset="-128"/>
              <a:ea typeface="Arial Unicode MS" pitchFamily="34" charset="-128"/>
            </a:endParaRPr>
          </a:p>
          <a:p>
            <a:pPr marL="609600" indent="-609600">
              <a:spcBef>
                <a:spcPct val="50000"/>
              </a:spcBef>
              <a:buFontTx/>
              <a:buNone/>
            </a:pPr>
            <a:r>
              <a:rPr lang="en-US" altLang="en-US" sz="2000" b="1" dirty="0">
                <a:solidFill>
                  <a:srgbClr val="CC0000"/>
                </a:solidFill>
                <a:latin typeface="Arial Unicode MS" pitchFamily="34" charset="-128"/>
                <a:cs typeface="Times New Roman" panose="02020603050405020304" pitchFamily="18" charset="0"/>
              </a:rPr>
              <a:t>Example 3  (Convert to  4NF)</a:t>
            </a:r>
          </a:p>
          <a:p>
            <a:pPr marL="1100138" lvl="1" indent="-533400">
              <a:spcBef>
                <a:spcPct val="50000"/>
              </a:spcBef>
              <a:buFontTx/>
              <a:buNone/>
            </a:pPr>
            <a:r>
              <a:rPr lang="en-US" altLang="en-US" sz="1800" b="1" dirty="0">
                <a:latin typeface="Arial Unicode MS" pitchFamily="34" charset="-128"/>
                <a:ea typeface="Arial Unicode MS" pitchFamily="34" charset="-128"/>
              </a:rPr>
              <a:t>Old Scheme </a:t>
            </a:r>
            <a:r>
              <a:rPr lang="en-US" altLang="en-US" sz="1800" b="1" dirty="0">
                <a:ea typeface="Arial Unicode MS" pitchFamily="34" charset="-128"/>
                <a:sym typeface="Wingdings" panose="05000000000000000000" pitchFamily="2" charset="2"/>
              </a:rPr>
              <a:t></a:t>
            </a:r>
            <a:r>
              <a:rPr lang="en-US" altLang="en-US" sz="1800" b="1" dirty="0">
                <a:latin typeface="Arial Unicode MS" pitchFamily="34" charset="-128"/>
                <a:ea typeface="Arial Unicode MS" pitchFamily="34" charset="-128"/>
              </a:rPr>
              <a:t> {</a:t>
            </a:r>
            <a:r>
              <a:rPr lang="en-US" altLang="en-US" sz="1800" b="1" dirty="0">
                <a:latin typeface="Arial Unicode MS" pitchFamily="34" charset="-128"/>
                <a:cs typeface="Times New Roman" panose="02020603050405020304" pitchFamily="18" charset="0"/>
              </a:rPr>
              <a:t>Employee, Skill, </a:t>
            </a:r>
            <a:r>
              <a:rPr lang="en-US" altLang="en-US" sz="1800" b="1" dirty="0" err="1">
                <a:latin typeface="Arial Unicode MS" pitchFamily="34" charset="-128"/>
                <a:cs typeface="Times New Roman" panose="02020603050405020304" pitchFamily="18" charset="0"/>
              </a:rPr>
              <a:t>ForeignLanguage</a:t>
            </a:r>
            <a:r>
              <a:rPr lang="en-US" altLang="en-US" sz="1800" b="1" dirty="0">
                <a:latin typeface="Arial Unicode MS" pitchFamily="34" charset="-128"/>
                <a:ea typeface="Arial Unicode MS" pitchFamily="34" charset="-128"/>
              </a:rPr>
              <a:t>}</a:t>
            </a:r>
          </a:p>
          <a:p>
            <a:pPr marL="1100138" lvl="1" indent="-533400">
              <a:spcBef>
                <a:spcPct val="50000"/>
              </a:spcBef>
              <a:buFontTx/>
              <a:buNone/>
            </a:pPr>
            <a:r>
              <a:rPr lang="en-US" altLang="en-US" sz="1800" b="1" dirty="0">
                <a:latin typeface="Arial Unicode MS" pitchFamily="34" charset="-128"/>
                <a:ea typeface="Arial Unicode MS" pitchFamily="34" charset="-128"/>
              </a:rPr>
              <a:t>New Scheme </a:t>
            </a:r>
            <a:r>
              <a:rPr lang="en-US" altLang="en-US" sz="1800" b="1" dirty="0">
                <a:ea typeface="Arial Unicode MS" pitchFamily="34" charset="-128"/>
                <a:sym typeface="Wingdings" panose="05000000000000000000" pitchFamily="2" charset="2"/>
              </a:rPr>
              <a:t></a:t>
            </a:r>
            <a:r>
              <a:rPr lang="en-US" altLang="en-US" sz="1800" b="1" dirty="0">
                <a:latin typeface="Arial Unicode MS" pitchFamily="34" charset="-128"/>
                <a:ea typeface="Arial Unicode MS" pitchFamily="34" charset="-128"/>
              </a:rPr>
              <a:t> {</a:t>
            </a:r>
            <a:r>
              <a:rPr lang="en-US" altLang="en-US" sz="1800" b="1" dirty="0">
                <a:latin typeface="Arial Unicode MS" pitchFamily="34" charset="-128"/>
                <a:cs typeface="Times New Roman" panose="02020603050405020304" pitchFamily="18" charset="0"/>
              </a:rPr>
              <a:t>Employee, Skill</a:t>
            </a:r>
            <a:r>
              <a:rPr lang="en-US" altLang="en-US" sz="1800" b="1" dirty="0">
                <a:latin typeface="Arial Unicode MS" pitchFamily="34" charset="-128"/>
                <a:ea typeface="Arial Unicode MS" pitchFamily="34" charset="-128"/>
              </a:rPr>
              <a:t>}</a:t>
            </a:r>
          </a:p>
          <a:p>
            <a:pPr marL="1100138" lvl="1" indent="-533400">
              <a:spcBef>
                <a:spcPct val="50000"/>
              </a:spcBef>
              <a:buFontTx/>
              <a:buNone/>
            </a:pPr>
            <a:r>
              <a:rPr lang="en-US" altLang="en-US" sz="1800" b="1" dirty="0">
                <a:latin typeface="Arial Unicode MS" pitchFamily="34" charset="-128"/>
                <a:ea typeface="Arial Unicode MS" pitchFamily="34" charset="-128"/>
              </a:rPr>
              <a:t>New Scheme </a:t>
            </a:r>
            <a:r>
              <a:rPr lang="en-US" altLang="en-US" sz="1800" b="1" dirty="0">
                <a:ea typeface="Arial Unicode MS" pitchFamily="34" charset="-128"/>
                <a:sym typeface="Wingdings" panose="05000000000000000000" pitchFamily="2" charset="2"/>
              </a:rPr>
              <a:t></a:t>
            </a:r>
            <a:r>
              <a:rPr lang="en-US" altLang="en-US" sz="1800" b="1" dirty="0">
                <a:latin typeface="Arial Unicode MS" pitchFamily="34" charset="-128"/>
                <a:ea typeface="Arial Unicode MS" pitchFamily="34" charset="-128"/>
              </a:rPr>
              <a:t> {</a:t>
            </a:r>
            <a:r>
              <a:rPr lang="en-US" altLang="en-US" sz="1800" b="1" dirty="0">
                <a:latin typeface="Arial Unicode MS" pitchFamily="34" charset="-128"/>
                <a:cs typeface="Times New Roman" panose="02020603050405020304" pitchFamily="18" charset="0"/>
              </a:rPr>
              <a:t>Employee, </a:t>
            </a:r>
            <a:r>
              <a:rPr lang="en-US" altLang="en-US" sz="1800" b="1" dirty="0" err="1">
                <a:latin typeface="Arial Unicode MS" pitchFamily="34" charset="-128"/>
                <a:cs typeface="Times New Roman" panose="02020603050405020304" pitchFamily="18" charset="0"/>
              </a:rPr>
              <a:t>ForeignLanguage</a:t>
            </a:r>
            <a:r>
              <a:rPr lang="en-US" altLang="en-US" sz="1800" b="1" dirty="0">
                <a:latin typeface="Arial Unicode MS" pitchFamily="34" charset="-128"/>
                <a:ea typeface="Arial Unicode MS" pitchFamily="34" charset="-128"/>
              </a:rPr>
              <a:t>}</a:t>
            </a:r>
            <a:endParaRPr lang="en-US" altLang="en-US" sz="1800" b="1" dirty="0">
              <a:latin typeface="Arial Unicode MS" pitchFamily="34" charset="-128"/>
              <a:cs typeface="Times New Roman" panose="02020603050405020304" pitchFamily="18" charset="0"/>
            </a:endParaRPr>
          </a:p>
          <a:p>
            <a:pPr marL="1100138" lvl="1" indent="-533400">
              <a:spcBef>
                <a:spcPct val="50000"/>
              </a:spcBef>
              <a:buFontTx/>
              <a:buNone/>
            </a:pPr>
            <a:endParaRPr lang="en-US" altLang="en-US" sz="1800" b="1" dirty="0">
              <a:latin typeface="Arial Unicode MS" pitchFamily="34" charset="-128"/>
              <a:cs typeface="Times New Roman" panose="02020603050405020304" pitchFamily="18" charset="0"/>
            </a:endParaRPr>
          </a:p>
        </p:txBody>
      </p:sp>
      <p:sp>
        <p:nvSpPr>
          <p:cNvPr id="7" name="Rectangle 3">
            <a:extLst>
              <a:ext uri="{FF2B5EF4-FFF2-40B4-BE49-F238E27FC236}">
                <a16:creationId xmlns:a16="http://schemas.microsoft.com/office/drawing/2014/main" id="{F62F2A0C-9119-B240-8F2E-D088CA8772CB}"/>
              </a:ext>
            </a:extLst>
          </p:cNvPr>
          <p:cNvSpPr>
            <a:spLocks noChangeArrowheads="1"/>
          </p:cNvSpPr>
          <p:nvPr/>
        </p:nvSpPr>
        <p:spPr bwMode="auto">
          <a:xfrm>
            <a:off x="2076061" y="318796"/>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ctr" eaLnBrk="1" hangingPunct="1">
              <a:spcBef>
                <a:spcPct val="0"/>
              </a:spcBef>
            </a:pPr>
            <a:r>
              <a:rPr lang="en-US" altLang="en-US" sz="4400" dirty="0">
                <a:solidFill>
                  <a:srgbClr val="CC0000"/>
                </a:solidFill>
                <a:latin typeface="Arial-BoldMT"/>
              </a:rPr>
              <a:t>4NF - Decomposition</a:t>
            </a:r>
          </a:p>
        </p:txBody>
      </p:sp>
      <p:grpSp>
        <p:nvGrpSpPr>
          <p:cNvPr id="8" name="Group 190">
            <a:extLst>
              <a:ext uri="{FF2B5EF4-FFF2-40B4-BE49-F238E27FC236}">
                <a16:creationId xmlns:a16="http://schemas.microsoft.com/office/drawing/2014/main" id="{C36F17FA-1860-3ADA-F002-52A50E0B3DE4}"/>
              </a:ext>
            </a:extLst>
          </p:cNvPr>
          <p:cNvGrpSpPr>
            <a:grpSpLocks/>
          </p:cNvGrpSpPr>
          <p:nvPr/>
        </p:nvGrpSpPr>
        <p:grpSpPr bwMode="auto">
          <a:xfrm>
            <a:off x="6648061" y="1587209"/>
            <a:ext cx="1600200" cy="941387"/>
            <a:chOff x="4032" y="768"/>
            <a:chExt cx="1008" cy="593"/>
          </a:xfrm>
        </p:grpSpPr>
        <p:grpSp>
          <p:nvGrpSpPr>
            <p:cNvPr id="9" name="Group 5">
              <a:extLst>
                <a:ext uri="{FF2B5EF4-FFF2-40B4-BE49-F238E27FC236}">
                  <a16:creationId xmlns:a16="http://schemas.microsoft.com/office/drawing/2014/main" id="{BD4674A8-09E3-D82C-CE21-D1861D80E9C4}"/>
                </a:ext>
              </a:extLst>
            </p:cNvPr>
            <p:cNvGrpSpPr>
              <a:grpSpLocks/>
            </p:cNvGrpSpPr>
            <p:nvPr/>
          </p:nvGrpSpPr>
          <p:grpSpPr bwMode="auto">
            <a:xfrm>
              <a:off x="4032" y="768"/>
              <a:ext cx="588" cy="193"/>
              <a:chOff x="0" y="0"/>
              <a:chExt cx="150" cy="1311"/>
            </a:xfrm>
          </p:grpSpPr>
          <p:sp>
            <p:nvSpPr>
              <p:cNvPr id="25" name="Rectangle 6">
                <a:extLst>
                  <a:ext uri="{FF2B5EF4-FFF2-40B4-BE49-F238E27FC236}">
                    <a16:creationId xmlns:a16="http://schemas.microsoft.com/office/drawing/2014/main" id="{F390CA13-9926-D46D-A90D-2C7BC0A4688F}"/>
                  </a:ext>
                </a:extLst>
              </p:cNvPr>
              <p:cNvSpPr>
                <a:spLocks noChangeArrowheads="1"/>
              </p:cNvSpPr>
              <p:nvPr/>
            </p:nvSpPr>
            <p:spPr bwMode="auto">
              <a:xfrm>
                <a:off x="6" y="6"/>
                <a:ext cx="138" cy="1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200">
                    <a:solidFill>
                      <a:schemeClr val="tx1"/>
                    </a:solidFill>
                    <a:latin typeface="Arial Unicode MS" pitchFamily="34" charset="-128"/>
                    <a:ea typeface="Arial Unicode MS" pitchFamily="34" charset="-128"/>
                  </a:rPr>
                  <a:t>Manager</a:t>
                </a:r>
              </a:p>
              <a:p>
                <a:pPr>
                  <a:spcBef>
                    <a:spcPct val="0"/>
                  </a:spcBef>
                </a:pPr>
                <a:endParaRPr lang="en-US" altLang="en-US" b="0">
                  <a:solidFill>
                    <a:schemeClr val="tx1"/>
                  </a:solidFill>
                  <a:latin typeface="Times New Roman" panose="02020603050405020304" pitchFamily="18" charset="0"/>
                </a:endParaRPr>
              </a:p>
            </p:txBody>
          </p:sp>
          <p:sp>
            <p:nvSpPr>
              <p:cNvPr id="26" name="Rectangle 7">
                <a:extLst>
                  <a:ext uri="{FF2B5EF4-FFF2-40B4-BE49-F238E27FC236}">
                    <a16:creationId xmlns:a16="http://schemas.microsoft.com/office/drawing/2014/main" id="{0B96F36C-8B42-C922-DC97-CE1E4A7FAD43}"/>
                  </a:ext>
                </a:extLst>
              </p:cNvPr>
              <p:cNvSpPr>
                <a:spLocks noChangeArrowheads="1"/>
              </p:cNvSpPr>
              <p:nvPr/>
            </p:nvSpPr>
            <p:spPr bwMode="auto">
              <a:xfrm>
                <a:off x="0" y="0"/>
                <a:ext cx="150" cy="131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0" name="Group 8">
              <a:extLst>
                <a:ext uri="{FF2B5EF4-FFF2-40B4-BE49-F238E27FC236}">
                  <a16:creationId xmlns:a16="http://schemas.microsoft.com/office/drawing/2014/main" id="{7328F78A-29B6-CAF4-5331-0A7A830F77BB}"/>
                </a:ext>
              </a:extLst>
            </p:cNvPr>
            <p:cNvGrpSpPr>
              <a:grpSpLocks/>
            </p:cNvGrpSpPr>
            <p:nvPr/>
          </p:nvGrpSpPr>
          <p:grpSpPr bwMode="auto">
            <a:xfrm>
              <a:off x="4621" y="768"/>
              <a:ext cx="419" cy="193"/>
              <a:chOff x="150" y="0"/>
              <a:chExt cx="150" cy="1311"/>
            </a:xfrm>
          </p:grpSpPr>
          <p:sp>
            <p:nvSpPr>
              <p:cNvPr id="23" name="Rectangle 9">
                <a:extLst>
                  <a:ext uri="{FF2B5EF4-FFF2-40B4-BE49-F238E27FC236}">
                    <a16:creationId xmlns:a16="http://schemas.microsoft.com/office/drawing/2014/main" id="{8F8CC994-7E12-AFF8-3670-F40ABE8B9F47}"/>
                  </a:ext>
                </a:extLst>
              </p:cNvPr>
              <p:cNvSpPr>
                <a:spLocks noChangeArrowheads="1"/>
              </p:cNvSpPr>
              <p:nvPr/>
            </p:nvSpPr>
            <p:spPr bwMode="auto">
              <a:xfrm>
                <a:off x="156" y="6"/>
                <a:ext cx="138" cy="1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200">
                    <a:solidFill>
                      <a:schemeClr val="tx1"/>
                    </a:solidFill>
                    <a:latin typeface="Arial Unicode MS" pitchFamily="34" charset="-128"/>
                    <a:ea typeface="Arial Unicode MS" pitchFamily="34" charset="-128"/>
                  </a:rPr>
                  <a:t>Child    </a:t>
                </a:r>
              </a:p>
              <a:p>
                <a:pPr>
                  <a:spcBef>
                    <a:spcPct val="0"/>
                  </a:spcBef>
                </a:pPr>
                <a:endParaRPr lang="en-US" altLang="en-US" b="0">
                  <a:solidFill>
                    <a:schemeClr val="tx1"/>
                  </a:solidFill>
                  <a:latin typeface="Times New Roman" panose="02020603050405020304" pitchFamily="18" charset="0"/>
                </a:endParaRPr>
              </a:p>
            </p:txBody>
          </p:sp>
          <p:sp>
            <p:nvSpPr>
              <p:cNvPr id="24" name="Rectangle 10">
                <a:extLst>
                  <a:ext uri="{FF2B5EF4-FFF2-40B4-BE49-F238E27FC236}">
                    <a16:creationId xmlns:a16="http://schemas.microsoft.com/office/drawing/2014/main" id="{29CEE4EF-6095-69EF-67F4-582F97435B84}"/>
                  </a:ext>
                </a:extLst>
              </p:cNvPr>
              <p:cNvSpPr>
                <a:spLocks noChangeArrowheads="1"/>
              </p:cNvSpPr>
              <p:nvPr/>
            </p:nvSpPr>
            <p:spPr bwMode="auto">
              <a:xfrm>
                <a:off x="150" y="0"/>
                <a:ext cx="150" cy="131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1" name="Group 14">
              <a:extLst>
                <a:ext uri="{FF2B5EF4-FFF2-40B4-BE49-F238E27FC236}">
                  <a16:creationId xmlns:a16="http://schemas.microsoft.com/office/drawing/2014/main" id="{B5FAF017-01A7-BF0D-A656-A52227B0983F}"/>
                </a:ext>
              </a:extLst>
            </p:cNvPr>
            <p:cNvGrpSpPr>
              <a:grpSpLocks/>
            </p:cNvGrpSpPr>
            <p:nvPr/>
          </p:nvGrpSpPr>
          <p:grpSpPr bwMode="auto">
            <a:xfrm>
              <a:off x="4032" y="961"/>
              <a:ext cx="588" cy="214"/>
              <a:chOff x="0" y="1323"/>
              <a:chExt cx="150" cy="736"/>
            </a:xfrm>
          </p:grpSpPr>
          <p:sp>
            <p:nvSpPr>
              <p:cNvPr id="21" name="Rectangle 15">
                <a:extLst>
                  <a:ext uri="{FF2B5EF4-FFF2-40B4-BE49-F238E27FC236}">
                    <a16:creationId xmlns:a16="http://schemas.microsoft.com/office/drawing/2014/main" id="{E79A0EA4-1066-E1AD-1CC0-4AF2A298246A}"/>
                  </a:ext>
                </a:extLst>
              </p:cNvPr>
              <p:cNvSpPr>
                <a:spLocks noChangeArrowheads="1"/>
              </p:cNvSpPr>
              <p:nvPr/>
            </p:nvSpPr>
            <p:spPr bwMode="auto">
              <a:xfrm>
                <a:off x="6" y="1329"/>
                <a:ext cx="138" cy="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200" b="0">
                    <a:solidFill>
                      <a:schemeClr val="tx1"/>
                    </a:solidFill>
                    <a:latin typeface="Arial Unicode MS" pitchFamily="34" charset="-128"/>
                    <a:ea typeface="Arial Unicode MS" pitchFamily="34" charset="-128"/>
                  </a:rPr>
                  <a:t>Jim</a:t>
                </a:r>
              </a:p>
              <a:p>
                <a:pPr>
                  <a:spcBef>
                    <a:spcPct val="0"/>
                  </a:spcBef>
                </a:pPr>
                <a:endParaRPr lang="en-US" altLang="en-US" b="0">
                  <a:solidFill>
                    <a:schemeClr val="tx1"/>
                  </a:solidFill>
                  <a:latin typeface="Times New Roman" panose="02020603050405020304" pitchFamily="18" charset="0"/>
                </a:endParaRPr>
              </a:p>
            </p:txBody>
          </p:sp>
          <p:sp>
            <p:nvSpPr>
              <p:cNvPr id="22" name="Rectangle 16">
                <a:extLst>
                  <a:ext uri="{FF2B5EF4-FFF2-40B4-BE49-F238E27FC236}">
                    <a16:creationId xmlns:a16="http://schemas.microsoft.com/office/drawing/2014/main" id="{77AD7AA5-BE10-FEC3-6772-FEF9B1A953BE}"/>
                  </a:ext>
                </a:extLst>
              </p:cNvPr>
              <p:cNvSpPr>
                <a:spLocks noChangeArrowheads="1"/>
              </p:cNvSpPr>
              <p:nvPr/>
            </p:nvSpPr>
            <p:spPr bwMode="auto">
              <a:xfrm>
                <a:off x="0" y="1323"/>
                <a:ext cx="150" cy="73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2" name="Group 17">
              <a:extLst>
                <a:ext uri="{FF2B5EF4-FFF2-40B4-BE49-F238E27FC236}">
                  <a16:creationId xmlns:a16="http://schemas.microsoft.com/office/drawing/2014/main" id="{F91B959C-99AC-4BA1-815F-8AA9AF7E6DB1}"/>
                </a:ext>
              </a:extLst>
            </p:cNvPr>
            <p:cNvGrpSpPr>
              <a:grpSpLocks/>
            </p:cNvGrpSpPr>
            <p:nvPr/>
          </p:nvGrpSpPr>
          <p:grpSpPr bwMode="auto">
            <a:xfrm>
              <a:off x="4621" y="961"/>
              <a:ext cx="419" cy="214"/>
              <a:chOff x="150" y="1323"/>
              <a:chExt cx="150" cy="736"/>
            </a:xfrm>
          </p:grpSpPr>
          <p:sp>
            <p:nvSpPr>
              <p:cNvPr id="19" name="Rectangle 18">
                <a:extLst>
                  <a:ext uri="{FF2B5EF4-FFF2-40B4-BE49-F238E27FC236}">
                    <a16:creationId xmlns:a16="http://schemas.microsoft.com/office/drawing/2014/main" id="{CDE4E5C7-E108-DDAC-3347-89BD44A938D7}"/>
                  </a:ext>
                </a:extLst>
              </p:cNvPr>
              <p:cNvSpPr>
                <a:spLocks noChangeArrowheads="1"/>
              </p:cNvSpPr>
              <p:nvPr/>
            </p:nvSpPr>
            <p:spPr bwMode="auto">
              <a:xfrm>
                <a:off x="156" y="1329"/>
                <a:ext cx="138" cy="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200" b="0">
                    <a:solidFill>
                      <a:schemeClr val="tx1"/>
                    </a:solidFill>
                    <a:latin typeface="Arial Unicode MS" pitchFamily="34" charset="-128"/>
                    <a:ea typeface="Arial Unicode MS" pitchFamily="34" charset="-128"/>
                  </a:rPr>
                  <a:t>Beth</a:t>
                </a:r>
              </a:p>
              <a:p>
                <a:pPr>
                  <a:spcBef>
                    <a:spcPct val="0"/>
                  </a:spcBef>
                </a:pPr>
                <a:endParaRPr lang="en-US" altLang="en-US" b="0">
                  <a:solidFill>
                    <a:schemeClr val="tx1"/>
                  </a:solidFill>
                  <a:latin typeface="Times New Roman" panose="02020603050405020304" pitchFamily="18" charset="0"/>
                </a:endParaRPr>
              </a:p>
            </p:txBody>
          </p:sp>
          <p:sp>
            <p:nvSpPr>
              <p:cNvPr id="20" name="Rectangle 19">
                <a:extLst>
                  <a:ext uri="{FF2B5EF4-FFF2-40B4-BE49-F238E27FC236}">
                    <a16:creationId xmlns:a16="http://schemas.microsoft.com/office/drawing/2014/main" id="{27A8EED0-A857-7CD2-8149-A36463538E20}"/>
                  </a:ext>
                </a:extLst>
              </p:cNvPr>
              <p:cNvSpPr>
                <a:spLocks noChangeArrowheads="1"/>
              </p:cNvSpPr>
              <p:nvPr/>
            </p:nvSpPr>
            <p:spPr bwMode="auto">
              <a:xfrm>
                <a:off x="150" y="1323"/>
                <a:ext cx="150" cy="73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3" name="Group 23">
              <a:extLst>
                <a:ext uri="{FF2B5EF4-FFF2-40B4-BE49-F238E27FC236}">
                  <a16:creationId xmlns:a16="http://schemas.microsoft.com/office/drawing/2014/main" id="{299FED7B-11EC-9F52-3289-DE4C8531531A}"/>
                </a:ext>
              </a:extLst>
            </p:cNvPr>
            <p:cNvGrpSpPr>
              <a:grpSpLocks/>
            </p:cNvGrpSpPr>
            <p:nvPr/>
          </p:nvGrpSpPr>
          <p:grpSpPr bwMode="auto">
            <a:xfrm>
              <a:off x="4032" y="1175"/>
              <a:ext cx="588" cy="186"/>
              <a:chOff x="0" y="2071"/>
              <a:chExt cx="150" cy="736"/>
            </a:xfrm>
          </p:grpSpPr>
          <p:sp>
            <p:nvSpPr>
              <p:cNvPr id="17" name="Rectangle 24">
                <a:extLst>
                  <a:ext uri="{FF2B5EF4-FFF2-40B4-BE49-F238E27FC236}">
                    <a16:creationId xmlns:a16="http://schemas.microsoft.com/office/drawing/2014/main" id="{141BB628-B297-FEA2-9FC8-3F7237B95445}"/>
                  </a:ext>
                </a:extLst>
              </p:cNvPr>
              <p:cNvSpPr>
                <a:spLocks noChangeArrowheads="1"/>
              </p:cNvSpPr>
              <p:nvPr/>
            </p:nvSpPr>
            <p:spPr bwMode="auto">
              <a:xfrm>
                <a:off x="6" y="2077"/>
                <a:ext cx="138" cy="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200" b="0">
                    <a:solidFill>
                      <a:schemeClr val="tx1"/>
                    </a:solidFill>
                    <a:latin typeface="Arial Unicode MS" pitchFamily="34" charset="-128"/>
                    <a:ea typeface="Arial Unicode MS" pitchFamily="34" charset="-128"/>
                  </a:rPr>
                  <a:t>Mary</a:t>
                </a:r>
              </a:p>
              <a:p>
                <a:pPr>
                  <a:spcBef>
                    <a:spcPct val="0"/>
                  </a:spcBef>
                </a:pPr>
                <a:endParaRPr lang="en-US" altLang="en-US" b="0">
                  <a:solidFill>
                    <a:schemeClr val="tx1"/>
                  </a:solidFill>
                  <a:latin typeface="Times New Roman" panose="02020603050405020304" pitchFamily="18" charset="0"/>
                </a:endParaRPr>
              </a:p>
            </p:txBody>
          </p:sp>
          <p:sp>
            <p:nvSpPr>
              <p:cNvPr id="18" name="Rectangle 25">
                <a:extLst>
                  <a:ext uri="{FF2B5EF4-FFF2-40B4-BE49-F238E27FC236}">
                    <a16:creationId xmlns:a16="http://schemas.microsoft.com/office/drawing/2014/main" id="{85AA0D85-47E3-8B8D-9278-138C8E6B06DF}"/>
                  </a:ext>
                </a:extLst>
              </p:cNvPr>
              <p:cNvSpPr>
                <a:spLocks noChangeArrowheads="1"/>
              </p:cNvSpPr>
              <p:nvPr/>
            </p:nvSpPr>
            <p:spPr bwMode="auto">
              <a:xfrm>
                <a:off x="0" y="2071"/>
                <a:ext cx="150" cy="73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4" name="Group 26">
              <a:extLst>
                <a:ext uri="{FF2B5EF4-FFF2-40B4-BE49-F238E27FC236}">
                  <a16:creationId xmlns:a16="http://schemas.microsoft.com/office/drawing/2014/main" id="{6B44BE4F-AB19-D174-B09C-996849668F67}"/>
                </a:ext>
              </a:extLst>
            </p:cNvPr>
            <p:cNvGrpSpPr>
              <a:grpSpLocks/>
            </p:cNvGrpSpPr>
            <p:nvPr/>
          </p:nvGrpSpPr>
          <p:grpSpPr bwMode="auto">
            <a:xfrm>
              <a:off x="4621" y="1175"/>
              <a:ext cx="419" cy="186"/>
              <a:chOff x="150" y="2071"/>
              <a:chExt cx="150" cy="736"/>
            </a:xfrm>
          </p:grpSpPr>
          <p:sp>
            <p:nvSpPr>
              <p:cNvPr id="15" name="Rectangle 27">
                <a:extLst>
                  <a:ext uri="{FF2B5EF4-FFF2-40B4-BE49-F238E27FC236}">
                    <a16:creationId xmlns:a16="http://schemas.microsoft.com/office/drawing/2014/main" id="{F39D8259-9229-B9C8-58FC-4E53505D9F68}"/>
                  </a:ext>
                </a:extLst>
              </p:cNvPr>
              <p:cNvSpPr>
                <a:spLocks noChangeArrowheads="1"/>
              </p:cNvSpPr>
              <p:nvPr/>
            </p:nvSpPr>
            <p:spPr bwMode="auto">
              <a:xfrm>
                <a:off x="156" y="2077"/>
                <a:ext cx="138" cy="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200" b="0">
                    <a:solidFill>
                      <a:schemeClr val="tx1"/>
                    </a:solidFill>
                    <a:latin typeface="Arial Unicode MS" pitchFamily="34" charset="-128"/>
                    <a:ea typeface="Arial Unicode MS" pitchFamily="34" charset="-128"/>
                  </a:rPr>
                  <a:t>Bob</a:t>
                </a:r>
              </a:p>
              <a:p>
                <a:pPr>
                  <a:spcBef>
                    <a:spcPct val="0"/>
                  </a:spcBef>
                </a:pPr>
                <a:endParaRPr lang="en-US" altLang="en-US" b="0">
                  <a:solidFill>
                    <a:schemeClr val="tx1"/>
                  </a:solidFill>
                  <a:latin typeface="Times New Roman" panose="02020603050405020304" pitchFamily="18" charset="0"/>
                </a:endParaRPr>
              </a:p>
            </p:txBody>
          </p:sp>
          <p:sp>
            <p:nvSpPr>
              <p:cNvPr id="16" name="Rectangle 28">
                <a:extLst>
                  <a:ext uri="{FF2B5EF4-FFF2-40B4-BE49-F238E27FC236}">
                    <a16:creationId xmlns:a16="http://schemas.microsoft.com/office/drawing/2014/main" id="{3C3DDD4D-F081-68CC-A004-EE2242EFA289}"/>
                  </a:ext>
                </a:extLst>
              </p:cNvPr>
              <p:cNvSpPr>
                <a:spLocks noChangeArrowheads="1"/>
              </p:cNvSpPr>
              <p:nvPr/>
            </p:nvSpPr>
            <p:spPr bwMode="auto">
              <a:xfrm>
                <a:off x="150" y="2071"/>
                <a:ext cx="150" cy="73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grpSp>
        <p:nvGrpSpPr>
          <p:cNvPr id="27" name="Group 191">
            <a:extLst>
              <a:ext uri="{FF2B5EF4-FFF2-40B4-BE49-F238E27FC236}">
                <a16:creationId xmlns:a16="http://schemas.microsoft.com/office/drawing/2014/main" id="{CF229676-4EB7-D55C-70E5-840950EEED6C}"/>
              </a:ext>
            </a:extLst>
          </p:cNvPr>
          <p:cNvGrpSpPr>
            <a:grpSpLocks/>
          </p:cNvGrpSpPr>
          <p:nvPr/>
        </p:nvGrpSpPr>
        <p:grpSpPr bwMode="auto">
          <a:xfrm>
            <a:off x="8460986" y="1564984"/>
            <a:ext cx="1844675" cy="1268412"/>
            <a:chOff x="4032" y="1488"/>
            <a:chExt cx="1162" cy="799"/>
          </a:xfrm>
        </p:grpSpPr>
        <p:grpSp>
          <p:nvGrpSpPr>
            <p:cNvPr id="28" name="Group 42">
              <a:extLst>
                <a:ext uri="{FF2B5EF4-FFF2-40B4-BE49-F238E27FC236}">
                  <a16:creationId xmlns:a16="http://schemas.microsoft.com/office/drawing/2014/main" id="{1A6D3D7A-AB8F-DCE2-7D4C-01221EB0AE31}"/>
                </a:ext>
              </a:extLst>
            </p:cNvPr>
            <p:cNvGrpSpPr>
              <a:grpSpLocks/>
            </p:cNvGrpSpPr>
            <p:nvPr/>
          </p:nvGrpSpPr>
          <p:grpSpPr bwMode="auto">
            <a:xfrm>
              <a:off x="4032" y="1488"/>
              <a:ext cx="588" cy="193"/>
              <a:chOff x="0" y="0"/>
              <a:chExt cx="150" cy="1311"/>
            </a:xfrm>
          </p:grpSpPr>
          <p:sp>
            <p:nvSpPr>
              <p:cNvPr id="50" name="Rectangle 43">
                <a:extLst>
                  <a:ext uri="{FF2B5EF4-FFF2-40B4-BE49-F238E27FC236}">
                    <a16:creationId xmlns:a16="http://schemas.microsoft.com/office/drawing/2014/main" id="{108497F3-DD87-B1DB-E892-873F859D2D1F}"/>
                  </a:ext>
                </a:extLst>
              </p:cNvPr>
              <p:cNvSpPr>
                <a:spLocks noChangeArrowheads="1"/>
              </p:cNvSpPr>
              <p:nvPr/>
            </p:nvSpPr>
            <p:spPr bwMode="auto">
              <a:xfrm>
                <a:off x="6" y="6"/>
                <a:ext cx="138" cy="1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200">
                    <a:solidFill>
                      <a:schemeClr val="tx1"/>
                    </a:solidFill>
                    <a:latin typeface="Arial Unicode MS" pitchFamily="34" charset="-128"/>
                    <a:ea typeface="Arial Unicode MS" pitchFamily="34" charset="-128"/>
                  </a:rPr>
                  <a:t>Manager</a:t>
                </a:r>
              </a:p>
              <a:p>
                <a:pPr>
                  <a:spcBef>
                    <a:spcPct val="0"/>
                  </a:spcBef>
                </a:pPr>
                <a:endParaRPr lang="en-US" altLang="en-US" b="0">
                  <a:solidFill>
                    <a:schemeClr val="tx1"/>
                  </a:solidFill>
                  <a:latin typeface="Times New Roman" panose="02020603050405020304" pitchFamily="18" charset="0"/>
                </a:endParaRPr>
              </a:p>
            </p:txBody>
          </p:sp>
          <p:sp>
            <p:nvSpPr>
              <p:cNvPr id="51" name="Rectangle 44">
                <a:extLst>
                  <a:ext uri="{FF2B5EF4-FFF2-40B4-BE49-F238E27FC236}">
                    <a16:creationId xmlns:a16="http://schemas.microsoft.com/office/drawing/2014/main" id="{0A7F0DD9-9E55-B10C-38AD-5315F5011574}"/>
                  </a:ext>
                </a:extLst>
              </p:cNvPr>
              <p:cNvSpPr>
                <a:spLocks noChangeArrowheads="1"/>
              </p:cNvSpPr>
              <p:nvPr/>
            </p:nvSpPr>
            <p:spPr bwMode="auto">
              <a:xfrm>
                <a:off x="0" y="0"/>
                <a:ext cx="150" cy="131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29" name="Group 48">
              <a:extLst>
                <a:ext uri="{FF2B5EF4-FFF2-40B4-BE49-F238E27FC236}">
                  <a16:creationId xmlns:a16="http://schemas.microsoft.com/office/drawing/2014/main" id="{3762D45F-294C-C4E3-5CCE-E0C38002E32C}"/>
                </a:ext>
              </a:extLst>
            </p:cNvPr>
            <p:cNvGrpSpPr>
              <a:grpSpLocks/>
            </p:cNvGrpSpPr>
            <p:nvPr/>
          </p:nvGrpSpPr>
          <p:grpSpPr bwMode="auto">
            <a:xfrm>
              <a:off x="4620" y="1488"/>
              <a:ext cx="574" cy="193"/>
              <a:chOff x="300" y="0"/>
              <a:chExt cx="1227" cy="1311"/>
            </a:xfrm>
          </p:grpSpPr>
          <p:sp>
            <p:nvSpPr>
              <p:cNvPr id="48" name="Rectangle 49">
                <a:extLst>
                  <a:ext uri="{FF2B5EF4-FFF2-40B4-BE49-F238E27FC236}">
                    <a16:creationId xmlns:a16="http://schemas.microsoft.com/office/drawing/2014/main" id="{6DA894A8-C26A-020B-B977-E1DD6D53B553}"/>
                  </a:ext>
                </a:extLst>
              </p:cNvPr>
              <p:cNvSpPr>
                <a:spLocks noChangeArrowheads="1"/>
              </p:cNvSpPr>
              <p:nvPr/>
            </p:nvSpPr>
            <p:spPr bwMode="auto">
              <a:xfrm>
                <a:off x="306" y="6"/>
                <a:ext cx="1215" cy="1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200">
                    <a:solidFill>
                      <a:schemeClr val="tx1"/>
                    </a:solidFill>
                    <a:latin typeface="Arial Unicode MS" pitchFamily="34" charset="-128"/>
                    <a:ea typeface="Arial Unicode MS" pitchFamily="34" charset="-128"/>
                  </a:rPr>
                  <a:t>Employee</a:t>
                </a:r>
              </a:p>
              <a:p>
                <a:pPr>
                  <a:spcBef>
                    <a:spcPct val="0"/>
                  </a:spcBef>
                </a:pPr>
                <a:endParaRPr lang="en-US" altLang="en-US" b="0">
                  <a:solidFill>
                    <a:schemeClr val="tx1"/>
                  </a:solidFill>
                  <a:latin typeface="Times New Roman" panose="02020603050405020304" pitchFamily="18" charset="0"/>
                </a:endParaRPr>
              </a:p>
            </p:txBody>
          </p:sp>
          <p:sp>
            <p:nvSpPr>
              <p:cNvPr id="49" name="Rectangle 50">
                <a:extLst>
                  <a:ext uri="{FF2B5EF4-FFF2-40B4-BE49-F238E27FC236}">
                    <a16:creationId xmlns:a16="http://schemas.microsoft.com/office/drawing/2014/main" id="{F6A9CAE3-9E9F-1E84-95DA-7DF6872A06AE}"/>
                  </a:ext>
                </a:extLst>
              </p:cNvPr>
              <p:cNvSpPr>
                <a:spLocks noChangeArrowheads="1"/>
              </p:cNvSpPr>
              <p:nvPr/>
            </p:nvSpPr>
            <p:spPr bwMode="auto">
              <a:xfrm>
                <a:off x="300" y="0"/>
                <a:ext cx="1227" cy="1311"/>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30" name="Group 51">
              <a:extLst>
                <a:ext uri="{FF2B5EF4-FFF2-40B4-BE49-F238E27FC236}">
                  <a16:creationId xmlns:a16="http://schemas.microsoft.com/office/drawing/2014/main" id="{13C1828C-B7CC-BA90-2515-81C6EB909B05}"/>
                </a:ext>
              </a:extLst>
            </p:cNvPr>
            <p:cNvGrpSpPr>
              <a:grpSpLocks/>
            </p:cNvGrpSpPr>
            <p:nvPr/>
          </p:nvGrpSpPr>
          <p:grpSpPr bwMode="auto">
            <a:xfrm>
              <a:off x="4032" y="1681"/>
              <a:ext cx="588" cy="214"/>
              <a:chOff x="0" y="1323"/>
              <a:chExt cx="150" cy="736"/>
            </a:xfrm>
          </p:grpSpPr>
          <p:sp>
            <p:nvSpPr>
              <p:cNvPr id="46" name="Rectangle 52">
                <a:extLst>
                  <a:ext uri="{FF2B5EF4-FFF2-40B4-BE49-F238E27FC236}">
                    <a16:creationId xmlns:a16="http://schemas.microsoft.com/office/drawing/2014/main" id="{1A5B85F3-AB33-0ED5-9019-16ECF43DADF9}"/>
                  </a:ext>
                </a:extLst>
              </p:cNvPr>
              <p:cNvSpPr>
                <a:spLocks noChangeArrowheads="1"/>
              </p:cNvSpPr>
              <p:nvPr/>
            </p:nvSpPr>
            <p:spPr bwMode="auto">
              <a:xfrm>
                <a:off x="6" y="1329"/>
                <a:ext cx="138" cy="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200" b="0">
                    <a:solidFill>
                      <a:schemeClr val="tx1"/>
                    </a:solidFill>
                    <a:latin typeface="Arial Unicode MS" pitchFamily="34" charset="-128"/>
                    <a:ea typeface="Arial Unicode MS" pitchFamily="34" charset="-128"/>
                  </a:rPr>
                  <a:t>Jim</a:t>
                </a:r>
              </a:p>
              <a:p>
                <a:pPr>
                  <a:spcBef>
                    <a:spcPct val="0"/>
                  </a:spcBef>
                </a:pPr>
                <a:endParaRPr lang="en-US" altLang="en-US" b="0">
                  <a:solidFill>
                    <a:schemeClr val="tx1"/>
                  </a:solidFill>
                  <a:latin typeface="Times New Roman" panose="02020603050405020304" pitchFamily="18" charset="0"/>
                </a:endParaRPr>
              </a:p>
            </p:txBody>
          </p:sp>
          <p:sp>
            <p:nvSpPr>
              <p:cNvPr id="47" name="Rectangle 53">
                <a:extLst>
                  <a:ext uri="{FF2B5EF4-FFF2-40B4-BE49-F238E27FC236}">
                    <a16:creationId xmlns:a16="http://schemas.microsoft.com/office/drawing/2014/main" id="{E2A92E84-883E-8965-DED4-7339F12A8480}"/>
                  </a:ext>
                </a:extLst>
              </p:cNvPr>
              <p:cNvSpPr>
                <a:spLocks noChangeArrowheads="1"/>
              </p:cNvSpPr>
              <p:nvPr/>
            </p:nvSpPr>
            <p:spPr bwMode="auto">
              <a:xfrm>
                <a:off x="0" y="1323"/>
                <a:ext cx="150" cy="73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31" name="Group 57">
              <a:extLst>
                <a:ext uri="{FF2B5EF4-FFF2-40B4-BE49-F238E27FC236}">
                  <a16:creationId xmlns:a16="http://schemas.microsoft.com/office/drawing/2014/main" id="{D088BB18-39A6-A61B-D842-DDE4EBEC19CF}"/>
                </a:ext>
              </a:extLst>
            </p:cNvPr>
            <p:cNvGrpSpPr>
              <a:grpSpLocks/>
            </p:cNvGrpSpPr>
            <p:nvPr/>
          </p:nvGrpSpPr>
          <p:grpSpPr bwMode="auto">
            <a:xfrm>
              <a:off x="4620" y="1681"/>
              <a:ext cx="574" cy="214"/>
              <a:chOff x="300" y="1323"/>
              <a:chExt cx="1227" cy="736"/>
            </a:xfrm>
          </p:grpSpPr>
          <p:sp>
            <p:nvSpPr>
              <p:cNvPr id="44" name="Rectangle 58">
                <a:extLst>
                  <a:ext uri="{FF2B5EF4-FFF2-40B4-BE49-F238E27FC236}">
                    <a16:creationId xmlns:a16="http://schemas.microsoft.com/office/drawing/2014/main" id="{1F1E7EBB-A80F-7FA0-0EB2-A546F437A1A4}"/>
                  </a:ext>
                </a:extLst>
              </p:cNvPr>
              <p:cNvSpPr>
                <a:spLocks noChangeArrowheads="1"/>
              </p:cNvSpPr>
              <p:nvPr/>
            </p:nvSpPr>
            <p:spPr bwMode="auto">
              <a:xfrm>
                <a:off x="306" y="1329"/>
                <a:ext cx="1215" cy="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200" b="0">
                    <a:solidFill>
                      <a:schemeClr val="tx1"/>
                    </a:solidFill>
                    <a:latin typeface="Arial Unicode MS" pitchFamily="34" charset="-128"/>
                    <a:ea typeface="Arial Unicode MS" pitchFamily="34" charset="-128"/>
                  </a:rPr>
                  <a:t>Alice</a:t>
                </a:r>
              </a:p>
              <a:p>
                <a:pPr>
                  <a:spcBef>
                    <a:spcPct val="0"/>
                  </a:spcBef>
                </a:pPr>
                <a:endParaRPr lang="en-US" altLang="en-US" b="0">
                  <a:solidFill>
                    <a:schemeClr val="tx1"/>
                  </a:solidFill>
                  <a:latin typeface="Times New Roman" panose="02020603050405020304" pitchFamily="18" charset="0"/>
                </a:endParaRPr>
              </a:p>
            </p:txBody>
          </p:sp>
          <p:sp>
            <p:nvSpPr>
              <p:cNvPr id="45" name="Rectangle 59">
                <a:extLst>
                  <a:ext uri="{FF2B5EF4-FFF2-40B4-BE49-F238E27FC236}">
                    <a16:creationId xmlns:a16="http://schemas.microsoft.com/office/drawing/2014/main" id="{7192FBF1-0415-EB51-B207-17E7170949B4}"/>
                  </a:ext>
                </a:extLst>
              </p:cNvPr>
              <p:cNvSpPr>
                <a:spLocks noChangeArrowheads="1"/>
              </p:cNvSpPr>
              <p:nvPr/>
            </p:nvSpPr>
            <p:spPr bwMode="auto">
              <a:xfrm>
                <a:off x="300" y="1323"/>
                <a:ext cx="1227" cy="73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32" name="Group 60">
              <a:extLst>
                <a:ext uri="{FF2B5EF4-FFF2-40B4-BE49-F238E27FC236}">
                  <a16:creationId xmlns:a16="http://schemas.microsoft.com/office/drawing/2014/main" id="{44F61228-6CC2-E34F-E888-030F30FEED05}"/>
                </a:ext>
              </a:extLst>
            </p:cNvPr>
            <p:cNvGrpSpPr>
              <a:grpSpLocks/>
            </p:cNvGrpSpPr>
            <p:nvPr/>
          </p:nvGrpSpPr>
          <p:grpSpPr bwMode="auto">
            <a:xfrm>
              <a:off x="4032" y="1895"/>
              <a:ext cx="588" cy="186"/>
              <a:chOff x="0" y="2071"/>
              <a:chExt cx="150" cy="736"/>
            </a:xfrm>
          </p:grpSpPr>
          <p:sp>
            <p:nvSpPr>
              <p:cNvPr id="42" name="Rectangle 61">
                <a:extLst>
                  <a:ext uri="{FF2B5EF4-FFF2-40B4-BE49-F238E27FC236}">
                    <a16:creationId xmlns:a16="http://schemas.microsoft.com/office/drawing/2014/main" id="{301BC58A-F1E1-ED9A-BEFE-91A072FB7CDF}"/>
                  </a:ext>
                </a:extLst>
              </p:cNvPr>
              <p:cNvSpPr>
                <a:spLocks noChangeArrowheads="1"/>
              </p:cNvSpPr>
              <p:nvPr/>
            </p:nvSpPr>
            <p:spPr bwMode="auto">
              <a:xfrm>
                <a:off x="6" y="2077"/>
                <a:ext cx="138" cy="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200" b="0">
                    <a:solidFill>
                      <a:schemeClr val="tx1"/>
                    </a:solidFill>
                    <a:latin typeface="Arial Unicode MS" pitchFamily="34" charset="-128"/>
                    <a:ea typeface="Arial Unicode MS" pitchFamily="34" charset="-128"/>
                  </a:rPr>
                  <a:t>Mary</a:t>
                </a:r>
              </a:p>
              <a:p>
                <a:pPr>
                  <a:spcBef>
                    <a:spcPct val="0"/>
                  </a:spcBef>
                </a:pPr>
                <a:endParaRPr lang="en-US" altLang="en-US" b="0">
                  <a:solidFill>
                    <a:schemeClr val="tx1"/>
                  </a:solidFill>
                  <a:latin typeface="Times New Roman" panose="02020603050405020304" pitchFamily="18" charset="0"/>
                </a:endParaRPr>
              </a:p>
            </p:txBody>
          </p:sp>
          <p:sp>
            <p:nvSpPr>
              <p:cNvPr id="43" name="Rectangle 62">
                <a:extLst>
                  <a:ext uri="{FF2B5EF4-FFF2-40B4-BE49-F238E27FC236}">
                    <a16:creationId xmlns:a16="http://schemas.microsoft.com/office/drawing/2014/main" id="{3B0C53C5-D818-DB60-EEB0-4CC8EBC81600}"/>
                  </a:ext>
                </a:extLst>
              </p:cNvPr>
              <p:cNvSpPr>
                <a:spLocks noChangeArrowheads="1"/>
              </p:cNvSpPr>
              <p:nvPr/>
            </p:nvSpPr>
            <p:spPr bwMode="auto">
              <a:xfrm>
                <a:off x="0" y="2071"/>
                <a:ext cx="150" cy="73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33" name="Group 66">
              <a:extLst>
                <a:ext uri="{FF2B5EF4-FFF2-40B4-BE49-F238E27FC236}">
                  <a16:creationId xmlns:a16="http://schemas.microsoft.com/office/drawing/2014/main" id="{A64494AA-FE40-4CE5-CE93-228E58F51B03}"/>
                </a:ext>
              </a:extLst>
            </p:cNvPr>
            <p:cNvGrpSpPr>
              <a:grpSpLocks/>
            </p:cNvGrpSpPr>
            <p:nvPr/>
          </p:nvGrpSpPr>
          <p:grpSpPr bwMode="auto">
            <a:xfrm>
              <a:off x="4620" y="1895"/>
              <a:ext cx="574" cy="186"/>
              <a:chOff x="300" y="2071"/>
              <a:chExt cx="1227" cy="736"/>
            </a:xfrm>
          </p:grpSpPr>
          <p:sp>
            <p:nvSpPr>
              <p:cNvPr id="40" name="Rectangle 67">
                <a:extLst>
                  <a:ext uri="{FF2B5EF4-FFF2-40B4-BE49-F238E27FC236}">
                    <a16:creationId xmlns:a16="http://schemas.microsoft.com/office/drawing/2014/main" id="{141D0220-B645-F97B-D2C5-83A1D0CBEBC1}"/>
                  </a:ext>
                </a:extLst>
              </p:cNvPr>
              <p:cNvSpPr>
                <a:spLocks noChangeArrowheads="1"/>
              </p:cNvSpPr>
              <p:nvPr/>
            </p:nvSpPr>
            <p:spPr bwMode="auto">
              <a:xfrm>
                <a:off x="306" y="2077"/>
                <a:ext cx="1215" cy="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200" b="0">
                    <a:solidFill>
                      <a:schemeClr val="tx1"/>
                    </a:solidFill>
                    <a:latin typeface="Arial Unicode MS" pitchFamily="34" charset="-128"/>
                    <a:ea typeface="Arial Unicode MS" pitchFamily="34" charset="-128"/>
                  </a:rPr>
                  <a:t>Jane</a:t>
                </a:r>
              </a:p>
              <a:p>
                <a:pPr>
                  <a:spcBef>
                    <a:spcPct val="0"/>
                  </a:spcBef>
                </a:pPr>
                <a:endParaRPr lang="en-US" altLang="en-US" b="0">
                  <a:solidFill>
                    <a:schemeClr val="tx1"/>
                  </a:solidFill>
                  <a:latin typeface="Times New Roman" panose="02020603050405020304" pitchFamily="18" charset="0"/>
                </a:endParaRPr>
              </a:p>
            </p:txBody>
          </p:sp>
          <p:sp>
            <p:nvSpPr>
              <p:cNvPr id="41" name="Rectangle 68">
                <a:extLst>
                  <a:ext uri="{FF2B5EF4-FFF2-40B4-BE49-F238E27FC236}">
                    <a16:creationId xmlns:a16="http://schemas.microsoft.com/office/drawing/2014/main" id="{933DDCFA-B340-2566-A27D-7BAC5915EDBD}"/>
                  </a:ext>
                </a:extLst>
              </p:cNvPr>
              <p:cNvSpPr>
                <a:spLocks noChangeArrowheads="1"/>
              </p:cNvSpPr>
              <p:nvPr/>
            </p:nvSpPr>
            <p:spPr bwMode="auto">
              <a:xfrm>
                <a:off x="300" y="2071"/>
                <a:ext cx="1227" cy="73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34" name="Group 69">
              <a:extLst>
                <a:ext uri="{FF2B5EF4-FFF2-40B4-BE49-F238E27FC236}">
                  <a16:creationId xmlns:a16="http://schemas.microsoft.com/office/drawing/2014/main" id="{CF7F1D02-9FCF-C1F6-F0CC-3B4E2C2F033C}"/>
                </a:ext>
              </a:extLst>
            </p:cNvPr>
            <p:cNvGrpSpPr>
              <a:grpSpLocks/>
            </p:cNvGrpSpPr>
            <p:nvPr/>
          </p:nvGrpSpPr>
          <p:grpSpPr bwMode="auto">
            <a:xfrm>
              <a:off x="4032" y="2081"/>
              <a:ext cx="588" cy="206"/>
              <a:chOff x="0" y="2819"/>
              <a:chExt cx="150" cy="736"/>
            </a:xfrm>
          </p:grpSpPr>
          <p:sp>
            <p:nvSpPr>
              <p:cNvPr id="38" name="Rectangle 70">
                <a:extLst>
                  <a:ext uri="{FF2B5EF4-FFF2-40B4-BE49-F238E27FC236}">
                    <a16:creationId xmlns:a16="http://schemas.microsoft.com/office/drawing/2014/main" id="{42821D8E-C1CF-2E64-3F96-A70F8DFF2C32}"/>
                  </a:ext>
                </a:extLst>
              </p:cNvPr>
              <p:cNvSpPr>
                <a:spLocks noChangeArrowheads="1"/>
              </p:cNvSpPr>
              <p:nvPr/>
            </p:nvSpPr>
            <p:spPr bwMode="auto">
              <a:xfrm>
                <a:off x="6" y="2825"/>
                <a:ext cx="138" cy="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200" b="0">
                    <a:solidFill>
                      <a:schemeClr val="tx1"/>
                    </a:solidFill>
                    <a:latin typeface="Arial Unicode MS" pitchFamily="34" charset="-128"/>
                    <a:ea typeface="Arial Unicode MS" pitchFamily="34" charset="-128"/>
                  </a:rPr>
                  <a:t>Mary</a:t>
                </a:r>
              </a:p>
              <a:p>
                <a:pPr>
                  <a:spcBef>
                    <a:spcPct val="0"/>
                  </a:spcBef>
                </a:pPr>
                <a:endParaRPr lang="en-US" altLang="en-US" b="0">
                  <a:solidFill>
                    <a:schemeClr val="tx1"/>
                  </a:solidFill>
                  <a:latin typeface="Times New Roman" panose="02020603050405020304" pitchFamily="18" charset="0"/>
                </a:endParaRPr>
              </a:p>
            </p:txBody>
          </p:sp>
          <p:sp>
            <p:nvSpPr>
              <p:cNvPr id="39" name="Rectangle 71">
                <a:extLst>
                  <a:ext uri="{FF2B5EF4-FFF2-40B4-BE49-F238E27FC236}">
                    <a16:creationId xmlns:a16="http://schemas.microsoft.com/office/drawing/2014/main" id="{B03A706A-8AD6-5D30-6A6C-F3A5CF1FAB7E}"/>
                  </a:ext>
                </a:extLst>
              </p:cNvPr>
              <p:cNvSpPr>
                <a:spLocks noChangeArrowheads="1"/>
              </p:cNvSpPr>
              <p:nvPr/>
            </p:nvSpPr>
            <p:spPr bwMode="auto">
              <a:xfrm>
                <a:off x="0" y="2819"/>
                <a:ext cx="150" cy="73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35" name="Group 75">
              <a:extLst>
                <a:ext uri="{FF2B5EF4-FFF2-40B4-BE49-F238E27FC236}">
                  <a16:creationId xmlns:a16="http://schemas.microsoft.com/office/drawing/2014/main" id="{D042D4F7-4ADC-8D4E-97FE-3DA7EF56DC65}"/>
                </a:ext>
              </a:extLst>
            </p:cNvPr>
            <p:cNvGrpSpPr>
              <a:grpSpLocks/>
            </p:cNvGrpSpPr>
            <p:nvPr/>
          </p:nvGrpSpPr>
          <p:grpSpPr bwMode="auto">
            <a:xfrm>
              <a:off x="4620" y="2081"/>
              <a:ext cx="574" cy="206"/>
              <a:chOff x="300" y="2819"/>
              <a:chExt cx="1227" cy="736"/>
            </a:xfrm>
          </p:grpSpPr>
          <p:sp>
            <p:nvSpPr>
              <p:cNvPr id="36" name="Rectangle 76">
                <a:extLst>
                  <a:ext uri="{FF2B5EF4-FFF2-40B4-BE49-F238E27FC236}">
                    <a16:creationId xmlns:a16="http://schemas.microsoft.com/office/drawing/2014/main" id="{A66098FA-BF46-CD32-40CB-1AE5FF731121}"/>
                  </a:ext>
                </a:extLst>
              </p:cNvPr>
              <p:cNvSpPr>
                <a:spLocks noChangeArrowheads="1"/>
              </p:cNvSpPr>
              <p:nvPr/>
            </p:nvSpPr>
            <p:spPr bwMode="auto">
              <a:xfrm>
                <a:off x="306" y="2825"/>
                <a:ext cx="1215" cy="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200" b="0">
                    <a:solidFill>
                      <a:schemeClr val="tx1"/>
                    </a:solidFill>
                    <a:latin typeface="Arial Unicode MS" pitchFamily="34" charset="-128"/>
                    <a:ea typeface="Arial Unicode MS" pitchFamily="34" charset="-128"/>
                  </a:rPr>
                  <a:t>Adam</a:t>
                </a:r>
              </a:p>
              <a:p>
                <a:pPr>
                  <a:spcBef>
                    <a:spcPct val="0"/>
                  </a:spcBef>
                </a:pPr>
                <a:endParaRPr lang="en-US" altLang="en-US" b="0">
                  <a:solidFill>
                    <a:schemeClr val="tx1"/>
                  </a:solidFill>
                  <a:latin typeface="Times New Roman" panose="02020603050405020304" pitchFamily="18" charset="0"/>
                </a:endParaRPr>
              </a:p>
            </p:txBody>
          </p:sp>
          <p:sp>
            <p:nvSpPr>
              <p:cNvPr id="37" name="Rectangle 77">
                <a:extLst>
                  <a:ext uri="{FF2B5EF4-FFF2-40B4-BE49-F238E27FC236}">
                    <a16:creationId xmlns:a16="http://schemas.microsoft.com/office/drawing/2014/main" id="{A794A199-F65E-A59B-805C-9E07998618B1}"/>
                  </a:ext>
                </a:extLst>
              </p:cNvPr>
              <p:cNvSpPr>
                <a:spLocks noChangeArrowheads="1"/>
              </p:cNvSpPr>
              <p:nvPr/>
            </p:nvSpPr>
            <p:spPr bwMode="auto">
              <a:xfrm>
                <a:off x="300" y="2819"/>
                <a:ext cx="1227" cy="736"/>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grpSp>
        <p:nvGrpSpPr>
          <p:cNvPr id="52" name="Group 188">
            <a:extLst>
              <a:ext uri="{FF2B5EF4-FFF2-40B4-BE49-F238E27FC236}">
                <a16:creationId xmlns:a16="http://schemas.microsoft.com/office/drawing/2014/main" id="{27D78291-3799-2B4D-F0CA-BE0D9CB6E3C9}"/>
              </a:ext>
            </a:extLst>
          </p:cNvPr>
          <p:cNvGrpSpPr>
            <a:grpSpLocks/>
          </p:cNvGrpSpPr>
          <p:nvPr/>
        </p:nvGrpSpPr>
        <p:grpSpPr bwMode="auto">
          <a:xfrm>
            <a:off x="5276461" y="5119396"/>
            <a:ext cx="1993900" cy="1481138"/>
            <a:chOff x="3264" y="3072"/>
            <a:chExt cx="1256" cy="933"/>
          </a:xfrm>
        </p:grpSpPr>
        <p:grpSp>
          <p:nvGrpSpPr>
            <p:cNvPr id="53" name="Group 79">
              <a:extLst>
                <a:ext uri="{FF2B5EF4-FFF2-40B4-BE49-F238E27FC236}">
                  <a16:creationId xmlns:a16="http://schemas.microsoft.com/office/drawing/2014/main" id="{5C1F794D-A200-121F-B829-B686E1C1F721}"/>
                </a:ext>
              </a:extLst>
            </p:cNvPr>
            <p:cNvGrpSpPr>
              <a:grpSpLocks/>
            </p:cNvGrpSpPr>
            <p:nvPr/>
          </p:nvGrpSpPr>
          <p:grpSpPr bwMode="auto">
            <a:xfrm>
              <a:off x="3264" y="3072"/>
              <a:ext cx="627" cy="191"/>
              <a:chOff x="0" y="0"/>
              <a:chExt cx="627" cy="403"/>
            </a:xfrm>
          </p:grpSpPr>
          <p:sp>
            <p:nvSpPr>
              <p:cNvPr id="81" name="Rectangle 80">
                <a:extLst>
                  <a:ext uri="{FF2B5EF4-FFF2-40B4-BE49-F238E27FC236}">
                    <a16:creationId xmlns:a16="http://schemas.microsoft.com/office/drawing/2014/main" id="{87BE235D-0404-2CEE-C0F0-5F6A89B9BE5F}"/>
                  </a:ext>
                </a:extLst>
              </p:cNvPr>
              <p:cNvSpPr>
                <a:spLocks noChangeArrowheads="1"/>
              </p:cNvSpPr>
              <p:nvPr/>
            </p:nvSpPr>
            <p:spPr bwMode="auto">
              <a:xfrm>
                <a:off x="43" y="0"/>
                <a:ext cx="54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just" eaLnBrk="1" hangingPunct="1">
                  <a:spcBef>
                    <a:spcPct val="0"/>
                  </a:spcBef>
                </a:pPr>
                <a:r>
                  <a:rPr lang="en-US" altLang="en-US" sz="1200">
                    <a:solidFill>
                      <a:schemeClr val="tx1"/>
                    </a:solidFill>
                    <a:latin typeface="Arial Unicode MS" pitchFamily="34" charset="-128"/>
                    <a:ea typeface="Arial Unicode MS" pitchFamily="34" charset="-128"/>
                  </a:rPr>
                  <a:t>Employee</a:t>
                </a:r>
              </a:p>
              <a:p>
                <a:pPr algn="just">
                  <a:spcBef>
                    <a:spcPct val="0"/>
                  </a:spcBef>
                </a:pPr>
                <a:endParaRPr lang="en-US" altLang="en-US" b="0">
                  <a:solidFill>
                    <a:schemeClr val="tx1"/>
                  </a:solidFill>
                  <a:latin typeface="Times New Roman" panose="02020603050405020304" pitchFamily="18" charset="0"/>
                </a:endParaRPr>
              </a:p>
            </p:txBody>
          </p:sp>
          <p:sp>
            <p:nvSpPr>
              <p:cNvPr id="82" name="Rectangle 81">
                <a:extLst>
                  <a:ext uri="{FF2B5EF4-FFF2-40B4-BE49-F238E27FC236}">
                    <a16:creationId xmlns:a16="http://schemas.microsoft.com/office/drawing/2014/main" id="{F04DEF08-CF6B-387A-703E-42E3C7CAA077}"/>
                  </a:ext>
                </a:extLst>
              </p:cNvPr>
              <p:cNvSpPr>
                <a:spLocks noChangeArrowheads="1"/>
              </p:cNvSpPr>
              <p:nvPr/>
            </p:nvSpPr>
            <p:spPr bwMode="auto">
              <a:xfrm>
                <a:off x="0" y="0"/>
                <a:ext cx="62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54" name="Group 85">
              <a:extLst>
                <a:ext uri="{FF2B5EF4-FFF2-40B4-BE49-F238E27FC236}">
                  <a16:creationId xmlns:a16="http://schemas.microsoft.com/office/drawing/2014/main" id="{945C7BDD-A55C-73B6-064F-E44AB623621F}"/>
                </a:ext>
              </a:extLst>
            </p:cNvPr>
            <p:cNvGrpSpPr>
              <a:grpSpLocks/>
            </p:cNvGrpSpPr>
            <p:nvPr/>
          </p:nvGrpSpPr>
          <p:grpSpPr bwMode="auto">
            <a:xfrm>
              <a:off x="3894" y="3072"/>
              <a:ext cx="626" cy="191"/>
              <a:chOff x="1249" y="0"/>
              <a:chExt cx="626" cy="403"/>
            </a:xfrm>
          </p:grpSpPr>
          <p:sp>
            <p:nvSpPr>
              <p:cNvPr id="79" name="Rectangle 86">
                <a:extLst>
                  <a:ext uri="{FF2B5EF4-FFF2-40B4-BE49-F238E27FC236}">
                    <a16:creationId xmlns:a16="http://schemas.microsoft.com/office/drawing/2014/main" id="{1D9480A6-C46B-5887-32B3-BABCEE47F6F8}"/>
                  </a:ext>
                </a:extLst>
              </p:cNvPr>
              <p:cNvSpPr>
                <a:spLocks noChangeArrowheads="1"/>
              </p:cNvSpPr>
              <p:nvPr/>
            </p:nvSpPr>
            <p:spPr bwMode="auto">
              <a:xfrm>
                <a:off x="1292" y="0"/>
                <a:ext cx="54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just" eaLnBrk="1" hangingPunct="1">
                  <a:spcBef>
                    <a:spcPct val="0"/>
                  </a:spcBef>
                </a:pPr>
                <a:r>
                  <a:rPr lang="en-US" altLang="en-US" sz="1200">
                    <a:solidFill>
                      <a:schemeClr val="tx1"/>
                    </a:solidFill>
                    <a:latin typeface="Arial Unicode MS" pitchFamily="34" charset="-128"/>
                    <a:ea typeface="Arial Unicode MS" pitchFamily="34" charset="-128"/>
                  </a:rPr>
                  <a:t>Language</a:t>
                </a:r>
              </a:p>
              <a:p>
                <a:pPr algn="just">
                  <a:spcBef>
                    <a:spcPct val="0"/>
                  </a:spcBef>
                </a:pPr>
                <a:endParaRPr lang="en-US" altLang="en-US" b="0">
                  <a:solidFill>
                    <a:schemeClr val="tx1"/>
                  </a:solidFill>
                  <a:latin typeface="Times New Roman" panose="02020603050405020304" pitchFamily="18" charset="0"/>
                </a:endParaRPr>
              </a:p>
            </p:txBody>
          </p:sp>
          <p:sp>
            <p:nvSpPr>
              <p:cNvPr id="80" name="Rectangle 87">
                <a:extLst>
                  <a:ext uri="{FF2B5EF4-FFF2-40B4-BE49-F238E27FC236}">
                    <a16:creationId xmlns:a16="http://schemas.microsoft.com/office/drawing/2014/main" id="{F15DDEEC-43CD-2888-1152-6459C2D9D65E}"/>
                  </a:ext>
                </a:extLst>
              </p:cNvPr>
              <p:cNvSpPr>
                <a:spLocks noChangeArrowheads="1"/>
              </p:cNvSpPr>
              <p:nvPr/>
            </p:nvSpPr>
            <p:spPr bwMode="auto">
              <a:xfrm>
                <a:off x="1249" y="0"/>
                <a:ext cx="626"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55" name="Group 88">
              <a:extLst>
                <a:ext uri="{FF2B5EF4-FFF2-40B4-BE49-F238E27FC236}">
                  <a16:creationId xmlns:a16="http://schemas.microsoft.com/office/drawing/2014/main" id="{DF2C3BDB-C791-4F72-5445-8DD733952BE9}"/>
                </a:ext>
              </a:extLst>
            </p:cNvPr>
            <p:cNvGrpSpPr>
              <a:grpSpLocks/>
            </p:cNvGrpSpPr>
            <p:nvPr/>
          </p:nvGrpSpPr>
          <p:grpSpPr bwMode="auto">
            <a:xfrm>
              <a:off x="3264" y="3263"/>
              <a:ext cx="627" cy="193"/>
              <a:chOff x="0" y="403"/>
              <a:chExt cx="627" cy="403"/>
            </a:xfrm>
          </p:grpSpPr>
          <p:sp>
            <p:nvSpPr>
              <p:cNvPr id="77" name="Rectangle 89">
                <a:extLst>
                  <a:ext uri="{FF2B5EF4-FFF2-40B4-BE49-F238E27FC236}">
                    <a16:creationId xmlns:a16="http://schemas.microsoft.com/office/drawing/2014/main" id="{CC3930EF-542B-8D91-9453-A34E3CC55FAD}"/>
                  </a:ext>
                </a:extLst>
              </p:cNvPr>
              <p:cNvSpPr>
                <a:spLocks noChangeArrowheads="1"/>
              </p:cNvSpPr>
              <p:nvPr/>
            </p:nvSpPr>
            <p:spPr bwMode="auto">
              <a:xfrm>
                <a:off x="43" y="403"/>
                <a:ext cx="54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just" eaLnBrk="1" hangingPunct="1">
                  <a:spcBef>
                    <a:spcPct val="0"/>
                  </a:spcBef>
                </a:pPr>
                <a:r>
                  <a:rPr lang="en-US" altLang="en-US" sz="1200" b="0">
                    <a:solidFill>
                      <a:schemeClr val="tx1"/>
                    </a:solidFill>
                    <a:latin typeface="Arial Unicode MS" pitchFamily="34" charset="-128"/>
                    <a:ea typeface="Arial Unicode MS" pitchFamily="34" charset="-128"/>
                  </a:rPr>
                  <a:t>1234</a:t>
                </a:r>
              </a:p>
              <a:p>
                <a:pPr algn="just">
                  <a:spcBef>
                    <a:spcPct val="0"/>
                  </a:spcBef>
                </a:pPr>
                <a:endParaRPr lang="en-US" altLang="en-US" b="0">
                  <a:solidFill>
                    <a:schemeClr val="tx1"/>
                  </a:solidFill>
                  <a:latin typeface="Times New Roman" panose="02020603050405020304" pitchFamily="18" charset="0"/>
                </a:endParaRPr>
              </a:p>
            </p:txBody>
          </p:sp>
          <p:sp>
            <p:nvSpPr>
              <p:cNvPr id="78" name="Rectangle 90">
                <a:extLst>
                  <a:ext uri="{FF2B5EF4-FFF2-40B4-BE49-F238E27FC236}">
                    <a16:creationId xmlns:a16="http://schemas.microsoft.com/office/drawing/2014/main" id="{BB6B99EC-5C48-B9BB-F2C3-C4C14F444668}"/>
                  </a:ext>
                </a:extLst>
              </p:cNvPr>
              <p:cNvSpPr>
                <a:spLocks noChangeArrowheads="1"/>
              </p:cNvSpPr>
              <p:nvPr/>
            </p:nvSpPr>
            <p:spPr bwMode="auto">
              <a:xfrm>
                <a:off x="0" y="403"/>
                <a:ext cx="62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56" name="Group 94">
              <a:extLst>
                <a:ext uri="{FF2B5EF4-FFF2-40B4-BE49-F238E27FC236}">
                  <a16:creationId xmlns:a16="http://schemas.microsoft.com/office/drawing/2014/main" id="{9CA21376-800C-D40C-5237-F27FBB3B202B}"/>
                </a:ext>
              </a:extLst>
            </p:cNvPr>
            <p:cNvGrpSpPr>
              <a:grpSpLocks/>
            </p:cNvGrpSpPr>
            <p:nvPr/>
          </p:nvGrpSpPr>
          <p:grpSpPr bwMode="auto">
            <a:xfrm>
              <a:off x="3894" y="3263"/>
              <a:ext cx="626" cy="193"/>
              <a:chOff x="1249" y="403"/>
              <a:chExt cx="626" cy="403"/>
            </a:xfrm>
          </p:grpSpPr>
          <p:sp>
            <p:nvSpPr>
              <p:cNvPr id="75" name="Rectangle 95">
                <a:extLst>
                  <a:ext uri="{FF2B5EF4-FFF2-40B4-BE49-F238E27FC236}">
                    <a16:creationId xmlns:a16="http://schemas.microsoft.com/office/drawing/2014/main" id="{649F9F8C-BFA3-2CBC-F4E3-520186B03CE9}"/>
                  </a:ext>
                </a:extLst>
              </p:cNvPr>
              <p:cNvSpPr>
                <a:spLocks noChangeArrowheads="1"/>
              </p:cNvSpPr>
              <p:nvPr/>
            </p:nvSpPr>
            <p:spPr bwMode="auto">
              <a:xfrm>
                <a:off x="1292" y="403"/>
                <a:ext cx="54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just" eaLnBrk="1" hangingPunct="1">
                  <a:spcBef>
                    <a:spcPct val="0"/>
                  </a:spcBef>
                </a:pPr>
                <a:r>
                  <a:rPr lang="en-US" altLang="en-US" sz="1200" b="0">
                    <a:solidFill>
                      <a:schemeClr val="tx1"/>
                    </a:solidFill>
                    <a:latin typeface="Arial Unicode MS" pitchFamily="34" charset="-128"/>
                    <a:ea typeface="Arial Unicode MS" pitchFamily="34" charset="-128"/>
                  </a:rPr>
                  <a:t>French</a:t>
                </a:r>
              </a:p>
              <a:p>
                <a:pPr algn="just">
                  <a:spcBef>
                    <a:spcPct val="0"/>
                  </a:spcBef>
                </a:pPr>
                <a:endParaRPr lang="en-US" altLang="en-US" b="0">
                  <a:solidFill>
                    <a:schemeClr val="tx1"/>
                  </a:solidFill>
                  <a:latin typeface="Times New Roman" panose="02020603050405020304" pitchFamily="18" charset="0"/>
                </a:endParaRPr>
              </a:p>
            </p:txBody>
          </p:sp>
          <p:sp>
            <p:nvSpPr>
              <p:cNvPr id="76" name="Rectangle 96">
                <a:extLst>
                  <a:ext uri="{FF2B5EF4-FFF2-40B4-BE49-F238E27FC236}">
                    <a16:creationId xmlns:a16="http://schemas.microsoft.com/office/drawing/2014/main" id="{8004188C-7E75-6D50-E8F8-EA973C0EABDE}"/>
                  </a:ext>
                </a:extLst>
              </p:cNvPr>
              <p:cNvSpPr>
                <a:spLocks noChangeArrowheads="1"/>
              </p:cNvSpPr>
              <p:nvPr/>
            </p:nvSpPr>
            <p:spPr bwMode="auto">
              <a:xfrm>
                <a:off x="1249" y="403"/>
                <a:ext cx="626"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57" name="Group 97">
              <a:extLst>
                <a:ext uri="{FF2B5EF4-FFF2-40B4-BE49-F238E27FC236}">
                  <a16:creationId xmlns:a16="http://schemas.microsoft.com/office/drawing/2014/main" id="{75FB314C-AA11-EA5D-AFB2-7422EC738A8A}"/>
                </a:ext>
              </a:extLst>
            </p:cNvPr>
            <p:cNvGrpSpPr>
              <a:grpSpLocks/>
            </p:cNvGrpSpPr>
            <p:nvPr/>
          </p:nvGrpSpPr>
          <p:grpSpPr bwMode="auto">
            <a:xfrm>
              <a:off x="3264" y="3456"/>
              <a:ext cx="627" cy="181"/>
              <a:chOff x="0" y="806"/>
              <a:chExt cx="627" cy="403"/>
            </a:xfrm>
          </p:grpSpPr>
          <p:sp>
            <p:nvSpPr>
              <p:cNvPr id="73" name="Rectangle 98">
                <a:extLst>
                  <a:ext uri="{FF2B5EF4-FFF2-40B4-BE49-F238E27FC236}">
                    <a16:creationId xmlns:a16="http://schemas.microsoft.com/office/drawing/2014/main" id="{C81969ED-DF64-3DD3-B676-7949865A85D5}"/>
                  </a:ext>
                </a:extLst>
              </p:cNvPr>
              <p:cNvSpPr>
                <a:spLocks noChangeArrowheads="1"/>
              </p:cNvSpPr>
              <p:nvPr/>
            </p:nvSpPr>
            <p:spPr bwMode="auto">
              <a:xfrm>
                <a:off x="43" y="806"/>
                <a:ext cx="54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just" eaLnBrk="1" hangingPunct="1">
                  <a:spcBef>
                    <a:spcPct val="0"/>
                  </a:spcBef>
                </a:pPr>
                <a:r>
                  <a:rPr lang="en-US" altLang="en-US" sz="1200" b="0">
                    <a:solidFill>
                      <a:schemeClr val="tx1"/>
                    </a:solidFill>
                    <a:latin typeface="Arial Unicode MS" pitchFamily="34" charset="-128"/>
                    <a:ea typeface="Arial Unicode MS" pitchFamily="34" charset="-128"/>
                  </a:rPr>
                  <a:t>1234</a:t>
                </a:r>
              </a:p>
              <a:p>
                <a:pPr algn="just">
                  <a:spcBef>
                    <a:spcPct val="0"/>
                  </a:spcBef>
                </a:pPr>
                <a:endParaRPr lang="en-US" altLang="en-US" b="0">
                  <a:solidFill>
                    <a:schemeClr val="tx1"/>
                  </a:solidFill>
                  <a:latin typeface="Times New Roman" panose="02020603050405020304" pitchFamily="18" charset="0"/>
                </a:endParaRPr>
              </a:p>
            </p:txBody>
          </p:sp>
          <p:sp>
            <p:nvSpPr>
              <p:cNvPr id="74" name="Rectangle 99">
                <a:extLst>
                  <a:ext uri="{FF2B5EF4-FFF2-40B4-BE49-F238E27FC236}">
                    <a16:creationId xmlns:a16="http://schemas.microsoft.com/office/drawing/2014/main" id="{47C23215-75B0-1C6B-08ED-696378C2B113}"/>
                  </a:ext>
                </a:extLst>
              </p:cNvPr>
              <p:cNvSpPr>
                <a:spLocks noChangeArrowheads="1"/>
              </p:cNvSpPr>
              <p:nvPr/>
            </p:nvSpPr>
            <p:spPr bwMode="auto">
              <a:xfrm>
                <a:off x="0" y="806"/>
                <a:ext cx="62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58" name="Group 103">
              <a:extLst>
                <a:ext uri="{FF2B5EF4-FFF2-40B4-BE49-F238E27FC236}">
                  <a16:creationId xmlns:a16="http://schemas.microsoft.com/office/drawing/2014/main" id="{CA70E142-D5E8-1BC7-3BF7-670D48F0079D}"/>
                </a:ext>
              </a:extLst>
            </p:cNvPr>
            <p:cNvGrpSpPr>
              <a:grpSpLocks/>
            </p:cNvGrpSpPr>
            <p:nvPr/>
          </p:nvGrpSpPr>
          <p:grpSpPr bwMode="auto">
            <a:xfrm>
              <a:off x="3894" y="3456"/>
              <a:ext cx="626" cy="181"/>
              <a:chOff x="1249" y="806"/>
              <a:chExt cx="626" cy="403"/>
            </a:xfrm>
          </p:grpSpPr>
          <p:sp>
            <p:nvSpPr>
              <p:cNvPr id="71" name="Rectangle 104">
                <a:extLst>
                  <a:ext uri="{FF2B5EF4-FFF2-40B4-BE49-F238E27FC236}">
                    <a16:creationId xmlns:a16="http://schemas.microsoft.com/office/drawing/2014/main" id="{C9F0D887-53BA-5882-F0FC-AF88D40B91F5}"/>
                  </a:ext>
                </a:extLst>
              </p:cNvPr>
              <p:cNvSpPr>
                <a:spLocks noChangeArrowheads="1"/>
              </p:cNvSpPr>
              <p:nvPr/>
            </p:nvSpPr>
            <p:spPr bwMode="auto">
              <a:xfrm>
                <a:off x="1292" y="806"/>
                <a:ext cx="54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just" eaLnBrk="1" hangingPunct="1">
                  <a:spcBef>
                    <a:spcPct val="0"/>
                  </a:spcBef>
                </a:pPr>
                <a:r>
                  <a:rPr lang="en-US" altLang="en-US" sz="1200" b="0">
                    <a:solidFill>
                      <a:schemeClr val="tx1"/>
                    </a:solidFill>
                    <a:latin typeface="Arial Unicode MS" pitchFamily="34" charset="-128"/>
                    <a:ea typeface="Arial Unicode MS" pitchFamily="34" charset="-128"/>
                  </a:rPr>
                  <a:t>German</a:t>
                </a:r>
              </a:p>
              <a:p>
                <a:pPr algn="just">
                  <a:spcBef>
                    <a:spcPct val="0"/>
                  </a:spcBef>
                </a:pPr>
                <a:endParaRPr lang="en-US" altLang="en-US" b="0">
                  <a:solidFill>
                    <a:schemeClr val="tx1"/>
                  </a:solidFill>
                  <a:latin typeface="Times New Roman" panose="02020603050405020304" pitchFamily="18" charset="0"/>
                </a:endParaRPr>
              </a:p>
            </p:txBody>
          </p:sp>
          <p:sp>
            <p:nvSpPr>
              <p:cNvPr id="72" name="Rectangle 105">
                <a:extLst>
                  <a:ext uri="{FF2B5EF4-FFF2-40B4-BE49-F238E27FC236}">
                    <a16:creationId xmlns:a16="http://schemas.microsoft.com/office/drawing/2014/main" id="{7D736756-8FFF-B165-7C86-2474AF707412}"/>
                  </a:ext>
                </a:extLst>
              </p:cNvPr>
              <p:cNvSpPr>
                <a:spLocks noChangeArrowheads="1"/>
              </p:cNvSpPr>
              <p:nvPr/>
            </p:nvSpPr>
            <p:spPr bwMode="auto">
              <a:xfrm>
                <a:off x="1249" y="806"/>
                <a:ext cx="626"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59" name="Group 106">
              <a:extLst>
                <a:ext uri="{FF2B5EF4-FFF2-40B4-BE49-F238E27FC236}">
                  <a16:creationId xmlns:a16="http://schemas.microsoft.com/office/drawing/2014/main" id="{38B454F9-0758-D9A8-1E56-972F210FEEAF}"/>
                </a:ext>
              </a:extLst>
            </p:cNvPr>
            <p:cNvGrpSpPr>
              <a:grpSpLocks/>
            </p:cNvGrpSpPr>
            <p:nvPr/>
          </p:nvGrpSpPr>
          <p:grpSpPr bwMode="auto">
            <a:xfrm>
              <a:off x="3264" y="3637"/>
              <a:ext cx="627" cy="203"/>
              <a:chOff x="0" y="1209"/>
              <a:chExt cx="627" cy="403"/>
            </a:xfrm>
          </p:grpSpPr>
          <p:sp>
            <p:nvSpPr>
              <p:cNvPr id="69" name="Rectangle 107">
                <a:extLst>
                  <a:ext uri="{FF2B5EF4-FFF2-40B4-BE49-F238E27FC236}">
                    <a16:creationId xmlns:a16="http://schemas.microsoft.com/office/drawing/2014/main" id="{1F4834D6-20B5-142B-2E63-26987AD61078}"/>
                  </a:ext>
                </a:extLst>
              </p:cNvPr>
              <p:cNvSpPr>
                <a:spLocks noChangeArrowheads="1"/>
              </p:cNvSpPr>
              <p:nvPr/>
            </p:nvSpPr>
            <p:spPr bwMode="auto">
              <a:xfrm>
                <a:off x="43" y="1209"/>
                <a:ext cx="54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just" eaLnBrk="1" hangingPunct="1">
                  <a:spcBef>
                    <a:spcPct val="0"/>
                  </a:spcBef>
                </a:pPr>
                <a:r>
                  <a:rPr lang="en-US" altLang="en-US" sz="1200" b="0">
                    <a:solidFill>
                      <a:schemeClr val="tx1"/>
                    </a:solidFill>
                    <a:latin typeface="Arial Unicode MS" pitchFamily="34" charset="-128"/>
                    <a:ea typeface="Arial Unicode MS" pitchFamily="34" charset="-128"/>
                  </a:rPr>
                  <a:t>1453</a:t>
                </a:r>
              </a:p>
              <a:p>
                <a:pPr algn="just">
                  <a:spcBef>
                    <a:spcPct val="0"/>
                  </a:spcBef>
                </a:pPr>
                <a:endParaRPr lang="en-US" altLang="en-US" b="0">
                  <a:solidFill>
                    <a:schemeClr val="tx1"/>
                  </a:solidFill>
                  <a:latin typeface="Times New Roman" panose="02020603050405020304" pitchFamily="18" charset="0"/>
                </a:endParaRPr>
              </a:p>
            </p:txBody>
          </p:sp>
          <p:sp>
            <p:nvSpPr>
              <p:cNvPr id="70" name="Rectangle 108">
                <a:extLst>
                  <a:ext uri="{FF2B5EF4-FFF2-40B4-BE49-F238E27FC236}">
                    <a16:creationId xmlns:a16="http://schemas.microsoft.com/office/drawing/2014/main" id="{DD084DE4-1C94-2B26-C6C4-FECE640F0D43}"/>
                  </a:ext>
                </a:extLst>
              </p:cNvPr>
              <p:cNvSpPr>
                <a:spLocks noChangeArrowheads="1"/>
              </p:cNvSpPr>
              <p:nvPr/>
            </p:nvSpPr>
            <p:spPr bwMode="auto">
              <a:xfrm>
                <a:off x="0" y="1209"/>
                <a:ext cx="62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60" name="Group 112">
              <a:extLst>
                <a:ext uri="{FF2B5EF4-FFF2-40B4-BE49-F238E27FC236}">
                  <a16:creationId xmlns:a16="http://schemas.microsoft.com/office/drawing/2014/main" id="{8AC68D74-6F64-E3A2-AE2A-E4C976996EBF}"/>
                </a:ext>
              </a:extLst>
            </p:cNvPr>
            <p:cNvGrpSpPr>
              <a:grpSpLocks/>
            </p:cNvGrpSpPr>
            <p:nvPr/>
          </p:nvGrpSpPr>
          <p:grpSpPr bwMode="auto">
            <a:xfrm>
              <a:off x="3894" y="3637"/>
              <a:ext cx="626" cy="203"/>
              <a:chOff x="1249" y="1209"/>
              <a:chExt cx="626" cy="403"/>
            </a:xfrm>
          </p:grpSpPr>
          <p:sp>
            <p:nvSpPr>
              <p:cNvPr id="67" name="Rectangle 113">
                <a:extLst>
                  <a:ext uri="{FF2B5EF4-FFF2-40B4-BE49-F238E27FC236}">
                    <a16:creationId xmlns:a16="http://schemas.microsoft.com/office/drawing/2014/main" id="{660303BF-AA25-E7B5-A9BC-40FF5769AB10}"/>
                  </a:ext>
                </a:extLst>
              </p:cNvPr>
              <p:cNvSpPr>
                <a:spLocks noChangeArrowheads="1"/>
              </p:cNvSpPr>
              <p:nvPr/>
            </p:nvSpPr>
            <p:spPr bwMode="auto">
              <a:xfrm>
                <a:off x="1292" y="1209"/>
                <a:ext cx="54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just" eaLnBrk="1" hangingPunct="1">
                  <a:spcBef>
                    <a:spcPct val="0"/>
                  </a:spcBef>
                </a:pPr>
                <a:r>
                  <a:rPr lang="en-US" altLang="en-US" sz="1200" b="0">
                    <a:solidFill>
                      <a:schemeClr val="tx1"/>
                    </a:solidFill>
                    <a:latin typeface="Arial Unicode MS" pitchFamily="34" charset="-128"/>
                    <a:ea typeface="Arial Unicode MS" pitchFamily="34" charset="-128"/>
                  </a:rPr>
                  <a:t>Spanish</a:t>
                </a:r>
              </a:p>
              <a:p>
                <a:pPr algn="just">
                  <a:spcBef>
                    <a:spcPct val="0"/>
                  </a:spcBef>
                </a:pPr>
                <a:endParaRPr lang="en-US" altLang="en-US" b="0">
                  <a:solidFill>
                    <a:schemeClr val="tx1"/>
                  </a:solidFill>
                  <a:latin typeface="Times New Roman" panose="02020603050405020304" pitchFamily="18" charset="0"/>
                </a:endParaRPr>
              </a:p>
            </p:txBody>
          </p:sp>
          <p:sp>
            <p:nvSpPr>
              <p:cNvPr id="68" name="Rectangle 114">
                <a:extLst>
                  <a:ext uri="{FF2B5EF4-FFF2-40B4-BE49-F238E27FC236}">
                    <a16:creationId xmlns:a16="http://schemas.microsoft.com/office/drawing/2014/main" id="{7FD6C19A-A12B-2FD9-7834-8C721966B742}"/>
                  </a:ext>
                </a:extLst>
              </p:cNvPr>
              <p:cNvSpPr>
                <a:spLocks noChangeArrowheads="1"/>
              </p:cNvSpPr>
              <p:nvPr/>
            </p:nvSpPr>
            <p:spPr bwMode="auto">
              <a:xfrm>
                <a:off x="1249" y="1209"/>
                <a:ext cx="626"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61" name="Group 124">
              <a:extLst>
                <a:ext uri="{FF2B5EF4-FFF2-40B4-BE49-F238E27FC236}">
                  <a16:creationId xmlns:a16="http://schemas.microsoft.com/office/drawing/2014/main" id="{4C61944C-AE16-C2C3-90DC-676553992317}"/>
                </a:ext>
              </a:extLst>
            </p:cNvPr>
            <p:cNvGrpSpPr>
              <a:grpSpLocks/>
            </p:cNvGrpSpPr>
            <p:nvPr/>
          </p:nvGrpSpPr>
          <p:grpSpPr bwMode="auto">
            <a:xfrm>
              <a:off x="3264" y="3840"/>
              <a:ext cx="627" cy="165"/>
              <a:chOff x="0" y="2015"/>
              <a:chExt cx="627" cy="403"/>
            </a:xfrm>
          </p:grpSpPr>
          <p:sp>
            <p:nvSpPr>
              <p:cNvPr id="65" name="Rectangle 125">
                <a:extLst>
                  <a:ext uri="{FF2B5EF4-FFF2-40B4-BE49-F238E27FC236}">
                    <a16:creationId xmlns:a16="http://schemas.microsoft.com/office/drawing/2014/main" id="{7C18C603-B8AD-0083-0FB1-E0C0A701B6F0}"/>
                  </a:ext>
                </a:extLst>
              </p:cNvPr>
              <p:cNvSpPr>
                <a:spLocks noChangeArrowheads="1"/>
              </p:cNvSpPr>
              <p:nvPr/>
            </p:nvSpPr>
            <p:spPr bwMode="auto">
              <a:xfrm>
                <a:off x="43" y="2015"/>
                <a:ext cx="54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just" eaLnBrk="1" hangingPunct="1">
                  <a:spcBef>
                    <a:spcPct val="0"/>
                  </a:spcBef>
                </a:pPr>
                <a:r>
                  <a:rPr lang="en-US" altLang="en-US" sz="1200" b="0">
                    <a:solidFill>
                      <a:schemeClr val="tx1"/>
                    </a:solidFill>
                    <a:latin typeface="Arial Unicode MS" pitchFamily="34" charset="-128"/>
                    <a:ea typeface="Arial Unicode MS" pitchFamily="34" charset="-128"/>
                  </a:rPr>
                  <a:t>2345</a:t>
                </a:r>
              </a:p>
              <a:p>
                <a:pPr algn="just">
                  <a:spcBef>
                    <a:spcPct val="0"/>
                  </a:spcBef>
                </a:pPr>
                <a:endParaRPr lang="en-US" altLang="en-US" b="0">
                  <a:solidFill>
                    <a:schemeClr val="tx1"/>
                  </a:solidFill>
                  <a:latin typeface="Times New Roman" panose="02020603050405020304" pitchFamily="18" charset="0"/>
                </a:endParaRPr>
              </a:p>
            </p:txBody>
          </p:sp>
          <p:sp>
            <p:nvSpPr>
              <p:cNvPr id="66" name="Rectangle 126">
                <a:extLst>
                  <a:ext uri="{FF2B5EF4-FFF2-40B4-BE49-F238E27FC236}">
                    <a16:creationId xmlns:a16="http://schemas.microsoft.com/office/drawing/2014/main" id="{B81EF808-75A7-CA92-D675-34DF024E0797}"/>
                  </a:ext>
                </a:extLst>
              </p:cNvPr>
              <p:cNvSpPr>
                <a:spLocks noChangeArrowheads="1"/>
              </p:cNvSpPr>
              <p:nvPr/>
            </p:nvSpPr>
            <p:spPr bwMode="auto">
              <a:xfrm>
                <a:off x="0" y="2015"/>
                <a:ext cx="62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62" name="Group 130">
              <a:extLst>
                <a:ext uri="{FF2B5EF4-FFF2-40B4-BE49-F238E27FC236}">
                  <a16:creationId xmlns:a16="http://schemas.microsoft.com/office/drawing/2014/main" id="{0A8DB97F-E91E-B2DB-765E-80ECD5BE55DB}"/>
                </a:ext>
              </a:extLst>
            </p:cNvPr>
            <p:cNvGrpSpPr>
              <a:grpSpLocks/>
            </p:cNvGrpSpPr>
            <p:nvPr/>
          </p:nvGrpSpPr>
          <p:grpSpPr bwMode="auto">
            <a:xfrm>
              <a:off x="3894" y="3840"/>
              <a:ext cx="626" cy="165"/>
              <a:chOff x="1249" y="2015"/>
              <a:chExt cx="626" cy="403"/>
            </a:xfrm>
          </p:grpSpPr>
          <p:sp>
            <p:nvSpPr>
              <p:cNvPr id="63" name="Rectangle 131">
                <a:extLst>
                  <a:ext uri="{FF2B5EF4-FFF2-40B4-BE49-F238E27FC236}">
                    <a16:creationId xmlns:a16="http://schemas.microsoft.com/office/drawing/2014/main" id="{498A3608-BEF5-558F-C4B5-842A85F85F5D}"/>
                  </a:ext>
                </a:extLst>
              </p:cNvPr>
              <p:cNvSpPr>
                <a:spLocks noChangeArrowheads="1"/>
              </p:cNvSpPr>
              <p:nvPr/>
            </p:nvSpPr>
            <p:spPr bwMode="auto">
              <a:xfrm>
                <a:off x="1292" y="2015"/>
                <a:ext cx="540"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just" eaLnBrk="1" hangingPunct="1">
                  <a:spcBef>
                    <a:spcPct val="0"/>
                  </a:spcBef>
                </a:pPr>
                <a:r>
                  <a:rPr lang="en-US" altLang="en-US" sz="1200" b="0">
                    <a:solidFill>
                      <a:schemeClr val="tx1"/>
                    </a:solidFill>
                    <a:latin typeface="Arial Unicode MS" pitchFamily="34" charset="-128"/>
                    <a:ea typeface="Arial Unicode MS" pitchFamily="34" charset="-128"/>
                  </a:rPr>
                  <a:t>Spanish</a:t>
                </a:r>
              </a:p>
              <a:p>
                <a:pPr algn="just">
                  <a:spcBef>
                    <a:spcPct val="0"/>
                  </a:spcBef>
                </a:pPr>
                <a:endParaRPr lang="en-US" altLang="en-US" b="0">
                  <a:solidFill>
                    <a:schemeClr val="tx1"/>
                  </a:solidFill>
                  <a:latin typeface="Times New Roman" panose="02020603050405020304" pitchFamily="18" charset="0"/>
                </a:endParaRPr>
              </a:p>
            </p:txBody>
          </p:sp>
          <p:sp>
            <p:nvSpPr>
              <p:cNvPr id="64" name="Rectangle 132">
                <a:extLst>
                  <a:ext uri="{FF2B5EF4-FFF2-40B4-BE49-F238E27FC236}">
                    <a16:creationId xmlns:a16="http://schemas.microsoft.com/office/drawing/2014/main" id="{B2AB16D6-3E73-B51C-8CEE-4405AE913D27}"/>
                  </a:ext>
                </a:extLst>
              </p:cNvPr>
              <p:cNvSpPr>
                <a:spLocks noChangeArrowheads="1"/>
              </p:cNvSpPr>
              <p:nvPr/>
            </p:nvSpPr>
            <p:spPr bwMode="auto">
              <a:xfrm>
                <a:off x="1249" y="2015"/>
                <a:ext cx="626"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grpSp>
        <p:nvGrpSpPr>
          <p:cNvPr id="83" name="Group 189">
            <a:extLst>
              <a:ext uri="{FF2B5EF4-FFF2-40B4-BE49-F238E27FC236}">
                <a16:creationId xmlns:a16="http://schemas.microsoft.com/office/drawing/2014/main" id="{63A6D89B-9423-FE02-B755-5DA8C89E7062}"/>
              </a:ext>
            </a:extLst>
          </p:cNvPr>
          <p:cNvGrpSpPr>
            <a:grpSpLocks/>
          </p:cNvGrpSpPr>
          <p:nvPr/>
        </p:nvGrpSpPr>
        <p:grpSpPr bwMode="auto">
          <a:xfrm>
            <a:off x="2914261" y="5119396"/>
            <a:ext cx="1982788" cy="1465263"/>
            <a:chOff x="960" y="3072"/>
            <a:chExt cx="1249" cy="923"/>
          </a:xfrm>
        </p:grpSpPr>
        <p:grpSp>
          <p:nvGrpSpPr>
            <p:cNvPr id="84" name="Group 134">
              <a:extLst>
                <a:ext uri="{FF2B5EF4-FFF2-40B4-BE49-F238E27FC236}">
                  <a16:creationId xmlns:a16="http://schemas.microsoft.com/office/drawing/2014/main" id="{D8A8D03E-5E5E-32B2-B2C8-F40D03B20F6E}"/>
                </a:ext>
              </a:extLst>
            </p:cNvPr>
            <p:cNvGrpSpPr>
              <a:grpSpLocks/>
            </p:cNvGrpSpPr>
            <p:nvPr/>
          </p:nvGrpSpPr>
          <p:grpSpPr bwMode="auto">
            <a:xfrm>
              <a:off x="960" y="3072"/>
              <a:ext cx="627" cy="191"/>
              <a:chOff x="0" y="0"/>
              <a:chExt cx="627" cy="403"/>
            </a:xfrm>
          </p:grpSpPr>
          <p:sp>
            <p:nvSpPr>
              <p:cNvPr id="112" name="Rectangle 135">
                <a:extLst>
                  <a:ext uri="{FF2B5EF4-FFF2-40B4-BE49-F238E27FC236}">
                    <a16:creationId xmlns:a16="http://schemas.microsoft.com/office/drawing/2014/main" id="{506AFCF8-08C2-61D5-485E-9D4A1E7C5999}"/>
                  </a:ext>
                </a:extLst>
              </p:cNvPr>
              <p:cNvSpPr>
                <a:spLocks noChangeArrowheads="1"/>
              </p:cNvSpPr>
              <p:nvPr/>
            </p:nvSpPr>
            <p:spPr bwMode="auto">
              <a:xfrm>
                <a:off x="43" y="0"/>
                <a:ext cx="54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just" eaLnBrk="1" hangingPunct="1">
                  <a:spcBef>
                    <a:spcPct val="0"/>
                  </a:spcBef>
                </a:pPr>
                <a:r>
                  <a:rPr lang="en-US" altLang="en-US" sz="1200">
                    <a:solidFill>
                      <a:schemeClr val="tx1"/>
                    </a:solidFill>
                    <a:latin typeface="Arial Unicode MS" pitchFamily="34" charset="-128"/>
                    <a:ea typeface="Arial Unicode MS" pitchFamily="34" charset="-128"/>
                  </a:rPr>
                  <a:t>Employee</a:t>
                </a:r>
              </a:p>
              <a:p>
                <a:pPr algn="just">
                  <a:spcBef>
                    <a:spcPct val="0"/>
                  </a:spcBef>
                </a:pPr>
                <a:endParaRPr lang="en-US" altLang="en-US" b="0">
                  <a:solidFill>
                    <a:schemeClr val="tx1"/>
                  </a:solidFill>
                  <a:latin typeface="Times New Roman" panose="02020603050405020304" pitchFamily="18" charset="0"/>
                </a:endParaRPr>
              </a:p>
            </p:txBody>
          </p:sp>
          <p:sp>
            <p:nvSpPr>
              <p:cNvPr id="113" name="Rectangle 136">
                <a:extLst>
                  <a:ext uri="{FF2B5EF4-FFF2-40B4-BE49-F238E27FC236}">
                    <a16:creationId xmlns:a16="http://schemas.microsoft.com/office/drawing/2014/main" id="{B25020C1-FB02-0520-407E-793EBF209DCB}"/>
                  </a:ext>
                </a:extLst>
              </p:cNvPr>
              <p:cNvSpPr>
                <a:spLocks noChangeArrowheads="1"/>
              </p:cNvSpPr>
              <p:nvPr/>
            </p:nvSpPr>
            <p:spPr bwMode="auto">
              <a:xfrm>
                <a:off x="0" y="0"/>
                <a:ext cx="62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85" name="Group 137">
              <a:extLst>
                <a:ext uri="{FF2B5EF4-FFF2-40B4-BE49-F238E27FC236}">
                  <a16:creationId xmlns:a16="http://schemas.microsoft.com/office/drawing/2014/main" id="{B1417A46-E3B0-41F9-2587-DECF1FEE5B5D}"/>
                </a:ext>
              </a:extLst>
            </p:cNvPr>
            <p:cNvGrpSpPr>
              <a:grpSpLocks/>
            </p:cNvGrpSpPr>
            <p:nvPr/>
          </p:nvGrpSpPr>
          <p:grpSpPr bwMode="auto">
            <a:xfrm>
              <a:off x="1587" y="3072"/>
              <a:ext cx="622" cy="191"/>
              <a:chOff x="627" y="0"/>
              <a:chExt cx="622" cy="403"/>
            </a:xfrm>
          </p:grpSpPr>
          <p:sp>
            <p:nvSpPr>
              <p:cNvPr id="110" name="Rectangle 138">
                <a:extLst>
                  <a:ext uri="{FF2B5EF4-FFF2-40B4-BE49-F238E27FC236}">
                    <a16:creationId xmlns:a16="http://schemas.microsoft.com/office/drawing/2014/main" id="{522E28F3-0A73-ADBC-6658-0F0AB32F43B9}"/>
                  </a:ext>
                </a:extLst>
              </p:cNvPr>
              <p:cNvSpPr>
                <a:spLocks noChangeArrowheads="1"/>
              </p:cNvSpPr>
              <p:nvPr/>
            </p:nvSpPr>
            <p:spPr bwMode="auto">
              <a:xfrm>
                <a:off x="670" y="0"/>
                <a:ext cx="53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just" eaLnBrk="1" hangingPunct="1">
                  <a:spcBef>
                    <a:spcPct val="0"/>
                  </a:spcBef>
                </a:pPr>
                <a:r>
                  <a:rPr lang="en-US" altLang="en-US" sz="1200">
                    <a:solidFill>
                      <a:schemeClr val="tx1"/>
                    </a:solidFill>
                    <a:latin typeface="Arial Unicode MS" pitchFamily="34" charset="-128"/>
                    <a:ea typeface="Arial Unicode MS" pitchFamily="34" charset="-128"/>
                  </a:rPr>
                  <a:t>Skill</a:t>
                </a:r>
              </a:p>
              <a:p>
                <a:pPr algn="just">
                  <a:spcBef>
                    <a:spcPct val="0"/>
                  </a:spcBef>
                </a:pPr>
                <a:endParaRPr lang="en-US" altLang="en-US" b="0">
                  <a:solidFill>
                    <a:schemeClr val="tx1"/>
                  </a:solidFill>
                  <a:latin typeface="Times New Roman" panose="02020603050405020304" pitchFamily="18" charset="0"/>
                </a:endParaRPr>
              </a:p>
            </p:txBody>
          </p:sp>
          <p:sp>
            <p:nvSpPr>
              <p:cNvPr id="111" name="Rectangle 139">
                <a:extLst>
                  <a:ext uri="{FF2B5EF4-FFF2-40B4-BE49-F238E27FC236}">
                    <a16:creationId xmlns:a16="http://schemas.microsoft.com/office/drawing/2014/main" id="{0B08A8BC-DA8B-0869-12DA-6D801DE8FB2B}"/>
                  </a:ext>
                </a:extLst>
              </p:cNvPr>
              <p:cNvSpPr>
                <a:spLocks noChangeArrowheads="1"/>
              </p:cNvSpPr>
              <p:nvPr/>
            </p:nvSpPr>
            <p:spPr bwMode="auto">
              <a:xfrm>
                <a:off x="627" y="0"/>
                <a:ext cx="622"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86" name="Group 143">
              <a:extLst>
                <a:ext uri="{FF2B5EF4-FFF2-40B4-BE49-F238E27FC236}">
                  <a16:creationId xmlns:a16="http://schemas.microsoft.com/office/drawing/2014/main" id="{C19502AC-575D-41FF-29D9-162951B7A061}"/>
                </a:ext>
              </a:extLst>
            </p:cNvPr>
            <p:cNvGrpSpPr>
              <a:grpSpLocks/>
            </p:cNvGrpSpPr>
            <p:nvPr/>
          </p:nvGrpSpPr>
          <p:grpSpPr bwMode="auto">
            <a:xfrm>
              <a:off x="960" y="3263"/>
              <a:ext cx="627" cy="193"/>
              <a:chOff x="0" y="403"/>
              <a:chExt cx="627" cy="403"/>
            </a:xfrm>
          </p:grpSpPr>
          <p:sp>
            <p:nvSpPr>
              <p:cNvPr id="108" name="Rectangle 144">
                <a:extLst>
                  <a:ext uri="{FF2B5EF4-FFF2-40B4-BE49-F238E27FC236}">
                    <a16:creationId xmlns:a16="http://schemas.microsoft.com/office/drawing/2014/main" id="{35D3FD28-1681-9C25-8816-D61AFC70397D}"/>
                  </a:ext>
                </a:extLst>
              </p:cNvPr>
              <p:cNvSpPr>
                <a:spLocks noChangeArrowheads="1"/>
              </p:cNvSpPr>
              <p:nvPr/>
            </p:nvSpPr>
            <p:spPr bwMode="auto">
              <a:xfrm>
                <a:off x="43" y="403"/>
                <a:ext cx="54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just" eaLnBrk="1" hangingPunct="1">
                  <a:spcBef>
                    <a:spcPct val="0"/>
                  </a:spcBef>
                </a:pPr>
                <a:r>
                  <a:rPr lang="en-US" altLang="en-US" sz="1200" b="0">
                    <a:solidFill>
                      <a:schemeClr val="tx1"/>
                    </a:solidFill>
                    <a:latin typeface="Arial Unicode MS" pitchFamily="34" charset="-128"/>
                    <a:ea typeface="Arial Unicode MS" pitchFamily="34" charset="-128"/>
                  </a:rPr>
                  <a:t>1234</a:t>
                </a:r>
              </a:p>
              <a:p>
                <a:pPr algn="just">
                  <a:spcBef>
                    <a:spcPct val="0"/>
                  </a:spcBef>
                </a:pPr>
                <a:endParaRPr lang="en-US" altLang="en-US" b="0">
                  <a:solidFill>
                    <a:schemeClr val="tx1"/>
                  </a:solidFill>
                  <a:latin typeface="Times New Roman" panose="02020603050405020304" pitchFamily="18" charset="0"/>
                </a:endParaRPr>
              </a:p>
            </p:txBody>
          </p:sp>
          <p:sp>
            <p:nvSpPr>
              <p:cNvPr id="109" name="Rectangle 145">
                <a:extLst>
                  <a:ext uri="{FF2B5EF4-FFF2-40B4-BE49-F238E27FC236}">
                    <a16:creationId xmlns:a16="http://schemas.microsoft.com/office/drawing/2014/main" id="{8A4EF05B-562E-AB71-3FD9-76BB0C2F3293}"/>
                  </a:ext>
                </a:extLst>
              </p:cNvPr>
              <p:cNvSpPr>
                <a:spLocks noChangeArrowheads="1"/>
              </p:cNvSpPr>
              <p:nvPr/>
            </p:nvSpPr>
            <p:spPr bwMode="auto">
              <a:xfrm>
                <a:off x="0" y="403"/>
                <a:ext cx="62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87" name="Group 146">
              <a:extLst>
                <a:ext uri="{FF2B5EF4-FFF2-40B4-BE49-F238E27FC236}">
                  <a16:creationId xmlns:a16="http://schemas.microsoft.com/office/drawing/2014/main" id="{A2680713-430A-0533-FFE2-6B097E348A66}"/>
                </a:ext>
              </a:extLst>
            </p:cNvPr>
            <p:cNvGrpSpPr>
              <a:grpSpLocks/>
            </p:cNvGrpSpPr>
            <p:nvPr/>
          </p:nvGrpSpPr>
          <p:grpSpPr bwMode="auto">
            <a:xfrm>
              <a:off x="1587" y="3263"/>
              <a:ext cx="622" cy="193"/>
              <a:chOff x="627" y="403"/>
              <a:chExt cx="622" cy="403"/>
            </a:xfrm>
          </p:grpSpPr>
          <p:sp>
            <p:nvSpPr>
              <p:cNvPr id="106" name="Rectangle 147">
                <a:extLst>
                  <a:ext uri="{FF2B5EF4-FFF2-40B4-BE49-F238E27FC236}">
                    <a16:creationId xmlns:a16="http://schemas.microsoft.com/office/drawing/2014/main" id="{2122B2F9-CBCB-8CF2-36F9-F723751DEC9A}"/>
                  </a:ext>
                </a:extLst>
              </p:cNvPr>
              <p:cNvSpPr>
                <a:spLocks noChangeArrowheads="1"/>
              </p:cNvSpPr>
              <p:nvPr/>
            </p:nvSpPr>
            <p:spPr bwMode="auto">
              <a:xfrm>
                <a:off x="670" y="403"/>
                <a:ext cx="53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just" eaLnBrk="1" hangingPunct="1">
                  <a:spcBef>
                    <a:spcPct val="0"/>
                  </a:spcBef>
                </a:pPr>
                <a:r>
                  <a:rPr lang="en-US" altLang="en-US" sz="1200" b="0">
                    <a:solidFill>
                      <a:schemeClr val="tx1"/>
                    </a:solidFill>
                    <a:latin typeface="Arial Unicode MS" pitchFamily="34" charset="-128"/>
                    <a:ea typeface="Arial Unicode MS" pitchFamily="34" charset="-128"/>
                  </a:rPr>
                  <a:t>Cooking</a:t>
                </a:r>
              </a:p>
              <a:p>
                <a:pPr algn="just">
                  <a:spcBef>
                    <a:spcPct val="0"/>
                  </a:spcBef>
                </a:pPr>
                <a:endParaRPr lang="en-US" altLang="en-US" b="0">
                  <a:solidFill>
                    <a:schemeClr val="tx1"/>
                  </a:solidFill>
                  <a:latin typeface="Times New Roman" panose="02020603050405020304" pitchFamily="18" charset="0"/>
                </a:endParaRPr>
              </a:p>
            </p:txBody>
          </p:sp>
          <p:sp>
            <p:nvSpPr>
              <p:cNvPr id="107" name="Rectangle 148">
                <a:extLst>
                  <a:ext uri="{FF2B5EF4-FFF2-40B4-BE49-F238E27FC236}">
                    <a16:creationId xmlns:a16="http://schemas.microsoft.com/office/drawing/2014/main" id="{6735A035-8413-A03B-39BE-F10D6581BC0A}"/>
                  </a:ext>
                </a:extLst>
              </p:cNvPr>
              <p:cNvSpPr>
                <a:spLocks noChangeArrowheads="1"/>
              </p:cNvSpPr>
              <p:nvPr/>
            </p:nvSpPr>
            <p:spPr bwMode="auto">
              <a:xfrm>
                <a:off x="627" y="403"/>
                <a:ext cx="622"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88" name="Group 161">
              <a:extLst>
                <a:ext uri="{FF2B5EF4-FFF2-40B4-BE49-F238E27FC236}">
                  <a16:creationId xmlns:a16="http://schemas.microsoft.com/office/drawing/2014/main" id="{1D7CF177-B8D4-80C1-A7B9-904CAAAC0845}"/>
                </a:ext>
              </a:extLst>
            </p:cNvPr>
            <p:cNvGrpSpPr>
              <a:grpSpLocks/>
            </p:cNvGrpSpPr>
            <p:nvPr/>
          </p:nvGrpSpPr>
          <p:grpSpPr bwMode="auto">
            <a:xfrm>
              <a:off x="960" y="3456"/>
              <a:ext cx="627" cy="203"/>
              <a:chOff x="0" y="1209"/>
              <a:chExt cx="627" cy="403"/>
            </a:xfrm>
          </p:grpSpPr>
          <p:sp>
            <p:nvSpPr>
              <p:cNvPr id="104" name="Rectangle 162">
                <a:extLst>
                  <a:ext uri="{FF2B5EF4-FFF2-40B4-BE49-F238E27FC236}">
                    <a16:creationId xmlns:a16="http://schemas.microsoft.com/office/drawing/2014/main" id="{DBBF076C-69CB-614D-3E97-41DA95DE21D3}"/>
                  </a:ext>
                </a:extLst>
              </p:cNvPr>
              <p:cNvSpPr>
                <a:spLocks noChangeArrowheads="1"/>
              </p:cNvSpPr>
              <p:nvPr/>
            </p:nvSpPr>
            <p:spPr bwMode="auto">
              <a:xfrm>
                <a:off x="43" y="1209"/>
                <a:ext cx="54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just" eaLnBrk="1" hangingPunct="1">
                  <a:spcBef>
                    <a:spcPct val="0"/>
                  </a:spcBef>
                </a:pPr>
                <a:r>
                  <a:rPr lang="en-US" altLang="en-US" sz="1200" b="0">
                    <a:solidFill>
                      <a:schemeClr val="tx1"/>
                    </a:solidFill>
                    <a:latin typeface="Arial Unicode MS" pitchFamily="34" charset="-128"/>
                    <a:ea typeface="Arial Unicode MS" pitchFamily="34" charset="-128"/>
                  </a:rPr>
                  <a:t>1453</a:t>
                </a:r>
              </a:p>
              <a:p>
                <a:pPr algn="just">
                  <a:spcBef>
                    <a:spcPct val="0"/>
                  </a:spcBef>
                </a:pPr>
                <a:endParaRPr lang="en-US" altLang="en-US" b="0">
                  <a:solidFill>
                    <a:schemeClr val="tx1"/>
                  </a:solidFill>
                  <a:latin typeface="Times New Roman" panose="02020603050405020304" pitchFamily="18" charset="0"/>
                </a:endParaRPr>
              </a:p>
            </p:txBody>
          </p:sp>
          <p:sp>
            <p:nvSpPr>
              <p:cNvPr id="105" name="Rectangle 163">
                <a:extLst>
                  <a:ext uri="{FF2B5EF4-FFF2-40B4-BE49-F238E27FC236}">
                    <a16:creationId xmlns:a16="http://schemas.microsoft.com/office/drawing/2014/main" id="{EEBF0DB6-9FAE-1497-A36D-5CC61D70F400}"/>
                  </a:ext>
                </a:extLst>
              </p:cNvPr>
              <p:cNvSpPr>
                <a:spLocks noChangeArrowheads="1"/>
              </p:cNvSpPr>
              <p:nvPr/>
            </p:nvSpPr>
            <p:spPr bwMode="auto">
              <a:xfrm>
                <a:off x="0" y="1209"/>
                <a:ext cx="62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89" name="Group 164">
              <a:extLst>
                <a:ext uri="{FF2B5EF4-FFF2-40B4-BE49-F238E27FC236}">
                  <a16:creationId xmlns:a16="http://schemas.microsoft.com/office/drawing/2014/main" id="{681164D0-D9F6-EBF3-3835-55B6EB7180AB}"/>
                </a:ext>
              </a:extLst>
            </p:cNvPr>
            <p:cNvGrpSpPr>
              <a:grpSpLocks/>
            </p:cNvGrpSpPr>
            <p:nvPr/>
          </p:nvGrpSpPr>
          <p:grpSpPr bwMode="auto">
            <a:xfrm>
              <a:off x="1587" y="3456"/>
              <a:ext cx="622" cy="203"/>
              <a:chOff x="627" y="1209"/>
              <a:chExt cx="622" cy="403"/>
            </a:xfrm>
          </p:grpSpPr>
          <p:sp>
            <p:nvSpPr>
              <p:cNvPr id="102" name="Rectangle 165">
                <a:extLst>
                  <a:ext uri="{FF2B5EF4-FFF2-40B4-BE49-F238E27FC236}">
                    <a16:creationId xmlns:a16="http://schemas.microsoft.com/office/drawing/2014/main" id="{795EBADD-E465-437F-0FBC-CAF0009ED4E7}"/>
                  </a:ext>
                </a:extLst>
              </p:cNvPr>
              <p:cNvSpPr>
                <a:spLocks noChangeArrowheads="1"/>
              </p:cNvSpPr>
              <p:nvPr/>
            </p:nvSpPr>
            <p:spPr bwMode="auto">
              <a:xfrm>
                <a:off x="670" y="1209"/>
                <a:ext cx="53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just" eaLnBrk="1" hangingPunct="1">
                  <a:spcBef>
                    <a:spcPct val="0"/>
                  </a:spcBef>
                </a:pPr>
                <a:r>
                  <a:rPr lang="en-US" altLang="en-US" sz="1200" b="0">
                    <a:solidFill>
                      <a:schemeClr val="tx1"/>
                    </a:solidFill>
                    <a:latin typeface="Arial Unicode MS" pitchFamily="34" charset="-128"/>
                    <a:ea typeface="Arial Unicode MS" pitchFamily="34" charset="-128"/>
                  </a:rPr>
                  <a:t>Carpentry</a:t>
                </a:r>
              </a:p>
              <a:p>
                <a:pPr algn="just">
                  <a:spcBef>
                    <a:spcPct val="0"/>
                  </a:spcBef>
                </a:pPr>
                <a:endParaRPr lang="en-US" altLang="en-US" b="0">
                  <a:solidFill>
                    <a:schemeClr val="tx1"/>
                  </a:solidFill>
                  <a:latin typeface="Times New Roman" panose="02020603050405020304" pitchFamily="18" charset="0"/>
                </a:endParaRPr>
              </a:p>
            </p:txBody>
          </p:sp>
          <p:sp>
            <p:nvSpPr>
              <p:cNvPr id="103" name="Rectangle 166">
                <a:extLst>
                  <a:ext uri="{FF2B5EF4-FFF2-40B4-BE49-F238E27FC236}">
                    <a16:creationId xmlns:a16="http://schemas.microsoft.com/office/drawing/2014/main" id="{71DEFCC4-EE4A-141A-752B-8D91A5BF4615}"/>
                  </a:ext>
                </a:extLst>
              </p:cNvPr>
              <p:cNvSpPr>
                <a:spLocks noChangeArrowheads="1"/>
              </p:cNvSpPr>
              <p:nvPr/>
            </p:nvSpPr>
            <p:spPr bwMode="auto">
              <a:xfrm>
                <a:off x="627" y="1209"/>
                <a:ext cx="622"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90" name="Group 170">
              <a:extLst>
                <a:ext uri="{FF2B5EF4-FFF2-40B4-BE49-F238E27FC236}">
                  <a16:creationId xmlns:a16="http://schemas.microsoft.com/office/drawing/2014/main" id="{7CA27286-D0CC-BCC5-BCC1-DE880149A611}"/>
                </a:ext>
              </a:extLst>
            </p:cNvPr>
            <p:cNvGrpSpPr>
              <a:grpSpLocks/>
            </p:cNvGrpSpPr>
            <p:nvPr/>
          </p:nvGrpSpPr>
          <p:grpSpPr bwMode="auto">
            <a:xfrm>
              <a:off x="960" y="3659"/>
              <a:ext cx="627" cy="171"/>
              <a:chOff x="0" y="1612"/>
              <a:chExt cx="627" cy="403"/>
            </a:xfrm>
          </p:grpSpPr>
          <p:sp>
            <p:nvSpPr>
              <p:cNvPr id="100" name="Rectangle 171">
                <a:extLst>
                  <a:ext uri="{FF2B5EF4-FFF2-40B4-BE49-F238E27FC236}">
                    <a16:creationId xmlns:a16="http://schemas.microsoft.com/office/drawing/2014/main" id="{90AA72ED-6F33-A813-FCCF-26C5EE5C0A00}"/>
                  </a:ext>
                </a:extLst>
              </p:cNvPr>
              <p:cNvSpPr>
                <a:spLocks noChangeArrowheads="1"/>
              </p:cNvSpPr>
              <p:nvPr/>
            </p:nvSpPr>
            <p:spPr bwMode="auto">
              <a:xfrm>
                <a:off x="43" y="1612"/>
                <a:ext cx="54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just" eaLnBrk="1" hangingPunct="1">
                  <a:spcBef>
                    <a:spcPct val="0"/>
                  </a:spcBef>
                </a:pPr>
                <a:r>
                  <a:rPr lang="en-US" altLang="en-US" sz="1200" b="0">
                    <a:solidFill>
                      <a:schemeClr val="tx1"/>
                    </a:solidFill>
                    <a:latin typeface="Arial Unicode MS" pitchFamily="34" charset="-128"/>
                    <a:ea typeface="Arial Unicode MS" pitchFamily="34" charset="-128"/>
                  </a:rPr>
                  <a:t>1453</a:t>
                </a:r>
              </a:p>
              <a:p>
                <a:pPr algn="just">
                  <a:spcBef>
                    <a:spcPct val="0"/>
                  </a:spcBef>
                </a:pPr>
                <a:endParaRPr lang="en-US" altLang="en-US" b="0">
                  <a:solidFill>
                    <a:schemeClr val="tx1"/>
                  </a:solidFill>
                  <a:latin typeface="Times New Roman" panose="02020603050405020304" pitchFamily="18" charset="0"/>
                </a:endParaRPr>
              </a:p>
            </p:txBody>
          </p:sp>
          <p:sp>
            <p:nvSpPr>
              <p:cNvPr id="101" name="Rectangle 172">
                <a:extLst>
                  <a:ext uri="{FF2B5EF4-FFF2-40B4-BE49-F238E27FC236}">
                    <a16:creationId xmlns:a16="http://schemas.microsoft.com/office/drawing/2014/main" id="{780EEEC8-BBE1-52CA-19C9-6CE339EF1C62}"/>
                  </a:ext>
                </a:extLst>
              </p:cNvPr>
              <p:cNvSpPr>
                <a:spLocks noChangeArrowheads="1"/>
              </p:cNvSpPr>
              <p:nvPr/>
            </p:nvSpPr>
            <p:spPr bwMode="auto">
              <a:xfrm>
                <a:off x="0" y="1612"/>
                <a:ext cx="62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91" name="Group 173">
              <a:extLst>
                <a:ext uri="{FF2B5EF4-FFF2-40B4-BE49-F238E27FC236}">
                  <a16:creationId xmlns:a16="http://schemas.microsoft.com/office/drawing/2014/main" id="{770B1A24-AF1B-2904-EE1D-57CB386CA639}"/>
                </a:ext>
              </a:extLst>
            </p:cNvPr>
            <p:cNvGrpSpPr>
              <a:grpSpLocks/>
            </p:cNvGrpSpPr>
            <p:nvPr/>
          </p:nvGrpSpPr>
          <p:grpSpPr bwMode="auto">
            <a:xfrm>
              <a:off x="1587" y="3659"/>
              <a:ext cx="622" cy="171"/>
              <a:chOff x="627" y="1612"/>
              <a:chExt cx="622" cy="403"/>
            </a:xfrm>
          </p:grpSpPr>
          <p:sp>
            <p:nvSpPr>
              <p:cNvPr id="98" name="Rectangle 174">
                <a:extLst>
                  <a:ext uri="{FF2B5EF4-FFF2-40B4-BE49-F238E27FC236}">
                    <a16:creationId xmlns:a16="http://schemas.microsoft.com/office/drawing/2014/main" id="{2B043E34-637C-4717-B525-E18EB8A79E89}"/>
                  </a:ext>
                </a:extLst>
              </p:cNvPr>
              <p:cNvSpPr>
                <a:spLocks noChangeArrowheads="1"/>
              </p:cNvSpPr>
              <p:nvPr/>
            </p:nvSpPr>
            <p:spPr bwMode="auto">
              <a:xfrm>
                <a:off x="670" y="1612"/>
                <a:ext cx="53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just" eaLnBrk="1" hangingPunct="1">
                  <a:spcBef>
                    <a:spcPct val="0"/>
                  </a:spcBef>
                </a:pPr>
                <a:r>
                  <a:rPr lang="en-US" altLang="en-US" sz="1200" b="0">
                    <a:solidFill>
                      <a:schemeClr val="tx1"/>
                    </a:solidFill>
                    <a:latin typeface="Arial Unicode MS" pitchFamily="34" charset="-128"/>
                    <a:ea typeface="Arial Unicode MS" pitchFamily="34" charset="-128"/>
                  </a:rPr>
                  <a:t>Cooking</a:t>
                </a:r>
              </a:p>
              <a:p>
                <a:pPr algn="just">
                  <a:spcBef>
                    <a:spcPct val="0"/>
                  </a:spcBef>
                </a:pPr>
                <a:endParaRPr lang="en-US" altLang="en-US" b="0">
                  <a:solidFill>
                    <a:schemeClr val="tx1"/>
                  </a:solidFill>
                  <a:latin typeface="Times New Roman" panose="02020603050405020304" pitchFamily="18" charset="0"/>
                </a:endParaRPr>
              </a:p>
            </p:txBody>
          </p:sp>
          <p:sp>
            <p:nvSpPr>
              <p:cNvPr id="99" name="Rectangle 175">
                <a:extLst>
                  <a:ext uri="{FF2B5EF4-FFF2-40B4-BE49-F238E27FC236}">
                    <a16:creationId xmlns:a16="http://schemas.microsoft.com/office/drawing/2014/main" id="{BAFE58D6-066D-DD2A-DB96-9FDB7B115D74}"/>
                  </a:ext>
                </a:extLst>
              </p:cNvPr>
              <p:cNvSpPr>
                <a:spLocks noChangeArrowheads="1"/>
              </p:cNvSpPr>
              <p:nvPr/>
            </p:nvSpPr>
            <p:spPr bwMode="auto">
              <a:xfrm>
                <a:off x="627" y="1612"/>
                <a:ext cx="622"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92" name="Group 179">
              <a:extLst>
                <a:ext uri="{FF2B5EF4-FFF2-40B4-BE49-F238E27FC236}">
                  <a16:creationId xmlns:a16="http://schemas.microsoft.com/office/drawing/2014/main" id="{2F837B14-C2A2-3073-889E-8D72DC2DDE50}"/>
                </a:ext>
              </a:extLst>
            </p:cNvPr>
            <p:cNvGrpSpPr>
              <a:grpSpLocks/>
            </p:cNvGrpSpPr>
            <p:nvPr/>
          </p:nvGrpSpPr>
          <p:grpSpPr bwMode="auto">
            <a:xfrm>
              <a:off x="960" y="3830"/>
              <a:ext cx="627" cy="165"/>
              <a:chOff x="0" y="2015"/>
              <a:chExt cx="627" cy="403"/>
            </a:xfrm>
          </p:grpSpPr>
          <p:sp>
            <p:nvSpPr>
              <p:cNvPr id="96" name="Rectangle 180">
                <a:extLst>
                  <a:ext uri="{FF2B5EF4-FFF2-40B4-BE49-F238E27FC236}">
                    <a16:creationId xmlns:a16="http://schemas.microsoft.com/office/drawing/2014/main" id="{FBEAA2CE-8553-6545-7BA1-8E24F8040D8E}"/>
                  </a:ext>
                </a:extLst>
              </p:cNvPr>
              <p:cNvSpPr>
                <a:spLocks noChangeArrowheads="1"/>
              </p:cNvSpPr>
              <p:nvPr/>
            </p:nvSpPr>
            <p:spPr bwMode="auto">
              <a:xfrm>
                <a:off x="43" y="2015"/>
                <a:ext cx="541"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just" eaLnBrk="1" hangingPunct="1">
                  <a:spcBef>
                    <a:spcPct val="0"/>
                  </a:spcBef>
                </a:pPr>
                <a:r>
                  <a:rPr lang="en-US" altLang="en-US" sz="1200" b="0">
                    <a:solidFill>
                      <a:schemeClr val="tx1"/>
                    </a:solidFill>
                    <a:latin typeface="Arial Unicode MS" pitchFamily="34" charset="-128"/>
                    <a:ea typeface="Arial Unicode MS" pitchFamily="34" charset="-128"/>
                  </a:rPr>
                  <a:t>2345</a:t>
                </a:r>
              </a:p>
              <a:p>
                <a:pPr algn="just">
                  <a:spcBef>
                    <a:spcPct val="0"/>
                  </a:spcBef>
                </a:pPr>
                <a:endParaRPr lang="en-US" altLang="en-US" b="0">
                  <a:solidFill>
                    <a:schemeClr val="tx1"/>
                  </a:solidFill>
                  <a:latin typeface="Times New Roman" panose="02020603050405020304" pitchFamily="18" charset="0"/>
                </a:endParaRPr>
              </a:p>
            </p:txBody>
          </p:sp>
          <p:sp>
            <p:nvSpPr>
              <p:cNvPr id="97" name="Rectangle 181">
                <a:extLst>
                  <a:ext uri="{FF2B5EF4-FFF2-40B4-BE49-F238E27FC236}">
                    <a16:creationId xmlns:a16="http://schemas.microsoft.com/office/drawing/2014/main" id="{1C761E45-3694-4CA8-08EA-FC25A76C1337}"/>
                  </a:ext>
                </a:extLst>
              </p:cNvPr>
              <p:cNvSpPr>
                <a:spLocks noChangeArrowheads="1"/>
              </p:cNvSpPr>
              <p:nvPr/>
            </p:nvSpPr>
            <p:spPr bwMode="auto">
              <a:xfrm>
                <a:off x="0" y="2015"/>
                <a:ext cx="627"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93" name="Group 182">
              <a:extLst>
                <a:ext uri="{FF2B5EF4-FFF2-40B4-BE49-F238E27FC236}">
                  <a16:creationId xmlns:a16="http://schemas.microsoft.com/office/drawing/2014/main" id="{08DD8179-4F35-E540-F4DC-AE9997988024}"/>
                </a:ext>
              </a:extLst>
            </p:cNvPr>
            <p:cNvGrpSpPr>
              <a:grpSpLocks/>
            </p:cNvGrpSpPr>
            <p:nvPr/>
          </p:nvGrpSpPr>
          <p:grpSpPr bwMode="auto">
            <a:xfrm>
              <a:off x="1587" y="3830"/>
              <a:ext cx="622" cy="165"/>
              <a:chOff x="627" y="2015"/>
              <a:chExt cx="622" cy="403"/>
            </a:xfrm>
          </p:grpSpPr>
          <p:sp>
            <p:nvSpPr>
              <p:cNvPr id="94" name="Rectangle 183">
                <a:extLst>
                  <a:ext uri="{FF2B5EF4-FFF2-40B4-BE49-F238E27FC236}">
                    <a16:creationId xmlns:a16="http://schemas.microsoft.com/office/drawing/2014/main" id="{24B07588-99F9-6FF7-B6FE-09B2E82182C2}"/>
                  </a:ext>
                </a:extLst>
              </p:cNvPr>
              <p:cNvSpPr>
                <a:spLocks noChangeArrowheads="1"/>
              </p:cNvSpPr>
              <p:nvPr/>
            </p:nvSpPr>
            <p:spPr bwMode="auto">
              <a:xfrm>
                <a:off x="670" y="2015"/>
                <a:ext cx="536"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just" eaLnBrk="1" hangingPunct="1">
                  <a:spcBef>
                    <a:spcPct val="0"/>
                  </a:spcBef>
                </a:pPr>
                <a:r>
                  <a:rPr lang="en-US" altLang="en-US" sz="1200" b="0">
                    <a:solidFill>
                      <a:schemeClr val="tx1"/>
                    </a:solidFill>
                    <a:latin typeface="Arial Unicode MS" pitchFamily="34" charset="-128"/>
                    <a:ea typeface="Arial Unicode MS" pitchFamily="34" charset="-128"/>
                  </a:rPr>
                  <a:t>Cooking</a:t>
                </a:r>
              </a:p>
              <a:p>
                <a:pPr algn="just">
                  <a:spcBef>
                    <a:spcPct val="0"/>
                  </a:spcBef>
                </a:pPr>
                <a:endParaRPr lang="en-US" altLang="en-US" b="0">
                  <a:solidFill>
                    <a:schemeClr val="tx1"/>
                  </a:solidFill>
                  <a:latin typeface="Times New Roman" panose="02020603050405020304" pitchFamily="18" charset="0"/>
                </a:endParaRPr>
              </a:p>
            </p:txBody>
          </p:sp>
          <p:sp>
            <p:nvSpPr>
              <p:cNvPr id="95" name="Rectangle 184">
                <a:extLst>
                  <a:ext uri="{FF2B5EF4-FFF2-40B4-BE49-F238E27FC236}">
                    <a16:creationId xmlns:a16="http://schemas.microsoft.com/office/drawing/2014/main" id="{877B23A8-3948-7F8F-217D-5DB4E0302F95}"/>
                  </a:ext>
                </a:extLst>
              </p:cNvPr>
              <p:cNvSpPr>
                <a:spLocks noChangeArrowheads="1"/>
              </p:cNvSpPr>
              <p:nvPr/>
            </p:nvSpPr>
            <p:spPr bwMode="auto">
              <a:xfrm>
                <a:off x="627" y="2015"/>
                <a:ext cx="622" cy="403"/>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pic>
        <p:nvPicPr>
          <p:cNvPr id="114" name="Picture 2">
            <a:extLst>
              <a:ext uri="{FF2B5EF4-FFF2-40B4-BE49-F238E27FC236}">
                <a16:creationId xmlns:a16="http://schemas.microsoft.com/office/drawing/2014/main" id="{2F4A767E-8271-31AD-09F7-36279CA47E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462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00861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(Cont..)</a:t>
            </a:r>
          </a:p>
        </p:txBody>
      </p:sp>
      <p:sp>
        <p:nvSpPr>
          <p:cNvPr id="3" name="Content Placeholder 2"/>
          <p:cNvSpPr>
            <a:spLocks noGrp="1"/>
          </p:cNvSpPr>
          <p:nvPr>
            <p:ph idx="1"/>
          </p:nvPr>
        </p:nvSpPr>
        <p:spPr/>
        <p:txBody>
          <a:bodyPr/>
          <a:lstStyle/>
          <a:p>
            <a:pPr marL="457200" marR="0">
              <a:lnSpc>
                <a:spcPct val="115000"/>
              </a:lnSpc>
              <a:spcBef>
                <a:spcPts val="0"/>
              </a:spcBef>
              <a:spcAft>
                <a:spcPts val="1000"/>
              </a:spcAft>
            </a:pPr>
            <a:r>
              <a:rPr lang="en-AU" dirty="0">
                <a:solidFill>
                  <a:srgbClr val="FF0000"/>
                </a:solidFill>
                <a:latin typeface="Calibri" panose="020F0502020204030204" pitchFamily="34" charset="0"/>
                <a:ea typeface="Calibri" panose="020F0502020204030204" pitchFamily="34" charset="0"/>
              </a:rPr>
              <a:t>STUDENT TABLE (key = </a:t>
            </a:r>
            <a:r>
              <a:rPr lang="en-AU" dirty="0" err="1">
                <a:solidFill>
                  <a:srgbClr val="FF0000"/>
                </a:solidFill>
                <a:latin typeface="Calibri" panose="020F0502020204030204" pitchFamily="34" charset="0"/>
                <a:ea typeface="Calibri" panose="020F0502020204030204" pitchFamily="34" charset="0"/>
              </a:rPr>
              <a:t>StudentID</a:t>
            </a:r>
            <a:r>
              <a:rPr lang="en-AU" dirty="0">
                <a:solidFill>
                  <a:srgbClr val="FF0000"/>
                </a:solidFill>
                <a:latin typeface="Calibri" panose="020F0502020204030204" pitchFamily="34" charset="0"/>
                <a:ea typeface="Calibri" panose="020F0502020204030204" pitchFamily="34" charset="0"/>
              </a:rPr>
              <a:t>)</a:t>
            </a:r>
          </a:p>
          <a:p>
            <a:pPr marL="457200" marR="0">
              <a:lnSpc>
                <a:spcPct val="115000"/>
              </a:lnSpc>
              <a:spcBef>
                <a:spcPts val="0"/>
              </a:spcBef>
              <a:spcAft>
                <a:spcPts val="1000"/>
              </a:spcAft>
            </a:pPr>
            <a:endParaRPr lang="en-US" sz="1800" dirty="0">
              <a:latin typeface="Calibri" panose="020F0502020204030204" pitchFamily="34" charset="0"/>
              <a:ea typeface="Calibri" panose="020F0502020204030204" pitchFamily="34" charset="0"/>
            </a:endParaRPr>
          </a:p>
          <a:p>
            <a:endParaRPr lang="en-US" dirty="0"/>
          </a:p>
          <a:p>
            <a:endParaRPr lang="en-US" dirty="0"/>
          </a:p>
          <a:p>
            <a:pPr marL="0" marR="0">
              <a:lnSpc>
                <a:spcPct val="115000"/>
              </a:lnSpc>
              <a:spcBef>
                <a:spcPts val="0"/>
              </a:spcBef>
              <a:spcAft>
                <a:spcPts val="1000"/>
              </a:spcAft>
            </a:pPr>
            <a:r>
              <a:rPr lang="en-AU" sz="1800" dirty="0">
                <a:solidFill>
                  <a:srgbClr val="FF0000"/>
                </a:solidFill>
                <a:latin typeface="Calibri" panose="020F0502020204030204" pitchFamily="34" charset="0"/>
                <a:ea typeface="Calibri" panose="020F0502020204030204" pitchFamily="34" charset="0"/>
              </a:rPr>
              <a:t>RESULTS TABLE (key = </a:t>
            </a:r>
            <a:r>
              <a:rPr lang="en-AU" sz="1800" dirty="0" err="1">
                <a:solidFill>
                  <a:srgbClr val="FF0000"/>
                </a:solidFill>
                <a:latin typeface="Calibri" panose="020F0502020204030204" pitchFamily="34" charset="0"/>
                <a:ea typeface="Calibri" panose="020F0502020204030204" pitchFamily="34" charset="0"/>
              </a:rPr>
              <a:t>StudentID+Subject</a:t>
            </a:r>
            <a:r>
              <a:rPr lang="en-AU" sz="1800" dirty="0">
                <a:solidFill>
                  <a:srgbClr val="FF0000"/>
                </a:solidFill>
                <a:latin typeface="Calibri" panose="020F0502020204030204" pitchFamily="34" charset="0"/>
                <a:ea typeface="Calibri" panose="020F0502020204030204" pitchFamily="34" charset="0"/>
              </a:rPr>
              <a:t>)                                              SUBJECTS TABLE (key = Subject)</a:t>
            </a:r>
          </a:p>
          <a:p>
            <a:pPr marL="0" marR="0">
              <a:lnSpc>
                <a:spcPct val="115000"/>
              </a:lnSpc>
              <a:spcBef>
                <a:spcPts val="0"/>
              </a:spcBef>
              <a:spcAft>
                <a:spcPts val="1000"/>
              </a:spcAft>
            </a:pPr>
            <a:endParaRPr lang="en-AU" dirty="0">
              <a:solidFill>
                <a:srgbClr val="FF0000"/>
              </a:solidFill>
              <a:latin typeface="Calibri" panose="020F0502020204030204" pitchFamily="34" charset="0"/>
              <a:ea typeface="Calibri" panose="020F0502020204030204" pitchFamily="34" charset="0"/>
            </a:endParaRPr>
          </a:p>
          <a:p>
            <a:pPr marL="0" marR="0">
              <a:lnSpc>
                <a:spcPct val="115000"/>
              </a:lnSpc>
              <a:spcBef>
                <a:spcPts val="0"/>
              </a:spcBef>
              <a:spcAft>
                <a:spcPts val="1000"/>
              </a:spcAft>
            </a:pPr>
            <a:endParaRPr lang="en-US" sz="1800" dirty="0">
              <a:latin typeface="Calibri" panose="020F0502020204030204" pitchFamily="34" charset="0"/>
              <a:ea typeface="Calibri" panose="020F0502020204030204" pitchFamily="34" charset="0"/>
            </a:endParaRPr>
          </a:p>
          <a:p>
            <a:endParaRPr lang="en-AU" dirty="0">
              <a:solidFill>
                <a:srgbClr val="FF0000"/>
              </a:solidFill>
              <a:latin typeface="Calibri" panose="020F0502020204030204" pitchFamily="34" charset="0"/>
              <a:ea typeface="Calibri" panose="020F0502020204030204" pitchFamily="34" charset="0"/>
            </a:endParaRPr>
          </a:p>
          <a:p>
            <a:endParaRPr lang="en-US" dirty="0"/>
          </a:p>
        </p:txBody>
      </p:sp>
      <p:sp>
        <p:nvSpPr>
          <p:cNvPr id="14" name="Slide Number Placeholder 13"/>
          <p:cNvSpPr>
            <a:spLocks noGrp="1"/>
          </p:cNvSpPr>
          <p:nvPr>
            <p:ph type="sldNum" sz="quarter" idx="12"/>
          </p:nvPr>
        </p:nvSpPr>
        <p:spPr/>
        <p:txBody>
          <a:bodyPr/>
          <a:lstStyle/>
          <a:p>
            <a:fld id="{E1F7872D-2CC5-44AA-A1BD-032FDCCB75AA}" type="slidenum">
              <a:rPr lang="en-US" smtClean="0"/>
              <a:t>45</a:t>
            </a:fld>
            <a:endParaRPr lang="en-US" dirty="0"/>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3194050" y="2555428"/>
            <a:ext cx="5803900" cy="768350"/>
          </a:xfrm>
          <a:prstGeom prst="rect">
            <a:avLst/>
          </a:prstGeom>
          <a:noFill/>
          <a:ln>
            <a:noFill/>
          </a:ln>
        </p:spPr>
      </p:pic>
      <p:pic>
        <p:nvPicPr>
          <p:cNvPr id="9" name="Picture 8"/>
          <p:cNvPicPr>
            <a:picLocks noChangeAspect="1"/>
          </p:cNvPicPr>
          <p:nvPr/>
        </p:nvPicPr>
        <p:blipFill>
          <a:blip r:embed="rId3"/>
          <a:stretch>
            <a:fillRect/>
          </a:stretch>
        </p:blipFill>
        <p:spPr>
          <a:xfrm>
            <a:off x="1310827" y="4575152"/>
            <a:ext cx="3518749" cy="1601811"/>
          </a:xfrm>
          <a:prstGeom prst="rect">
            <a:avLst/>
          </a:prstGeom>
        </p:spPr>
      </p:pic>
      <p:pic>
        <p:nvPicPr>
          <p:cNvPr id="10" name="Picture 9"/>
          <p:cNvPicPr/>
          <p:nvPr/>
        </p:nvPicPr>
        <p:blipFill>
          <a:blip r:embed="rId4">
            <a:extLst>
              <a:ext uri="{28A0092B-C50C-407E-A947-70E740481C1C}">
                <a14:useLocalDpi xmlns:a14="http://schemas.microsoft.com/office/drawing/2010/main" val="0"/>
              </a:ext>
            </a:extLst>
          </a:blip>
          <a:srcRect/>
          <a:stretch>
            <a:fillRect/>
          </a:stretch>
        </p:blipFill>
        <p:spPr bwMode="auto">
          <a:xfrm>
            <a:off x="7580828" y="4575152"/>
            <a:ext cx="2362200" cy="1418443"/>
          </a:xfrm>
          <a:prstGeom prst="rect">
            <a:avLst/>
          </a:prstGeom>
          <a:noFill/>
          <a:ln>
            <a:noFill/>
          </a:ln>
        </p:spPr>
      </p:pic>
      <p:sp>
        <p:nvSpPr>
          <p:cNvPr id="17" name="Rectangle 16"/>
          <p:cNvSpPr/>
          <p:nvPr/>
        </p:nvSpPr>
        <p:spPr>
          <a:xfrm>
            <a:off x="4908925" y="5897325"/>
            <a:ext cx="1701107" cy="369332"/>
          </a:xfrm>
          <a:prstGeom prst="rect">
            <a:avLst/>
          </a:prstGeom>
        </p:spPr>
        <p:txBody>
          <a:bodyPr wrap="none">
            <a:spAutoFit/>
          </a:bodyPr>
          <a:lstStyle/>
          <a:p>
            <a:pPr lvl="0" algn="just">
              <a:lnSpc>
                <a:spcPct val="90000"/>
              </a:lnSpc>
              <a:spcBef>
                <a:spcPts val="1000"/>
              </a:spcBef>
            </a:pPr>
            <a:r>
              <a:rPr lang="en-AU" sz="2000" b="1" dirty="0">
                <a:solidFill>
                  <a:srgbClr val="FF0000"/>
                </a:solidFill>
                <a:latin typeface="Times New Roman" panose="02020603050405020304" pitchFamily="18" charset="0"/>
                <a:cs typeface="Times New Roman" panose="02020603050405020304" pitchFamily="18" charset="0"/>
              </a:rPr>
              <a:t>But is it 3NF?</a:t>
            </a:r>
          </a:p>
        </p:txBody>
      </p:sp>
      <p:cxnSp>
        <p:nvCxnSpPr>
          <p:cNvPr id="19" name="Straight Connector 18"/>
          <p:cNvCxnSpPr/>
          <p:nvPr/>
        </p:nvCxnSpPr>
        <p:spPr>
          <a:xfrm>
            <a:off x="7580828" y="4575152"/>
            <a:ext cx="2362200" cy="0"/>
          </a:xfrm>
          <a:prstGeom prst="line">
            <a:avLst/>
          </a:prstGeom>
        </p:spPr>
        <p:style>
          <a:lnRef idx="2">
            <a:schemeClr val="dk1"/>
          </a:lnRef>
          <a:fillRef idx="0">
            <a:schemeClr val="dk1"/>
          </a:fillRef>
          <a:effectRef idx="1">
            <a:schemeClr val="dk1"/>
          </a:effectRef>
          <a:fontRef idx="minor">
            <a:schemeClr val="tx1"/>
          </a:fontRef>
        </p:style>
      </p:cxnSp>
      <p:pic>
        <p:nvPicPr>
          <p:cNvPr id="4" name="Picture 2">
            <a:extLst>
              <a:ext uri="{FF2B5EF4-FFF2-40B4-BE49-F238E27FC236}">
                <a16:creationId xmlns:a16="http://schemas.microsoft.com/office/drawing/2014/main" id="{4995CC5E-2333-838F-29DF-9E2B1F28C76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3462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2802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 (Cont..)</a:t>
            </a:r>
          </a:p>
        </p:txBody>
      </p:sp>
      <p:sp>
        <p:nvSpPr>
          <p:cNvPr id="3" name="Content Placeholder 2"/>
          <p:cNvSpPr>
            <a:spLocks noGrp="1"/>
          </p:cNvSpPr>
          <p:nvPr>
            <p:ph idx="1"/>
          </p:nvPr>
        </p:nvSpPr>
        <p:spPr/>
        <p:txBody>
          <a:bodyPr/>
          <a:lstStyle/>
          <a:p>
            <a:pPr marL="0" indent="0" algn="just">
              <a:buNone/>
            </a:pPr>
            <a:endParaRPr lang="en-US" dirty="0"/>
          </a:p>
          <a:p>
            <a:pPr algn="just"/>
            <a:r>
              <a:rPr lang="en-AU" b="1" dirty="0" err="1"/>
              <a:t>HouseName</a:t>
            </a:r>
            <a:r>
              <a:rPr lang="en-AU" dirty="0"/>
              <a:t> is dependent on both </a:t>
            </a:r>
            <a:r>
              <a:rPr lang="en-AU" b="1" dirty="0" err="1"/>
              <a:t>StudentID</a:t>
            </a:r>
            <a:r>
              <a:rPr lang="en-AU" b="1" dirty="0"/>
              <a:t> + </a:t>
            </a:r>
            <a:r>
              <a:rPr lang="en-AU" b="1" dirty="0" err="1"/>
              <a:t>HouseColour</a:t>
            </a:r>
            <a:r>
              <a:rPr lang="en-US" dirty="0"/>
              <a:t> </a:t>
            </a:r>
          </a:p>
          <a:p>
            <a:pPr marL="0" indent="0" algn="just">
              <a:buNone/>
            </a:pPr>
            <a:r>
              <a:rPr lang="en-AU" b="1" dirty="0"/>
              <a:t>                                                   Or</a:t>
            </a:r>
          </a:p>
          <a:p>
            <a:pPr algn="just"/>
            <a:r>
              <a:rPr lang="en-AU" b="1" dirty="0"/>
              <a:t> </a:t>
            </a:r>
            <a:r>
              <a:rPr lang="en-AU" b="1" dirty="0" err="1"/>
              <a:t>HouseColour</a:t>
            </a:r>
            <a:r>
              <a:rPr lang="en-AU" dirty="0"/>
              <a:t> is dependent on both </a:t>
            </a:r>
            <a:r>
              <a:rPr lang="en-AU" b="1" dirty="0" err="1"/>
              <a:t>StudentID</a:t>
            </a:r>
            <a:r>
              <a:rPr lang="en-AU" b="1" dirty="0"/>
              <a:t> + </a:t>
            </a:r>
            <a:r>
              <a:rPr lang="en-AU" b="1" dirty="0" err="1"/>
              <a:t>HouseName</a:t>
            </a:r>
            <a:endParaRPr lang="en-AU" b="1" dirty="0"/>
          </a:p>
          <a:p>
            <a:pPr marL="0" indent="0" algn="just">
              <a:buNone/>
            </a:pPr>
            <a:endParaRPr lang="en-US" dirty="0"/>
          </a:p>
          <a:p>
            <a:pPr algn="just"/>
            <a:r>
              <a:rPr lang="en-AU" dirty="0"/>
              <a:t>But either way, non-key fields are dependent on MORE THAN THE PRIMARY KEY (</a:t>
            </a:r>
            <a:r>
              <a:rPr lang="en-AU" dirty="0" err="1"/>
              <a:t>studentID</a:t>
            </a:r>
            <a:r>
              <a:rPr lang="en-AU" dirty="0"/>
              <a:t>). And 3NF says that non-key fields must depend on </a:t>
            </a:r>
            <a:r>
              <a:rPr lang="en-AU" b="1" dirty="0"/>
              <a:t>nothing but the key</a:t>
            </a:r>
            <a:endParaRPr lang="en-US" dirty="0"/>
          </a:p>
          <a:p>
            <a:endParaRPr lang="en-US" dirty="0"/>
          </a:p>
          <a:p>
            <a:endParaRPr lang="en-US" dirty="0"/>
          </a:p>
        </p:txBody>
      </p:sp>
      <p:sp>
        <p:nvSpPr>
          <p:cNvPr id="11" name="Slide Number Placeholder 10"/>
          <p:cNvSpPr>
            <a:spLocks noGrp="1"/>
          </p:cNvSpPr>
          <p:nvPr>
            <p:ph type="sldNum" sz="quarter" idx="12"/>
          </p:nvPr>
        </p:nvSpPr>
        <p:spPr/>
        <p:txBody>
          <a:bodyPr/>
          <a:lstStyle/>
          <a:p>
            <a:fld id="{E1F7872D-2CC5-44AA-A1BD-032FDCCB75AA}" type="slidenum">
              <a:rPr lang="en-US" smtClean="0"/>
              <a:t>46</a:t>
            </a:fld>
            <a:endParaRPr lang="en-US" dirty="0"/>
          </a:p>
        </p:txBody>
      </p:sp>
      <p:pic>
        <p:nvPicPr>
          <p:cNvPr id="4" name="Picture 2">
            <a:extLst>
              <a:ext uri="{FF2B5EF4-FFF2-40B4-BE49-F238E27FC236}">
                <a16:creationId xmlns:a16="http://schemas.microsoft.com/office/drawing/2014/main" id="{F93888D8-4D56-B1B9-270C-099F5AC03D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462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83604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 (Cont..)</a:t>
            </a:r>
          </a:p>
        </p:txBody>
      </p:sp>
      <p:pic>
        <p:nvPicPr>
          <p:cNvPr id="4" name="Content Placeholder 3"/>
          <p:cNvPicPr>
            <a:picLocks noGrp="1" noChangeAspect="1"/>
          </p:cNvPicPr>
          <p:nvPr>
            <p:ph idx="1"/>
          </p:nvPr>
        </p:nvPicPr>
        <p:blipFill>
          <a:blip r:embed="rId2"/>
          <a:stretch>
            <a:fillRect/>
          </a:stretch>
        </p:blipFill>
        <p:spPr>
          <a:xfrm>
            <a:off x="1690419" y="2259157"/>
            <a:ext cx="8496770" cy="2712087"/>
          </a:xfrm>
          <a:prstGeom prst="rect">
            <a:avLst/>
          </a:prstGeom>
        </p:spPr>
      </p:pic>
      <p:sp>
        <p:nvSpPr>
          <p:cNvPr id="11" name="Slide Number Placeholder 10"/>
          <p:cNvSpPr>
            <a:spLocks noGrp="1"/>
          </p:cNvSpPr>
          <p:nvPr>
            <p:ph type="sldNum" sz="quarter" idx="12"/>
          </p:nvPr>
        </p:nvSpPr>
        <p:spPr/>
        <p:txBody>
          <a:bodyPr/>
          <a:lstStyle/>
          <a:p>
            <a:fld id="{E1F7872D-2CC5-44AA-A1BD-032FDCCB75AA}" type="slidenum">
              <a:rPr lang="en-US" smtClean="0"/>
              <a:t>47</a:t>
            </a:fld>
            <a:endParaRPr lang="en-US" dirty="0"/>
          </a:p>
        </p:txBody>
      </p:sp>
      <p:pic>
        <p:nvPicPr>
          <p:cNvPr id="3" name="Picture 2">
            <a:extLst>
              <a:ext uri="{FF2B5EF4-FFF2-40B4-BE49-F238E27FC236}">
                <a16:creationId xmlns:a16="http://schemas.microsoft.com/office/drawing/2014/main" id="{475D9289-13B2-6C0A-A5CF-6B4315AF12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462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746336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 (Cont..)</a:t>
            </a:r>
          </a:p>
        </p:txBody>
      </p:sp>
      <p:pic>
        <p:nvPicPr>
          <p:cNvPr id="4" name="Content Placeholder 3"/>
          <p:cNvPicPr>
            <a:picLocks noGrp="1" noChangeAspect="1"/>
          </p:cNvPicPr>
          <p:nvPr>
            <p:ph idx="1"/>
          </p:nvPr>
        </p:nvPicPr>
        <p:blipFill>
          <a:blip r:embed="rId2"/>
          <a:stretch>
            <a:fillRect/>
          </a:stretch>
        </p:blipFill>
        <p:spPr>
          <a:xfrm>
            <a:off x="2147887" y="2380886"/>
            <a:ext cx="7896225" cy="4267200"/>
          </a:xfrm>
          <a:prstGeom prst="rect">
            <a:avLst/>
          </a:prstGeom>
        </p:spPr>
      </p:pic>
      <p:sp>
        <p:nvSpPr>
          <p:cNvPr id="12" name="Slide Number Placeholder 11"/>
          <p:cNvSpPr>
            <a:spLocks noGrp="1"/>
          </p:cNvSpPr>
          <p:nvPr>
            <p:ph type="sldNum" sz="quarter" idx="12"/>
          </p:nvPr>
        </p:nvSpPr>
        <p:spPr/>
        <p:txBody>
          <a:bodyPr/>
          <a:lstStyle/>
          <a:p>
            <a:fld id="{E1F7872D-2CC5-44AA-A1BD-032FDCCB75AA}" type="slidenum">
              <a:rPr lang="en-US" smtClean="0"/>
              <a:t>48</a:t>
            </a:fld>
            <a:endParaRPr lang="en-US" dirty="0"/>
          </a:p>
        </p:txBody>
      </p:sp>
      <p:sp>
        <p:nvSpPr>
          <p:cNvPr id="9" name="TextBox 8"/>
          <p:cNvSpPr txBox="1"/>
          <p:nvPr/>
        </p:nvSpPr>
        <p:spPr>
          <a:xfrm>
            <a:off x="1004552" y="1890936"/>
            <a:ext cx="9826580" cy="461665"/>
          </a:xfrm>
          <a:prstGeom prst="rect">
            <a:avLst/>
          </a:prstGeom>
          <a:noFill/>
        </p:spPr>
        <p:txBody>
          <a:bodyPr wrap="square" rtlCol="0">
            <a:spAutoFit/>
          </a:bodyPr>
          <a:lstStyle/>
          <a:p>
            <a:pPr marL="285750" indent="-285750">
              <a:buFont typeface="Arial" panose="020B0604020202020204" pitchFamily="34" charset="0"/>
              <a:buChar char="•"/>
            </a:pPr>
            <a:r>
              <a:rPr lang="en-US" sz="2400" dirty="0"/>
              <a:t>The Final Scheme</a:t>
            </a:r>
          </a:p>
        </p:txBody>
      </p:sp>
      <p:pic>
        <p:nvPicPr>
          <p:cNvPr id="3" name="Picture 2">
            <a:extLst>
              <a:ext uri="{FF2B5EF4-FFF2-40B4-BE49-F238E27FC236}">
                <a16:creationId xmlns:a16="http://schemas.microsoft.com/office/drawing/2014/main" id="{8FE59361-751B-84EF-A49C-D018932759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462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473372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a:t>
            </a:r>
          </a:p>
        </p:txBody>
      </p:sp>
      <p:sp>
        <p:nvSpPr>
          <p:cNvPr id="3" name="Content Placeholder 2"/>
          <p:cNvSpPr>
            <a:spLocks noGrp="1"/>
          </p:cNvSpPr>
          <p:nvPr>
            <p:ph idx="1"/>
          </p:nvPr>
        </p:nvSpPr>
        <p:spPr/>
        <p:txBody>
          <a:bodyPr/>
          <a:lstStyle/>
          <a:p>
            <a:r>
              <a:rPr lang="en-US" dirty="0"/>
              <a:t>We will use the </a:t>
            </a:r>
            <a:r>
              <a:rPr lang="en-US" dirty="0" err="1"/>
              <a:t>Student_Grade_Report</a:t>
            </a:r>
            <a:r>
              <a:rPr lang="en-US" dirty="0"/>
              <a:t> table below, from a School database, as our example to explain the process for 1NF.</a:t>
            </a:r>
          </a:p>
          <a:p>
            <a:pPr marL="0" indent="0">
              <a:buNone/>
            </a:pPr>
            <a:endParaRPr lang="en-US" dirty="0"/>
          </a:p>
          <a:p>
            <a:pPr marL="0" indent="0">
              <a:buNone/>
            </a:pPr>
            <a:endParaRPr lang="en-US" b="1" dirty="0"/>
          </a:p>
          <a:p>
            <a:pPr marL="0" indent="0">
              <a:buNone/>
            </a:pPr>
            <a:endParaRPr lang="en-US" b="1" dirty="0">
              <a:solidFill>
                <a:schemeClr val="accent5">
                  <a:lumMod val="75000"/>
                </a:schemeClr>
              </a:solidFill>
            </a:endParaRPr>
          </a:p>
          <a:p>
            <a:pPr marL="914400" lvl="2" indent="0">
              <a:buNone/>
            </a:pPr>
            <a:r>
              <a:rPr lang="en-US" b="1" dirty="0" err="1">
                <a:solidFill>
                  <a:srgbClr val="00B050"/>
                </a:solidFill>
              </a:rPr>
              <a:t>Student_Grade_Report</a:t>
            </a:r>
            <a:r>
              <a:rPr lang="en-US" b="1" dirty="0">
                <a:solidFill>
                  <a:srgbClr val="00B050"/>
                </a:solidFill>
              </a:rPr>
              <a:t> (</a:t>
            </a:r>
            <a:r>
              <a:rPr lang="en-US" b="1" dirty="0" err="1">
                <a:solidFill>
                  <a:srgbClr val="00B050"/>
                </a:solidFill>
              </a:rPr>
              <a:t>StudentNo</a:t>
            </a:r>
            <a:r>
              <a:rPr lang="en-US" b="1" dirty="0">
                <a:solidFill>
                  <a:srgbClr val="00B050"/>
                </a:solidFill>
              </a:rPr>
              <a:t>, </a:t>
            </a:r>
            <a:r>
              <a:rPr lang="en-US" b="1" dirty="0" err="1">
                <a:solidFill>
                  <a:srgbClr val="00B050"/>
                </a:solidFill>
              </a:rPr>
              <a:t>StudentName</a:t>
            </a:r>
            <a:r>
              <a:rPr lang="en-US" b="1" dirty="0">
                <a:solidFill>
                  <a:srgbClr val="00B050"/>
                </a:solidFill>
              </a:rPr>
              <a:t>, Major, </a:t>
            </a:r>
            <a:r>
              <a:rPr lang="en-US" b="1" dirty="0" err="1">
                <a:solidFill>
                  <a:srgbClr val="00B050"/>
                </a:solidFill>
              </a:rPr>
              <a:t>CourseNo</a:t>
            </a:r>
            <a:r>
              <a:rPr lang="en-US" b="1" dirty="0">
                <a:solidFill>
                  <a:srgbClr val="00B050"/>
                </a:solidFill>
              </a:rPr>
              <a:t>, </a:t>
            </a:r>
            <a:r>
              <a:rPr lang="en-US" b="1" dirty="0" err="1">
                <a:solidFill>
                  <a:srgbClr val="00B050"/>
                </a:solidFill>
              </a:rPr>
              <a:t>CourseName</a:t>
            </a:r>
            <a:r>
              <a:rPr lang="en-US" b="1" dirty="0">
                <a:solidFill>
                  <a:srgbClr val="00B050"/>
                </a:solidFill>
              </a:rPr>
              <a:t>, </a:t>
            </a:r>
            <a:r>
              <a:rPr lang="en-US" b="1" dirty="0" err="1">
                <a:solidFill>
                  <a:srgbClr val="00B050"/>
                </a:solidFill>
              </a:rPr>
              <a:t>InstructorNo</a:t>
            </a:r>
            <a:r>
              <a:rPr lang="en-US" b="1" dirty="0">
                <a:solidFill>
                  <a:srgbClr val="00B050"/>
                </a:solidFill>
              </a:rPr>
              <a:t>, </a:t>
            </a:r>
            <a:r>
              <a:rPr lang="en-US" b="1" dirty="0" err="1">
                <a:solidFill>
                  <a:srgbClr val="00B050"/>
                </a:solidFill>
              </a:rPr>
              <a:t>InstructorName</a:t>
            </a:r>
            <a:r>
              <a:rPr lang="en-US" b="1" dirty="0">
                <a:solidFill>
                  <a:srgbClr val="00B050"/>
                </a:solidFill>
              </a:rPr>
              <a:t>, </a:t>
            </a:r>
            <a:r>
              <a:rPr lang="en-US" b="1" dirty="0" err="1">
                <a:solidFill>
                  <a:srgbClr val="00B050"/>
                </a:solidFill>
              </a:rPr>
              <a:t>InstructorLocation</a:t>
            </a:r>
            <a:r>
              <a:rPr lang="en-US" b="1" dirty="0">
                <a:solidFill>
                  <a:srgbClr val="00B050"/>
                </a:solidFill>
              </a:rPr>
              <a:t>, Grade)</a:t>
            </a:r>
          </a:p>
        </p:txBody>
      </p:sp>
      <p:sp>
        <p:nvSpPr>
          <p:cNvPr id="11" name="Slide Number Placeholder 10"/>
          <p:cNvSpPr>
            <a:spLocks noGrp="1"/>
          </p:cNvSpPr>
          <p:nvPr>
            <p:ph type="sldNum" sz="quarter" idx="12"/>
          </p:nvPr>
        </p:nvSpPr>
        <p:spPr/>
        <p:txBody>
          <a:bodyPr/>
          <a:lstStyle/>
          <a:p>
            <a:fld id="{E1F7872D-2CC5-44AA-A1BD-032FDCCB75AA}" type="slidenum">
              <a:rPr lang="en-US" smtClean="0"/>
              <a:t>49</a:t>
            </a:fld>
            <a:endParaRPr lang="en-US" dirty="0"/>
          </a:p>
        </p:txBody>
      </p:sp>
      <p:pic>
        <p:nvPicPr>
          <p:cNvPr id="4" name="Picture 2">
            <a:extLst>
              <a:ext uri="{FF2B5EF4-FFF2-40B4-BE49-F238E27FC236}">
                <a16:creationId xmlns:a16="http://schemas.microsoft.com/office/drawing/2014/main" id="{5411B67B-3089-51F4-7512-6A2CB98694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462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6289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an Anomaly?</a:t>
            </a:r>
          </a:p>
        </p:txBody>
      </p:sp>
      <p:sp>
        <p:nvSpPr>
          <p:cNvPr id="3" name="Content Placeholder 2"/>
          <p:cNvSpPr>
            <a:spLocks noGrp="1"/>
          </p:cNvSpPr>
          <p:nvPr>
            <p:ph idx="1"/>
          </p:nvPr>
        </p:nvSpPr>
        <p:spPr/>
        <p:txBody>
          <a:bodyPr/>
          <a:lstStyle/>
          <a:p>
            <a:r>
              <a:rPr lang="en-US" dirty="0"/>
              <a:t>Problems that can occur in poorly planned, </a:t>
            </a:r>
            <a:r>
              <a:rPr lang="en-US" dirty="0" err="1"/>
              <a:t>unnormalized</a:t>
            </a:r>
            <a:r>
              <a:rPr lang="en-US" dirty="0"/>
              <a:t> databases where all the data is stored in one table (a flat-file database).</a:t>
            </a:r>
          </a:p>
          <a:p>
            <a:r>
              <a:rPr lang="en-US" dirty="0"/>
              <a:t>Types of Anomalies:</a:t>
            </a:r>
          </a:p>
          <a:p>
            <a:pPr marL="2286000" lvl="5" indent="0">
              <a:buNone/>
            </a:pPr>
            <a:r>
              <a:rPr lang="en-US" sz="2000" dirty="0"/>
              <a:t>• Insert </a:t>
            </a:r>
          </a:p>
          <a:p>
            <a:pPr marL="2286000" lvl="5" indent="0">
              <a:buNone/>
            </a:pPr>
            <a:r>
              <a:rPr lang="en-US" sz="2000" dirty="0"/>
              <a:t>• Delete</a:t>
            </a:r>
          </a:p>
          <a:p>
            <a:pPr marL="2286000" lvl="5" indent="0">
              <a:buNone/>
            </a:pPr>
            <a:r>
              <a:rPr lang="en-US" sz="2000" dirty="0"/>
              <a:t>• Update</a:t>
            </a:r>
          </a:p>
        </p:txBody>
      </p:sp>
      <p:sp>
        <p:nvSpPr>
          <p:cNvPr id="11" name="Slide Number Placeholder 10"/>
          <p:cNvSpPr>
            <a:spLocks noGrp="1"/>
          </p:cNvSpPr>
          <p:nvPr>
            <p:ph type="sldNum" sz="quarter" idx="12"/>
          </p:nvPr>
        </p:nvSpPr>
        <p:spPr/>
        <p:txBody>
          <a:bodyPr/>
          <a:lstStyle/>
          <a:p>
            <a:fld id="{E1F7872D-2CC5-44AA-A1BD-032FDCCB75AA}" type="slidenum">
              <a:rPr lang="en-US" smtClean="0"/>
              <a:t>5</a:t>
            </a:fld>
            <a:endParaRPr lang="en-US" dirty="0"/>
          </a:p>
        </p:txBody>
      </p:sp>
      <p:pic>
        <p:nvPicPr>
          <p:cNvPr id="4" name="Picture 2">
            <a:extLst>
              <a:ext uri="{FF2B5EF4-FFF2-40B4-BE49-F238E27FC236}">
                <a16:creationId xmlns:a16="http://schemas.microsoft.com/office/drawing/2014/main" id="{2D31AA50-AFE4-E55E-A9C6-3A991EE5D4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462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952417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for 1NF</a:t>
            </a:r>
          </a:p>
        </p:txBody>
      </p:sp>
      <p:sp>
        <p:nvSpPr>
          <p:cNvPr id="3" name="Content Placeholder 2"/>
          <p:cNvSpPr>
            <a:spLocks noGrp="1"/>
          </p:cNvSpPr>
          <p:nvPr>
            <p:ph idx="1"/>
          </p:nvPr>
        </p:nvSpPr>
        <p:spPr/>
        <p:txBody>
          <a:bodyPr>
            <a:normAutofit fontScale="77500" lnSpcReduction="20000"/>
          </a:bodyPr>
          <a:lstStyle/>
          <a:p>
            <a:pPr algn="just"/>
            <a:r>
              <a:rPr lang="en-US" dirty="0"/>
              <a:t>In the Student Grade Report table, the repeating group is the course information. A student can take many courses.</a:t>
            </a:r>
          </a:p>
          <a:p>
            <a:pPr algn="just"/>
            <a:r>
              <a:rPr lang="en-US" dirty="0"/>
              <a:t>Remove the repeating group. In this case, it’s the course information for each student.</a:t>
            </a:r>
          </a:p>
          <a:p>
            <a:pPr algn="just"/>
            <a:r>
              <a:rPr lang="en-US" dirty="0"/>
              <a:t>Identify the PK for your new table.</a:t>
            </a:r>
          </a:p>
          <a:p>
            <a:pPr algn="just"/>
            <a:r>
              <a:rPr lang="en-US" dirty="0"/>
              <a:t>The PK must uniquely identify the attribute value (</a:t>
            </a:r>
            <a:r>
              <a:rPr lang="en-US" dirty="0" err="1"/>
              <a:t>StudentNo</a:t>
            </a:r>
            <a:r>
              <a:rPr lang="en-US" dirty="0"/>
              <a:t> and </a:t>
            </a:r>
            <a:r>
              <a:rPr lang="en-US" dirty="0" err="1"/>
              <a:t>CourseNo</a:t>
            </a:r>
            <a:r>
              <a:rPr lang="en-US" dirty="0"/>
              <a:t>).</a:t>
            </a:r>
          </a:p>
          <a:p>
            <a:pPr algn="just"/>
            <a:r>
              <a:rPr lang="en-US" dirty="0"/>
              <a:t>After removing all the attributes related to the course and student, you are left with the student course table (</a:t>
            </a:r>
            <a:r>
              <a:rPr lang="en-US" dirty="0" err="1"/>
              <a:t>StudentCourse</a:t>
            </a:r>
            <a:r>
              <a:rPr lang="en-US" dirty="0"/>
              <a:t>).</a:t>
            </a:r>
          </a:p>
          <a:p>
            <a:pPr algn="just"/>
            <a:r>
              <a:rPr lang="en-US" dirty="0"/>
              <a:t>The Student table (Student) is now in first normal form with the repeating group removed.</a:t>
            </a:r>
          </a:p>
          <a:p>
            <a:pPr lvl="0"/>
            <a:r>
              <a:rPr lang="en-US" dirty="0">
                <a:solidFill>
                  <a:prstClr val="black"/>
                </a:solidFill>
              </a:rPr>
              <a:t>The two new tables are shown below:</a:t>
            </a:r>
          </a:p>
          <a:p>
            <a:pPr marL="0" lvl="0" indent="0">
              <a:buNone/>
            </a:pPr>
            <a:endParaRPr lang="en-US" dirty="0">
              <a:solidFill>
                <a:prstClr val="black"/>
              </a:solidFill>
            </a:endParaRPr>
          </a:p>
          <a:p>
            <a:pPr marL="914400" lvl="2" indent="0">
              <a:buNone/>
            </a:pPr>
            <a:r>
              <a:rPr lang="en-US" dirty="0">
                <a:solidFill>
                  <a:srgbClr val="00B050"/>
                </a:solidFill>
              </a:rPr>
              <a:t>Student (</a:t>
            </a:r>
            <a:r>
              <a:rPr lang="en-US" dirty="0" err="1">
                <a:solidFill>
                  <a:srgbClr val="00B050"/>
                </a:solidFill>
              </a:rPr>
              <a:t>StudentNo</a:t>
            </a:r>
            <a:r>
              <a:rPr lang="en-US" dirty="0">
                <a:solidFill>
                  <a:srgbClr val="00B050"/>
                </a:solidFill>
              </a:rPr>
              <a:t>, </a:t>
            </a:r>
            <a:r>
              <a:rPr lang="en-US" dirty="0" err="1">
                <a:solidFill>
                  <a:srgbClr val="00B050"/>
                </a:solidFill>
              </a:rPr>
              <a:t>StudentName</a:t>
            </a:r>
            <a:r>
              <a:rPr lang="en-US" dirty="0">
                <a:solidFill>
                  <a:srgbClr val="00B050"/>
                </a:solidFill>
              </a:rPr>
              <a:t>, Major)</a:t>
            </a:r>
          </a:p>
          <a:p>
            <a:pPr marL="914400" lvl="2" indent="0">
              <a:buNone/>
            </a:pPr>
            <a:r>
              <a:rPr lang="en-US" dirty="0" err="1">
                <a:solidFill>
                  <a:srgbClr val="00B050"/>
                </a:solidFill>
              </a:rPr>
              <a:t>StudentCourse</a:t>
            </a:r>
            <a:r>
              <a:rPr lang="en-US" dirty="0">
                <a:solidFill>
                  <a:srgbClr val="00B050"/>
                </a:solidFill>
              </a:rPr>
              <a:t> (</a:t>
            </a:r>
            <a:r>
              <a:rPr lang="en-US" dirty="0" err="1">
                <a:solidFill>
                  <a:srgbClr val="00B050"/>
                </a:solidFill>
              </a:rPr>
              <a:t>StudentNo</a:t>
            </a:r>
            <a:r>
              <a:rPr lang="en-US" dirty="0">
                <a:solidFill>
                  <a:srgbClr val="00B050"/>
                </a:solidFill>
              </a:rPr>
              <a:t>, </a:t>
            </a:r>
            <a:r>
              <a:rPr lang="en-US" dirty="0" err="1">
                <a:solidFill>
                  <a:srgbClr val="00B050"/>
                </a:solidFill>
              </a:rPr>
              <a:t>CourseNo</a:t>
            </a:r>
            <a:r>
              <a:rPr lang="en-US" dirty="0">
                <a:solidFill>
                  <a:srgbClr val="00B050"/>
                </a:solidFill>
              </a:rPr>
              <a:t>, </a:t>
            </a:r>
            <a:r>
              <a:rPr lang="en-US" dirty="0" err="1">
                <a:solidFill>
                  <a:srgbClr val="00B050"/>
                </a:solidFill>
              </a:rPr>
              <a:t>CourseName</a:t>
            </a:r>
            <a:r>
              <a:rPr lang="en-US" dirty="0">
                <a:solidFill>
                  <a:srgbClr val="00B050"/>
                </a:solidFill>
              </a:rPr>
              <a:t>, </a:t>
            </a:r>
            <a:r>
              <a:rPr lang="en-US" dirty="0" err="1">
                <a:solidFill>
                  <a:srgbClr val="00B050"/>
                </a:solidFill>
              </a:rPr>
              <a:t>InstructorNo</a:t>
            </a:r>
            <a:r>
              <a:rPr lang="en-US" dirty="0">
                <a:solidFill>
                  <a:srgbClr val="00B050"/>
                </a:solidFill>
              </a:rPr>
              <a:t>, </a:t>
            </a:r>
            <a:r>
              <a:rPr lang="en-US" dirty="0" err="1">
                <a:solidFill>
                  <a:srgbClr val="00B050"/>
                </a:solidFill>
              </a:rPr>
              <a:t>InstructorName</a:t>
            </a:r>
            <a:r>
              <a:rPr lang="en-US" dirty="0">
                <a:solidFill>
                  <a:srgbClr val="00B050"/>
                </a:solidFill>
              </a:rPr>
              <a:t>, </a:t>
            </a:r>
            <a:r>
              <a:rPr lang="en-US" dirty="0" err="1">
                <a:solidFill>
                  <a:srgbClr val="00B050"/>
                </a:solidFill>
              </a:rPr>
              <a:t>InstructorLocation</a:t>
            </a:r>
            <a:r>
              <a:rPr lang="en-US" dirty="0">
                <a:solidFill>
                  <a:srgbClr val="00B050"/>
                </a:solidFill>
              </a:rPr>
              <a:t>, Grade)</a:t>
            </a:r>
          </a:p>
          <a:p>
            <a:pPr algn="just"/>
            <a:endParaRPr lang="en-US" dirty="0"/>
          </a:p>
        </p:txBody>
      </p:sp>
      <p:sp>
        <p:nvSpPr>
          <p:cNvPr id="11" name="Slide Number Placeholder 10"/>
          <p:cNvSpPr>
            <a:spLocks noGrp="1"/>
          </p:cNvSpPr>
          <p:nvPr>
            <p:ph type="sldNum" sz="quarter" idx="12"/>
          </p:nvPr>
        </p:nvSpPr>
        <p:spPr/>
        <p:txBody>
          <a:bodyPr/>
          <a:lstStyle/>
          <a:p>
            <a:fld id="{E1F7872D-2CC5-44AA-A1BD-032FDCCB75AA}" type="slidenum">
              <a:rPr lang="en-US" smtClean="0"/>
              <a:t>50</a:t>
            </a:fld>
            <a:endParaRPr lang="en-US" dirty="0"/>
          </a:p>
        </p:txBody>
      </p:sp>
      <p:pic>
        <p:nvPicPr>
          <p:cNvPr id="4" name="Picture 2">
            <a:extLst>
              <a:ext uri="{FF2B5EF4-FFF2-40B4-BE49-F238E27FC236}">
                <a16:creationId xmlns:a16="http://schemas.microsoft.com/office/drawing/2014/main" id="{FA1A47CE-4A92-76B4-B8BB-C5CD874554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462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797918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 (Cont..)</a:t>
            </a:r>
          </a:p>
        </p:txBody>
      </p:sp>
      <p:sp>
        <p:nvSpPr>
          <p:cNvPr id="3" name="Content Placeholder 2"/>
          <p:cNvSpPr>
            <a:spLocks noGrp="1"/>
          </p:cNvSpPr>
          <p:nvPr>
            <p:ph idx="1"/>
          </p:nvPr>
        </p:nvSpPr>
        <p:spPr/>
        <p:txBody>
          <a:bodyPr>
            <a:normAutofit fontScale="85000" lnSpcReduction="20000"/>
          </a:bodyPr>
          <a:lstStyle/>
          <a:p>
            <a:pPr marL="0" lvl="0" indent="0">
              <a:buNone/>
            </a:pPr>
            <a:endParaRPr lang="en-US" dirty="0">
              <a:solidFill>
                <a:prstClr val="black"/>
              </a:solidFill>
            </a:endParaRPr>
          </a:p>
          <a:p>
            <a:pPr marL="914400" lvl="2" indent="0">
              <a:buNone/>
            </a:pPr>
            <a:r>
              <a:rPr lang="en-US" dirty="0">
                <a:solidFill>
                  <a:srgbClr val="00B050"/>
                </a:solidFill>
              </a:rPr>
              <a:t>Student (</a:t>
            </a:r>
            <a:r>
              <a:rPr lang="en-US" dirty="0" err="1">
                <a:solidFill>
                  <a:srgbClr val="00B050"/>
                </a:solidFill>
              </a:rPr>
              <a:t>StudentNo</a:t>
            </a:r>
            <a:r>
              <a:rPr lang="en-US" dirty="0">
                <a:solidFill>
                  <a:srgbClr val="00B050"/>
                </a:solidFill>
              </a:rPr>
              <a:t>, </a:t>
            </a:r>
            <a:r>
              <a:rPr lang="en-US" dirty="0" err="1">
                <a:solidFill>
                  <a:srgbClr val="00B050"/>
                </a:solidFill>
              </a:rPr>
              <a:t>StudentName</a:t>
            </a:r>
            <a:r>
              <a:rPr lang="en-US" dirty="0">
                <a:solidFill>
                  <a:srgbClr val="00B050"/>
                </a:solidFill>
              </a:rPr>
              <a:t>, Major)</a:t>
            </a:r>
          </a:p>
          <a:p>
            <a:pPr marL="914400" lvl="2" indent="0">
              <a:buNone/>
            </a:pPr>
            <a:r>
              <a:rPr lang="en-US" dirty="0" err="1">
                <a:solidFill>
                  <a:srgbClr val="00B050"/>
                </a:solidFill>
              </a:rPr>
              <a:t>StudentCourse</a:t>
            </a:r>
            <a:r>
              <a:rPr lang="en-US" dirty="0">
                <a:solidFill>
                  <a:srgbClr val="00B050"/>
                </a:solidFill>
              </a:rPr>
              <a:t> (</a:t>
            </a:r>
            <a:r>
              <a:rPr lang="en-US" dirty="0" err="1">
                <a:solidFill>
                  <a:srgbClr val="00B050"/>
                </a:solidFill>
              </a:rPr>
              <a:t>StudentNo</a:t>
            </a:r>
            <a:r>
              <a:rPr lang="en-US" dirty="0">
                <a:solidFill>
                  <a:srgbClr val="00B050"/>
                </a:solidFill>
              </a:rPr>
              <a:t>, </a:t>
            </a:r>
            <a:r>
              <a:rPr lang="en-US" dirty="0" err="1">
                <a:solidFill>
                  <a:srgbClr val="00B050"/>
                </a:solidFill>
              </a:rPr>
              <a:t>CourseNo</a:t>
            </a:r>
            <a:r>
              <a:rPr lang="en-US" dirty="0">
                <a:solidFill>
                  <a:srgbClr val="00B050"/>
                </a:solidFill>
              </a:rPr>
              <a:t>, </a:t>
            </a:r>
            <a:r>
              <a:rPr lang="en-US" dirty="0" err="1">
                <a:solidFill>
                  <a:srgbClr val="00B050"/>
                </a:solidFill>
              </a:rPr>
              <a:t>CourseName</a:t>
            </a:r>
            <a:r>
              <a:rPr lang="en-US" dirty="0">
                <a:solidFill>
                  <a:srgbClr val="00B050"/>
                </a:solidFill>
              </a:rPr>
              <a:t>, </a:t>
            </a:r>
            <a:r>
              <a:rPr lang="en-US" dirty="0" err="1">
                <a:solidFill>
                  <a:srgbClr val="00B050"/>
                </a:solidFill>
              </a:rPr>
              <a:t>InstructorNo</a:t>
            </a:r>
            <a:r>
              <a:rPr lang="en-US" dirty="0">
                <a:solidFill>
                  <a:srgbClr val="00B050"/>
                </a:solidFill>
              </a:rPr>
              <a:t>, </a:t>
            </a:r>
            <a:r>
              <a:rPr lang="en-US" dirty="0" err="1">
                <a:solidFill>
                  <a:srgbClr val="00B050"/>
                </a:solidFill>
              </a:rPr>
              <a:t>InstructorName</a:t>
            </a:r>
            <a:r>
              <a:rPr lang="en-US" dirty="0">
                <a:solidFill>
                  <a:srgbClr val="00B050"/>
                </a:solidFill>
              </a:rPr>
              <a:t>, </a:t>
            </a:r>
            <a:r>
              <a:rPr lang="en-US" dirty="0" err="1">
                <a:solidFill>
                  <a:srgbClr val="00B050"/>
                </a:solidFill>
              </a:rPr>
              <a:t>InstructorLocation</a:t>
            </a:r>
            <a:r>
              <a:rPr lang="en-US" dirty="0">
                <a:solidFill>
                  <a:srgbClr val="00B050"/>
                </a:solidFill>
              </a:rPr>
              <a:t>, Grade)</a:t>
            </a:r>
          </a:p>
          <a:p>
            <a:pPr algn="just"/>
            <a:endParaRPr lang="en-US" dirty="0"/>
          </a:p>
          <a:p>
            <a:pPr algn="just"/>
            <a:r>
              <a:rPr lang="en-US" dirty="0"/>
              <a:t>To move to 2NF, a table must first be in 1NF.</a:t>
            </a:r>
          </a:p>
          <a:p>
            <a:pPr algn="just"/>
            <a:r>
              <a:rPr lang="en-US" dirty="0"/>
              <a:t>The Student table is already in 2NF because it has a single-column PK.</a:t>
            </a:r>
          </a:p>
          <a:p>
            <a:pPr algn="just"/>
            <a:r>
              <a:rPr lang="en-US" dirty="0"/>
              <a:t>When examining the Student Course table, we see that not all the attributes are fully dependent on the PK; specifically, all course information. The only attribute that is fully dependent is grade.</a:t>
            </a:r>
          </a:p>
          <a:p>
            <a:pPr algn="just"/>
            <a:r>
              <a:rPr lang="en-US" dirty="0"/>
              <a:t>Identify the new table that contains the course information.</a:t>
            </a:r>
          </a:p>
          <a:p>
            <a:pPr algn="just"/>
            <a:r>
              <a:rPr lang="en-US" dirty="0"/>
              <a:t>Identify the PK for the new table.</a:t>
            </a:r>
          </a:p>
          <a:p>
            <a:pPr algn="just"/>
            <a:r>
              <a:rPr lang="en-US" dirty="0"/>
              <a:t>The three new tables are shown below.</a:t>
            </a:r>
          </a:p>
        </p:txBody>
      </p:sp>
      <p:sp>
        <p:nvSpPr>
          <p:cNvPr id="11" name="Slide Number Placeholder 10"/>
          <p:cNvSpPr>
            <a:spLocks noGrp="1"/>
          </p:cNvSpPr>
          <p:nvPr>
            <p:ph type="sldNum" sz="quarter" idx="12"/>
          </p:nvPr>
        </p:nvSpPr>
        <p:spPr/>
        <p:txBody>
          <a:bodyPr/>
          <a:lstStyle/>
          <a:p>
            <a:fld id="{E1F7872D-2CC5-44AA-A1BD-032FDCCB75AA}" type="slidenum">
              <a:rPr lang="en-US" smtClean="0"/>
              <a:t>51</a:t>
            </a:fld>
            <a:endParaRPr lang="en-US" dirty="0"/>
          </a:p>
        </p:txBody>
      </p:sp>
      <p:pic>
        <p:nvPicPr>
          <p:cNvPr id="4" name="Picture 2">
            <a:extLst>
              <a:ext uri="{FF2B5EF4-FFF2-40B4-BE49-F238E27FC236}">
                <a16:creationId xmlns:a16="http://schemas.microsoft.com/office/drawing/2014/main" id="{AC4063C1-749B-1B87-302A-E7143206BB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462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17831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 (Cont..)</a:t>
            </a:r>
          </a:p>
        </p:txBody>
      </p:sp>
      <p:sp>
        <p:nvSpPr>
          <p:cNvPr id="3" name="Content Placeholder 2"/>
          <p:cNvSpPr>
            <a:spLocks noGrp="1"/>
          </p:cNvSpPr>
          <p:nvPr>
            <p:ph idx="1"/>
          </p:nvPr>
        </p:nvSpPr>
        <p:spPr/>
        <p:txBody>
          <a:bodyPr/>
          <a:lstStyle/>
          <a:p>
            <a:pPr marL="1371600" lvl="3" indent="0">
              <a:buNone/>
            </a:pPr>
            <a:r>
              <a:rPr lang="en-US" b="1" dirty="0">
                <a:solidFill>
                  <a:srgbClr val="00B050"/>
                </a:solidFill>
              </a:rPr>
              <a:t>Student (</a:t>
            </a:r>
            <a:r>
              <a:rPr lang="en-US" b="1" dirty="0" err="1">
                <a:solidFill>
                  <a:srgbClr val="00B050"/>
                </a:solidFill>
              </a:rPr>
              <a:t>StudentNo</a:t>
            </a:r>
            <a:r>
              <a:rPr lang="en-US" b="1" dirty="0">
                <a:solidFill>
                  <a:srgbClr val="00B050"/>
                </a:solidFill>
              </a:rPr>
              <a:t>, </a:t>
            </a:r>
            <a:r>
              <a:rPr lang="en-US" b="1" dirty="0" err="1">
                <a:solidFill>
                  <a:srgbClr val="00B050"/>
                </a:solidFill>
              </a:rPr>
              <a:t>StudentName</a:t>
            </a:r>
            <a:r>
              <a:rPr lang="en-US" b="1" dirty="0">
                <a:solidFill>
                  <a:srgbClr val="00B050"/>
                </a:solidFill>
              </a:rPr>
              <a:t>, Major)</a:t>
            </a:r>
          </a:p>
          <a:p>
            <a:pPr marL="1371600" lvl="3" indent="0">
              <a:buNone/>
            </a:pPr>
            <a:endParaRPr lang="en-US" b="1" dirty="0">
              <a:solidFill>
                <a:srgbClr val="00B050"/>
              </a:solidFill>
            </a:endParaRPr>
          </a:p>
          <a:p>
            <a:pPr marL="1371600" lvl="3" indent="0">
              <a:buNone/>
            </a:pPr>
            <a:r>
              <a:rPr lang="en-US" b="1" dirty="0" err="1">
                <a:solidFill>
                  <a:srgbClr val="00B050"/>
                </a:solidFill>
              </a:rPr>
              <a:t>CourseGrade</a:t>
            </a:r>
            <a:r>
              <a:rPr lang="en-US" b="1" dirty="0">
                <a:solidFill>
                  <a:srgbClr val="00B050"/>
                </a:solidFill>
              </a:rPr>
              <a:t> (</a:t>
            </a:r>
            <a:r>
              <a:rPr lang="en-US" b="1" dirty="0" err="1">
                <a:solidFill>
                  <a:srgbClr val="00B050"/>
                </a:solidFill>
              </a:rPr>
              <a:t>StudentNo</a:t>
            </a:r>
            <a:r>
              <a:rPr lang="en-US" b="1" dirty="0">
                <a:solidFill>
                  <a:srgbClr val="00B050"/>
                </a:solidFill>
              </a:rPr>
              <a:t>, </a:t>
            </a:r>
            <a:r>
              <a:rPr lang="en-US" b="1" dirty="0" err="1">
                <a:solidFill>
                  <a:srgbClr val="00B050"/>
                </a:solidFill>
              </a:rPr>
              <a:t>CourseNo</a:t>
            </a:r>
            <a:r>
              <a:rPr lang="en-US" b="1" dirty="0">
                <a:solidFill>
                  <a:srgbClr val="00B050"/>
                </a:solidFill>
              </a:rPr>
              <a:t>, Grade)</a:t>
            </a:r>
          </a:p>
          <a:p>
            <a:pPr marL="1371600" lvl="3" indent="0">
              <a:buNone/>
            </a:pPr>
            <a:endParaRPr lang="en-US" b="1" dirty="0">
              <a:solidFill>
                <a:srgbClr val="00B050"/>
              </a:solidFill>
            </a:endParaRPr>
          </a:p>
          <a:p>
            <a:pPr marL="1371600" lvl="3" indent="0">
              <a:buNone/>
            </a:pPr>
            <a:r>
              <a:rPr lang="en-US" b="1" dirty="0" err="1">
                <a:solidFill>
                  <a:srgbClr val="00B050"/>
                </a:solidFill>
              </a:rPr>
              <a:t>CourseInstructor</a:t>
            </a:r>
            <a:r>
              <a:rPr lang="en-US" b="1" dirty="0">
                <a:solidFill>
                  <a:srgbClr val="00B050"/>
                </a:solidFill>
              </a:rPr>
              <a:t> (</a:t>
            </a:r>
            <a:r>
              <a:rPr lang="en-US" b="1" dirty="0" err="1">
                <a:solidFill>
                  <a:srgbClr val="00B050"/>
                </a:solidFill>
              </a:rPr>
              <a:t>CourseNo</a:t>
            </a:r>
            <a:r>
              <a:rPr lang="en-US" b="1" dirty="0">
                <a:solidFill>
                  <a:srgbClr val="00B050"/>
                </a:solidFill>
              </a:rPr>
              <a:t>, </a:t>
            </a:r>
            <a:r>
              <a:rPr lang="en-US" b="1" dirty="0" err="1">
                <a:solidFill>
                  <a:srgbClr val="00B050"/>
                </a:solidFill>
              </a:rPr>
              <a:t>CourseName</a:t>
            </a:r>
            <a:r>
              <a:rPr lang="en-US" b="1" dirty="0">
                <a:solidFill>
                  <a:srgbClr val="00B050"/>
                </a:solidFill>
              </a:rPr>
              <a:t>, </a:t>
            </a:r>
            <a:r>
              <a:rPr lang="en-US" b="1" dirty="0" err="1">
                <a:solidFill>
                  <a:srgbClr val="00B050"/>
                </a:solidFill>
              </a:rPr>
              <a:t>InstructorNo</a:t>
            </a:r>
            <a:r>
              <a:rPr lang="en-US" b="1" dirty="0">
                <a:solidFill>
                  <a:srgbClr val="00B050"/>
                </a:solidFill>
              </a:rPr>
              <a:t>, </a:t>
            </a:r>
            <a:r>
              <a:rPr lang="en-US" b="1" dirty="0" err="1">
                <a:solidFill>
                  <a:srgbClr val="00B050"/>
                </a:solidFill>
              </a:rPr>
              <a:t>InstructorName</a:t>
            </a:r>
            <a:r>
              <a:rPr lang="en-US" b="1" dirty="0">
                <a:solidFill>
                  <a:srgbClr val="00B050"/>
                </a:solidFill>
              </a:rPr>
              <a:t>, </a:t>
            </a:r>
            <a:r>
              <a:rPr lang="en-US" b="1" dirty="0" err="1">
                <a:solidFill>
                  <a:srgbClr val="00B050"/>
                </a:solidFill>
              </a:rPr>
              <a:t>InstructorLocation</a:t>
            </a:r>
            <a:r>
              <a:rPr lang="en-US" b="1" dirty="0">
                <a:solidFill>
                  <a:srgbClr val="00B050"/>
                </a:solidFill>
              </a:rPr>
              <a:t>)</a:t>
            </a:r>
          </a:p>
        </p:txBody>
      </p:sp>
      <p:sp>
        <p:nvSpPr>
          <p:cNvPr id="11" name="Slide Number Placeholder 10"/>
          <p:cNvSpPr>
            <a:spLocks noGrp="1"/>
          </p:cNvSpPr>
          <p:nvPr>
            <p:ph type="sldNum" sz="quarter" idx="12"/>
          </p:nvPr>
        </p:nvSpPr>
        <p:spPr/>
        <p:txBody>
          <a:bodyPr/>
          <a:lstStyle/>
          <a:p>
            <a:fld id="{E1F7872D-2CC5-44AA-A1BD-032FDCCB75AA}" type="slidenum">
              <a:rPr lang="en-US" smtClean="0"/>
              <a:t>52</a:t>
            </a:fld>
            <a:endParaRPr lang="en-US" dirty="0"/>
          </a:p>
        </p:txBody>
      </p:sp>
      <p:pic>
        <p:nvPicPr>
          <p:cNvPr id="4" name="Picture 2">
            <a:extLst>
              <a:ext uri="{FF2B5EF4-FFF2-40B4-BE49-F238E27FC236}">
                <a16:creationId xmlns:a16="http://schemas.microsoft.com/office/drawing/2014/main" id="{009F00EB-D72F-F5E9-4FDD-DA10E6FF01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462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708997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for 3NF</a:t>
            </a:r>
          </a:p>
        </p:txBody>
      </p:sp>
      <p:sp>
        <p:nvSpPr>
          <p:cNvPr id="3" name="Content Placeholder 2"/>
          <p:cNvSpPr>
            <a:spLocks noGrp="1"/>
          </p:cNvSpPr>
          <p:nvPr>
            <p:ph idx="1"/>
          </p:nvPr>
        </p:nvSpPr>
        <p:spPr/>
        <p:txBody>
          <a:bodyPr/>
          <a:lstStyle/>
          <a:p>
            <a:r>
              <a:rPr lang="en-US" dirty="0"/>
              <a:t>Eliminate all dependent attributes in transitive relationship(s) from each of the tables that have a transitive relationship.</a:t>
            </a:r>
          </a:p>
          <a:p>
            <a:r>
              <a:rPr lang="en-US" dirty="0"/>
              <a:t>Create new table(s) with removed dependency.</a:t>
            </a:r>
          </a:p>
          <a:p>
            <a:r>
              <a:rPr lang="en-US" dirty="0"/>
              <a:t>Check new table(s) as well as table(s) modified to make sure that each table has a determinant and that no table contains inappropriate dependencies.</a:t>
            </a:r>
          </a:p>
          <a:p>
            <a:r>
              <a:rPr lang="en-US" dirty="0"/>
              <a:t>See the four new tables below.</a:t>
            </a:r>
          </a:p>
        </p:txBody>
      </p:sp>
      <p:sp>
        <p:nvSpPr>
          <p:cNvPr id="11" name="Slide Number Placeholder 10"/>
          <p:cNvSpPr>
            <a:spLocks noGrp="1"/>
          </p:cNvSpPr>
          <p:nvPr>
            <p:ph type="sldNum" sz="quarter" idx="12"/>
          </p:nvPr>
        </p:nvSpPr>
        <p:spPr/>
        <p:txBody>
          <a:bodyPr/>
          <a:lstStyle/>
          <a:p>
            <a:fld id="{E1F7872D-2CC5-44AA-A1BD-032FDCCB75AA}" type="slidenum">
              <a:rPr lang="en-US" smtClean="0"/>
              <a:t>53</a:t>
            </a:fld>
            <a:endParaRPr lang="en-US" dirty="0"/>
          </a:p>
        </p:txBody>
      </p:sp>
      <p:pic>
        <p:nvPicPr>
          <p:cNvPr id="4" name="Picture 2">
            <a:extLst>
              <a:ext uri="{FF2B5EF4-FFF2-40B4-BE49-F238E27FC236}">
                <a16:creationId xmlns:a16="http://schemas.microsoft.com/office/drawing/2014/main" id="{ED6B94B2-2A81-4AA6-FF45-5512D34B0B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462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363219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for 3NF</a:t>
            </a:r>
          </a:p>
        </p:txBody>
      </p:sp>
      <p:sp>
        <p:nvSpPr>
          <p:cNvPr id="3" name="Content Placeholder 2"/>
          <p:cNvSpPr>
            <a:spLocks noGrp="1"/>
          </p:cNvSpPr>
          <p:nvPr>
            <p:ph idx="1"/>
          </p:nvPr>
        </p:nvSpPr>
        <p:spPr/>
        <p:txBody>
          <a:bodyPr/>
          <a:lstStyle/>
          <a:p>
            <a:pPr marL="1371600" lvl="3" indent="0">
              <a:lnSpc>
                <a:spcPct val="150000"/>
              </a:lnSpc>
              <a:buNone/>
            </a:pPr>
            <a:r>
              <a:rPr lang="en-US" b="1" dirty="0">
                <a:solidFill>
                  <a:srgbClr val="00B050"/>
                </a:solidFill>
              </a:rPr>
              <a:t>Student (</a:t>
            </a:r>
            <a:r>
              <a:rPr lang="en-US" b="1" dirty="0" err="1">
                <a:solidFill>
                  <a:srgbClr val="00B050"/>
                </a:solidFill>
              </a:rPr>
              <a:t>StudentNo</a:t>
            </a:r>
            <a:r>
              <a:rPr lang="en-US" b="1" dirty="0">
                <a:solidFill>
                  <a:srgbClr val="00B050"/>
                </a:solidFill>
              </a:rPr>
              <a:t>, </a:t>
            </a:r>
            <a:r>
              <a:rPr lang="en-US" b="1" dirty="0" err="1">
                <a:solidFill>
                  <a:srgbClr val="00B050"/>
                </a:solidFill>
              </a:rPr>
              <a:t>StudentName</a:t>
            </a:r>
            <a:r>
              <a:rPr lang="en-US" b="1" dirty="0">
                <a:solidFill>
                  <a:srgbClr val="00B050"/>
                </a:solidFill>
              </a:rPr>
              <a:t>, Major)</a:t>
            </a:r>
          </a:p>
          <a:p>
            <a:pPr marL="1371600" lvl="3" indent="0">
              <a:lnSpc>
                <a:spcPct val="150000"/>
              </a:lnSpc>
              <a:buNone/>
            </a:pPr>
            <a:r>
              <a:rPr lang="en-US" b="1" dirty="0" err="1">
                <a:solidFill>
                  <a:srgbClr val="00B050"/>
                </a:solidFill>
              </a:rPr>
              <a:t>CourseGrade</a:t>
            </a:r>
            <a:r>
              <a:rPr lang="en-US" b="1" dirty="0">
                <a:solidFill>
                  <a:srgbClr val="00B050"/>
                </a:solidFill>
              </a:rPr>
              <a:t> (</a:t>
            </a:r>
            <a:r>
              <a:rPr lang="en-US" b="1" dirty="0" err="1">
                <a:solidFill>
                  <a:srgbClr val="00B050"/>
                </a:solidFill>
              </a:rPr>
              <a:t>StudentNo</a:t>
            </a:r>
            <a:r>
              <a:rPr lang="en-US" b="1" dirty="0">
                <a:solidFill>
                  <a:srgbClr val="00B050"/>
                </a:solidFill>
              </a:rPr>
              <a:t>, </a:t>
            </a:r>
            <a:r>
              <a:rPr lang="en-US" b="1" dirty="0" err="1">
                <a:solidFill>
                  <a:srgbClr val="00B050"/>
                </a:solidFill>
              </a:rPr>
              <a:t>CourseNo</a:t>
            </a:r>
            <a:r>
              <a:rPr lang="en-US" b="1" dirty="0">
                <a:solidFill>
                  <a:srgbClr val="00B050"/>
                </a:solidFill>
              </a:rPr>
              <a:t>, Grade)</a:t>
            </a:r>
          </a:p>
          <a:p>
            <a:pPr marL="1371600" lvl="3" indent="0">
              <a:lnSpc>
                <a:spcPct val="150000"/>
              </a:lnSpc>
              <a:buNone/>
            </a:pPr>
            <a:r>
              <a:rPr lang="en-US" b="1" dirty="0">
                <a:solidFill>
                  <a:srgbClr val="00B050"/>
                </a:solidFill>
              </a:rPr>
              <a:t>Course (</a:t>
            </a:r>
            <a:r>
              <a:rPr lang="en-US" b="1" dirty="0" err="1">
                <a:solidFill>
                  <a:srgbClr val="00B050"/>
                </a:solidFill>
              </a:rPr>
              <a:t>CourseNo</a:t>
            </a:r>
            <a:r>
              <a:rPr lang="en-US" b="1" dirty="0">
                <a:solidFill>
                  <a:srgbClr val="00B050"/>
                </a:solidFill>
              </a:rPr>
              <a:t>, </a:t>
            </a:r>
            <a:r>
              <a:rPr lang="en-US" b="1" dirty="0" err="1">
                <a:solidFill>
                  <a:srgbClr val="00B050"/>
                </a:solidFill>
              </a:rPr>
              <a:t>CourseName</a:t>
            </a:r>
            <a:r>
              <a:rPr lang="en-US" b="1" dirty="0">
                <a:solidFill>
                  <a:srgbClr val="00B050"/>
                </a:solidFill>
              </a:rPr>
              <a:t>, </a:t>
            </a:r>
            <a:r>
              <a:rPr lang="en-US" b="1" dirty="0" err="1">
                <a:solidFill>
                  <a:srgbClr val="00B050"/>
                </a:solidFill>
              </a:rPr>
              <a:t>InstructorNo</a:t>
            </a:r>
            <a:r>
              <a:rPr lang="en-US" b="1" dirty="0">
                <a:solidFill>
                  <a:srgbClr val="00B050"/>
                </a:solidFill>
              </a:rPr>
              <a:t>)</a:t>
            </a:r>
          </a:p>
          <a:p>
            <a:pPr marL="1371600" lvl="3" indent="0">
              <a:lnSpc>
                <a:spcPct val="150000"/>
              </a:lnSpc>
              <a:buNone/>
            </a:pPr>
            <a:r>
              <a:rPr lang="en-US" b="1" dirty="0">
                <a:solidFill>
                  <a:srgbClr val="00B050"/>
                </a:solidFill>
              </a:rPr>
              <a:t>Instructor (</a:t>
            </a:r>
            <a:r>
              <a:rPr lang="en-US" b="1" dirty="0" err="1">
                <a:solidFill>
                  <a:srgbClr val="00B050"/>
                </a:solidFill>
              </a:rPr>
              <a:t>InstructorNo</a:t>
            </a:r>
            <a:r>
              <a:rPr lang="en-US" b="1" dirty="0">
                <a:solidFill>
                  <a:srgbClr val="00B050"/>
                </a:solidFill>
              </a:rPr>
              <a:t>, </a:t>
            </a:r>
            <a:r>
              <a:rPr lang="en-US" b="1" dirty="0" err="1">
                <a:solidFill>
                  <a:srgbClr val="00B050"/>
                </a:solidFill>
              </a:rPr>
              <a:t>InstructorName</a:t>
            </a:r>
            <a:r>
              <a:rPr lang="en-US" b="1" dirty="0">
                <a:solidFill>
                  <a:srgbClr val="00B050"/>
                </a:solidFill>
              </a:rPr>
              <a:t>, </a:t>
            </a:r>
            <a:r>
              <a:rPr lang="en-US" b="1" dirty="0" err="1">
                <a:solidFill>
                  <a:srgbClr val="00B050"/>
                </a:solidFill>
              </a:rPr>
              <a:t>InstructorLocation</a:t>
            </a:r>
            <a:r>
              <a:rPr lang="en-US" b="1" dirty="0">
                <a:solidFill>
                  <a:srgbClr val="00B050"/>
                </a:solidFill>
              </a:rPr>
              <a:t>)</a:t>
            </a:r>
          </a:p>
        </p:txBody>
      </p:sp>
      <p:sp>
        <p:nvSpPr>
          <p:cNvPr id="11" name="Slide Number Placeholder 10"/>
          <p:cNvSpPr>
            <a:spLocks noGrp="1"/>
          </p:cNvSpPr>
          <p:nvPr>
            <p:ph type="sldNum" sz="quarter" idx="12"/>
          </p:nvPr>
        </p:nvSpPr>
        <p:spPr/>
        <p:txBody>
          <a:bodyPr/>
          <a:lstStyle/>
          <a:p>
            <a:fld id="{E1F7872D-2CC5-44AA-A1BD-032FDCCB75AA}" type="slidenum">
              <a:rPr lang="en-US" smtClean="0"/>
              <a:t>54</a:t>
            </a:fld>
            <a:endParaRPr lang="en-US" dirty="0"/>
          </a:p>
        </p:txBody>
      </p:sp>
      <p:pic>
        <p:nvPicPr>
          <p:cNvPr id="4" name="Picture 2">
            <a:extLst>
              <a:ext uri="{FF2B5EF4-FFF2-40B4-BE49-F238E27FC236}">
                <a16:creationId xmlns:a16="http://schemas.microsoft.com/office/drawing/2014/main" id="{B4C2952B-B981-3E99-E128-6806209448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462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48917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for 3NF</a:t>
            </a:r>
          </a:p>
        </p:txBody>
      </p:sp>
      <p:sp>
        <p:nvSpPr>
          <p:cNvPr id="3" name="Content Placeholder 2"/>
          <p:cNvSpPr>
            <a:spLocks noGrp="1"/>
          </p:cNvSpPr>
          <p:nvPr>
            <p:ph idx="1"/>
          </p:nvPr>
        </p:nvSpPr>
        <p:spPr/>
        <p:txBody>
          <a:bodyPr/>
          <a:lstStyle/>
          <a:p>
            <a:r>
              <a:rPr lang="en-US" dirty="0"/>
              <a:t>At this stage, there should be no anomalies in third normal form. </a:t>
            </a:r>
          </a:p>
          <a:p>
            <a:endParaRPr lang="en-US" dirty="0"/>
          </a:p>
          <a:p>
            <a:pPr marL="0" indent="0">
              <a:buNone/>
            </a:pPr>
            <a:endParaRPr lang="en-US" dirty="0"/>
          </a:p>
          <a:p>
            <a:pPr marL="1371600" lvl="3" indent="0">
              <a:buNone/>
            </a:pPr>
            <a:r>
              <a:rPr lang="en-US" b="1" dirty="0">
                <a:solidFill>
                  <a:srgbClr val="00B050"/>
                </a:solidFill>
              </a:rPr>
              <a:t>Student (</a:t>
            </a:r>
            <a:r>
              <a:rPr lang="en-US" b="1" dirty="0" err="1">
                <a:solidFill>
                  <a:srgbClr val="00B050"/>
                </a:solidFill>
              </a:rPr>
              <a:t>StudentNo</a:t>
            </a:r>
            <a:r>
              <a:rPr lang="en-US" b="1" dirty="0">
                <a:solidFill>
                  <a:srgbClr val="00B050"/>
                </a:solidFill>
              </a:rPr>
              <a:t>, </a:t>
            </a:r>
            <a:r>
              <a:rPr lang="en-US" b="1" dirty="0" err="1">
                <a:solidFill>
                  <a:srgbClr val="00B050"/>
                </a:solidFill>
              </a:rPr>
              <a:t>StudentName</a:t>
            </a:r>
            <a:r>
              <a:rPr lang="en-US" b="1" dirty="0">
                <a:solidFill>
                  <a:srgbClr val="00B050"/>
                </a:solidFill>
              </a:rPr>
              <a:t>, Major)</a:t>
            </a:r>
          </a:p>
          <a:p>
            <a:pPr marL="1371600" lvl="3" indent="0">
              <a:buNone/>
            </a:pPr>
            <a:endParaRPr lang="en-US" dirty="0">
              <a:solidFill>
                <a:srgbClr val="00B050"/>
              </a:solidFill>
            </a:endParaRPr>
          </a:p>
          <a:p>
            <a:pPr marL="1371600" lvl="3" indent="0">
              <a:buNone/>
            </a:pPr>
            <a:r>
              <a:rPr lang="en-US" b="1" dirty="0" err="1">
                <a:solidFill>
                  <a:srgbClr val="00B050"/>
                </a:solidFill>
              </a:rPr>
              <a:t>StudentCourse</a:t>
            </a:r>
            <a:r>
              <a:rPr lang="en-US" b="1" dirty="0">
                <a:solidFill>
                  <a:srgbClr val="00B050"/>
                </a:solidFill>
              </a:rPr>
              <a:t> (</a:t>
            </a:r>
            <a:r>
              <a:rPr lang="en-US" b="1" dirty="0" err="1">
                <a:solidFill>
                  <a:srgbClr val="00B050"/>
                </a:solidFill>
              </a:rPr>
              <a:t>StudentNo</a:t>
            </a:r>
            <a:r>
              <a:rPr lang="en-US" b="1" dirty="0">
                <a:solidFill>
                  <a:srgbClr val="00B050"/>
                </a:solidFill>
              </a:rPr>
              <a:t>, </a:t>
            </a:r>
            <a:r>
              <a:rPr lang="en-US" b="1" dirty="0" err="1">
                <a:solidFill>
                  <a:srgbClr val="00B050"/>
                </a:solidFill>
              </a:rPr>
              <a:t>CourseNo</a:t>
            </a:r>
            <a:r>
              <a:rPr lang="en-US" b="1" dirty="0">
                <a:solidFill>
                  <a:srgbClr val="00B050"/>
                </a:solidFill>
              </a:rPr>
              <a:t>, </a:t>
            </a:r>
            <a:r>
              <a:rPr lang="en-US" b="1" dirty="0" err="1">
                <a:solidFill>
                  <a:srgbClr val="00B050"/>
                </a:solidFill>
              </a:rPr>
              <a:t>CourseName</a:t>
            </a:r>
            <a:r>
              <a:rPr lang="en-US" b="1" dirty="0">
                <a:solidFill>
                  <a:srgbClr val="00B050"/>
                </a:solidFill>
              </a:rPr>
              <a:t>, </a:t>
            </a:r>
            <a:r>
              <a:rPr lang="en-US" b="1" dirty="0" err="1">
                <a:solidFill>
                  <a:srgbClr val="00B050"/>
                </a:solidFill>
              </a:rPr>
              <a:t>InstructorNo</a:t>
            </a:r>
            <a:r>
              <a:rPr lang="en-US" b="1" dirty="0">
                <a:solidFill>
                  <a:srgbClr val="00B050"/>
                </a:solidFill>
              </a:rPr>
              <a:t>, </a:t>
            </a:r>
            <a:r>
              <a:rPr lang="en-US" b="1" dirty="0" err="1">
                <a:solidFill>
                  <a:srgbClr val="00B050"/>
                </a:solidFill>
              </a:rPr>
              <a:t>InstructorName</a:t>
            </a:r>
            <a:r>
              <a:rPr lang="en-US" b="1" dirty="0">
                <a:solidFill>
                  <a:srgbClr val="00B050"/>
                </a:solidFill>
              </a:rPr>
              <a:t>, </a:t>
            </a:r>
            <a:r>
              <a:rPr lang="en-US" b="1" dirty="0" err="1">
                <a:solidFill>
                  <a:srgbClr val="00B050"/>
                </a:solidFill>
              </a:rPr>
              <a:t>InstructorLocation</a:t>
            </a:r>
            <a:r>
              <a:rPr lang="en-US" b="1" dirty="0">
                <a:solidFill>
                  <a:srgbClr val="00B050"/>
                </a:solidFill>
              </a:rPr>
              <a:t>, Grade)</a:t>
            </a:r>
          </a:p>
        </p:txBody>
      </p:sp>
      <p:sp>
        <p:nvSpPr>
          <p:cNvPr id="11" name="Slide Number Placeholder 10"/>
          <p:cNvSpPr>
            <a:spLocks noGrp="1"/>
          </p:cNvSpPr>
          <p:nvPr>
            <p:ph type="sldNum" sz="quarter" idx="12"/>
          </p:nvPr>
        </p:nvSpPr>
        <p:spPr/>
        <p:txBody>
          <a:bodyPr/>
          <a:lstStyle/>
          <a:p>
            <a:fld id="{E1F7872D-2CC5-44AA-A1BD-032FDCCB75AA}" type="slidenum">
              <a:rPr lang="en-US" smtClean="0"/>
              <a:t>55</a:t>
            </a:fld>
            <a:endParaRPr lang="en-US" dirty="0"/>
          </a:p>
        </p:txBody>
      </p:sp>
      <p:pic>
        <p:nvPicPr>
          <p:cNvPr id="4" name="Picture 2">
            <a:extLst>
              <a:ext uri="{FF2B5EF4-FFF2-40B4-BE49-F238E27FC236}">
                <a16:creationId xmlns:a16="http://schemas.microsoft.com/office/drawing/2014/main" id="{0749B7B9-C29B-BB39-C20A-A5A1FDD1B3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462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69682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12" name="Slide Number Placeholder 11"/>
          <p:cNvSpPr>
            <a:spLocks noGrp="1"/>
          </p:cNvSpPr>
          <p:nvPr>
            <p:ph type="sldNum" sz="quarter" idx="12"/>
          </p:nvPr>
        </p:nvSpPr>
        <p:spPr/>
        <p:txBody>
          <a:bodyPr/>
          <a:lstStyle/>
          <a:p>
            <a:fld id="{E1F7872D-2CC5-44AA-A1BD-032FDCCB75AA}" type="slidenum">
              <a:rPr lang="en-US" smtClean="0"/>
              <a:t>56</a:t>
            </a:fld>
            <a:endParaRPr lang="en-US" dirty="0"/>
          </a:p>
        </p:txBody>
      </p:sp>
      <p:sp>
        <p:nvSpPr>
          <p:cNvPr id="8" name="Rectangle 7"/>
          <p:cNvSpPr/>
          <p:nvPr/>
        </p:nvSpPr>
        <p:spPr>
          <a:xfrm>
            <a:off x="5194931" y="2980214"/>
            <a:ext cx="1415773"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END</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566497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Anomalies in DBMS</a:t>
            </a:r>
          </a:p>
        </p:txBody>
      </p:sp>
      <p:sp>
        <p:nvSpPr>
          <p:cNvPr id="3" name="Content Placeholder 2"/>
          <p:cNvSpPr>
            <a:spLocks noGrp="1"/>
          </p:cNvSpPr>
          <p:nvPr>
            <p:ph idx="1"/>
          </p:nvPr>
        </p:nvSpPr>
        <p:spPr/>
        <p:txBody>
          <a:bodyPr/>
          <a:lstStyle/>
          <a:p>
            <a:r>
              <a:rPr lang="en-US" b="1" dirty="0">
                <a:solidFill>
                  <a:srgbClr val="4472C4">
                    <a:lumMod val="75000"/>
                  </a:srgbClr>
                </a:solidFill>
              </a:rPr>
              <a:t>Insert Anomaly : </a:t>
            </a:r>
            <a:r>
              <a:rPr lang="en-US" dirty="0"/>
              <a:t>An Insert Anomaly occurs when certain attributes cannot be inserted into the database without the presence of other attributes. </a:t>
            </a:r>
          </a:p>
          <a:p>
            <a:r>
              <a:rPr lang="en-US" b="1" dirty="0">
                <a:solidFill>
                  <a:srgbClr val="4472C4">
                    <a:lumMod val="75000"/>
                  </a:srgbClr>
                </a:solidFill>
              </a:rPr>
              <a:t>Delete Anomaly: </a:t>
            </a:r>
            <a:r>
              <a:rPr lang="en-US" dirty="0"/>
              <a:t>A Delete Anomaly exists when certain attributes are lost because of the deletion of  other attributes.</a:t>
            </a:r>
          </a:p>
          <a:p>
            <a:r>
              <a:rPr lang="en-US" b="1" dirty="0">
                <a:solidFill>
                  <a:schemeClr val="accent5">
                    <a:lumMod val="75000"/>
                  </a:schemeClr>
                </a:solidFill>
              </a:rPr>
              <a:t>Update Anomaly: </a:t>
            </a:r>
            <a:r>
              <a:rPr lang="en-US" dirty="0"/>
              <a:t>An Update Anomaly exists when one or more instances of duplicated data is updated, but  not all.</a:t>
            </a:r>
          </a:p>
          <a:p>
            <a:endParaRPr lang="en-US" b="1" dirty="0">
              <a:solidFill>
                <a:schemeClr val="accent5">
                  <a:lumMod val="75000"/>
                </a:schemeClr>
              </a:solidFill>
            </a:endParaRPr>
          </a:p>
          <a:p>
            <a:endParaRPr lang="en-US" dirty="0"/>
          </a:p>
          <a:p>
            <a:endParaRPr lang="en-US" dirty="0"/>
          </a:p>
          <a:p>
            <a:endParaRPr lang="en-US" dirty="0"/>
          </a:p>
        </p:txBody>
      </p:sp>
      <p:sp>
        <p:nvSpPr>
          <p:cNvPr id="11" name="Slide Number Placeholder 10"/>
          <p:cNvSpPr>
            <a:spLocks noGrp="1"/>
          </p:cNvSpPr>
          <p:nvPr>
            <p:ph type="sldNum" sz="quarter" idx="12"/>
          </p:nvPr>
        </p:nvSpPr>
        <p:spPr/>
        <p:txBody>
          <a:bodyPr/>
          <a:lstStyle/>
          <a:p>
            <a:fld id="{E1F7872D-2CC5-44AA-A1BD-032FDCCB75AA}" type="slidenum">
              <a:rPr lang="en-US" smtClean="0"/>
              <a:t>6</a:t>
            </a:fld>
            <a:endParaRPr lang="en-US" dirty="0"/>
          </a:p>
        </p:txBody>
      </p:sp>
      <p:pic>
        <p:nvPicPr>
          <p:cNvPr id="4" name="Picture 2">
            <a:extLst>
              <a:ext uri="{FF2B5EF4-FFF2-40B4-BE49-F238E27FC236}">
                <a16:creationId xmlns:a16="http://schemas.microsoft.com/office/drawing/2014/main" id="{3C8FB11E-C9A9-5B29-924F-8D7EB2585A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462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07307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Anomaly Example</a:t>
            </a:r>
          </a:p>
        </p:txBody>
      </p:sp>
      <p:sp>
        <p:nvSpPr>
          <p:cNvPr id="3" name="Content Placeholder 2"/>
          <p:cNvSpPr>
            <a:spLocks noGrp="1"/>
          </p:cNvSpPr>
          <p:nvPr>
            <p:ph idx="1"/>
          </p:nvPr>
        </p:nvSpPr>
        <p:spPr/>
        <p:txBody>
          <a:bodyPr/>
          <a:lstStyle/>
          <a:p>
            <a:pPr algn="just"/>
            <a:r>
              <a:rPr lang="en-US" dirty="0"/>
              <a:t>Below table University consists of seven attributes: </a:t>
            </a:r>
            <a:r>
              <a:rPr lang="en-US" b="1" dirty="0"/>
              <a:t>Sid, </a:t>
            </a:r>
            <a:r>
              <a:rPr lang="en-US" b="1" dirty="0" err="1"/>
              <a:t>Sname</a:t>
            </a:r>
            <a:r>
              <a:rPr lang="en-US" b="1" dirty="0"/>
              <a:t>, Cid, </a:t>
            </a:r>
            <a:r>
              <a:rPr lang="en-US" b="1" dirty="0" err="1"/>
              <a:t>Cname</a:t>
            </a:r>
            <a:r>
              <a:rPr lang="en-US" b="1" dirty="0"/>
              <a:t>, Fid, </a:t>
            </a:r>
            <a:r>
              <a:rPr lang="en-US" b="1" dirty="0" err="1"/>
              <a:t>Fname</a:t>
            </a:r>
            <a:r>
              <a:rPr lang="en-US" b="1" dirty="0"/>
              <a:t>, </a:t>
            </a:r>
            <a:r>
              <a:rPr lang="en-US" dirty="0"/>
              <a:t>and </a:t>
            </a:r>
            <a:r>
              <a:rPr lang="en-US" b="1" dirty="0"/>
              <a:t>Salary. </a:t>
            </a:r>
            <a:r>
              <a:rPr lang="en-US" dirty="0"/>
              <a:t>And the Sid acts as a key attribute or a primary key in the relation.</a:t>
            </a:r>
          </a:p>
          <a:p>
            <a:pPr marL="0" indent="0">
              <a:buNone/>
            </a:pPr>
            <a:endParaRPr lang="en-US" dirty="0"/>
          </a:p>
        </p:txBody>
      </p:sp>
      <p:sp>
        <p:nvSpPr>
          <p:cNvPr id="12" name="Slide Number Placeholder 11"/>
          <p:cNvSpPr>
            <a:spLocks noGrp="1"/>
          </p:cNvSpPr>
          <p:nvPr>
            <p:ph type="sldNum" sz="quarter" idx="12"/>
          </p:nvPr>
        </p:nvSpPr>
        <p:spPr/>
        <p:txBody>
          <a:bodyPr/>
          <a:lstStyle/>
          <a:p>
            <a:fld id="{E1F7872D-2CC5-44AA-A1BD-032FDCCB75AA}" type="slidenum">
              <a:rPr lang="en-US" smtClean="0"/>
              <a:t>7</a:t>
            </a:fld>
            <a:endParaRPr lang="en-US" dirty="0"/>
          </a:p>
        </p:txBody>
      </p:sp>
      <p:pic>
        <p:nvPicPr>
          <p:cNvPr id="6" name="Picture 5"/>
          <p:cNvPicPr>
            <a:picLocks noChangeAspect="1"/>
          </p:cNvPicPr>
          <p:nvPr/>
        </p:nvPicPr>
        <p:blipFill>
          <a:blip r:embed="rId2"/>
          <a:stretch>
            <a:fillRect/>
          </a:stretch>
        </p:blipFill>
        <p:spPr>
          <a:xfrm>
            <a:off x="2266681" y="3308788"/>
            <a:ext cx="8181483" cy="2934181"/>
          </a:xfrm>
          <a:prstGeom prst="rect">
            <a:avLst/>
          </a:prstGeom>
        </p:spPr>
      </p:pic>
      <p:pic>
        <p:nvPicPr>
          <p:cNvPr id="4" name="Picture 2">
            <a:extLst>
              <a:ext uri="{FF2B5EF4-FFF2-40B4-BE49-F238E27FC236}">
                <a16:creationId xmlns:a16="http://schemas.microsoft.com/office/drawing/2014/main" id="{F13D3A9E-8469-03A4-B64B-39CEDE9359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462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05926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Anomaly</a:t>
            </a:r>
          </a:p>
        </p:txBody>
      </p:sp>
      <p:sp>
        <p:nvSpPr>
          <p:cNvPr id="3" name="Content Placeholder 2"/>
          <p:cNvSpPr>
            <a:spLocks noGrp="1"/>
          </p:cNvSpPr>
          <p:nvPr>
            <p:ph idx="1"/>
          </p:nvPr>
        </p:nvSpPr>
        <p:spPr/>
        <p:txBody>
          <a:bodyPr/>
          <a:lstStyle/>
          <a:p>
            <a:r>
              <a:rPr lang="en-US" dirty="0"/>
              <a:t>Suppose a new faculty joins the University, and the Database Administrator inserts the faculty data into the above table. But he is not able to insert because Sid is a primary key, and can’t be NULL. So this type of anomaly is known as an insertion anomaly.</a:t>
            </a:r>
          </a:p>
          <a:p>
            <a:endParaRPr lang="en-US" dirty="0"/>
          </a:p>
        </p:txBody>
      </p:sp>
      <p:sp>
        <p:nvSpPr>
          <p:cNvPr id="12" name="Slide Number Placeholder 11"/>
          <p:cNvSpPr>
            <a:spLocks noGrp="1"/>
          </p:cNvSpPr>
          <p:nvPr>
            <p:ph type="sldNum" sz="quarter" idx="12"/>
          </p:nvPr>
        </p:nvSpPr>
        <p:spPr/>
        <p:txBody>
          <a:bodyPr/>
          <a:lstStyle/>
          <a:p>
            <a:fld id="{E1F7872D-2CC5-44AA-A1BD-032FDCCB75AA}" type="slidenum">
              <a:rPr lang="en-US" smtClean="0"/>
              <a:t>8</a:t>
            </a:fld>
            <a:endParaRPr lang="en-US" dirty="0"/>
          </a:p>
        </p:txBody>
      </p:sp>
      <p:pic>
        <p:nvPicPr>
          <p:cNvPr id="6" name="Picture 5"/>
          <p:cNvPicPr>
            <a:picLocks noChangeAspect="1"/>
          </p:cNvPicPr>
          <p:nvPr/>
        </p:nvPicPr>
        <p:blipFill>
          <a:blip r:embed="rId3"/>
          <a:stretch>
            <a:fillRect/>
          </a:stretch>
        </p:blipFill>
        <p:spPr>
          <a:xfrm>
            <a:off x="1455313" y="3504191"/>
            <a:ext cx="9053848" cy="3120646"/>
          </a:xfrm>
          <a:prstGeom prst="rect">
            <a:avLst/>
          </a:prstGeom>
        </p:spPr>
      </p:pic>
      <p:pic>
        <p:nvPicPr>
          <p:cNvPr id="4" name="Picture 2">
            <a:extLst>
              <a:ext uri="{FF2B5EF4-FFF2-40B4-BE49-F238E27FC236}">
                <a16:creationId xmlns:a16="http://schemas.microsoft.com/office/drawing/2014/main" id="{4DB517A1-FF3E-0E29-4263-AD83FFCD75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3462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7289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3A3A3A"/>
                </a:solidFill>
                <a:latin typeface="-apple-system"/>
              </a:rPr>
              <a:t>Delete Anomaly</a:t>
            </a:r>
            <a:endParaRPr lang="en-US" dirty="0"/>
          </a:p>
        </p:txBody>
      </p:sp>
      <p:sp>
        <p:nvSpPr>
          <p:cNvPr id="3" name="Content Placeholder 2"/>
          <p:cNvSpPr>
            <a:spLocks noGrp="1"/>
          </p:cNvSpPr>
          <p:nvPr>
            <p:ph idx="1"/>
          </p:nvPr>
        </p:nvSpPr>
        <p:spPr/>
        <p:txBody>
          <a:bodyPr/>
          <a:lstStyle/>
          <a:p>
            <a:r>
              <a:rPr lang="en-US" dirty="0"/>
              <a:t>When the Database Administrator wants to delete the student details of Sid=2 from the above table, then it will delete the faculty and course information too which cannot be recovered further.</a:t>
            </a:r>
          </a:p>
          <a:p>
            <a:endParaRPr lang="en-US" dirty="0"/>
          </a:p>
        </p:txBody>
      </p:sp>
      <p:sp>
        <p:nvSpPr>
          <p:cNvPr id="13" name="Slide Number Placeholder 12"/>
          <p:cNvSpPr>
            <a:spLocks noGrp="1"/>
          </p:cNvSpPr>
          <p:nvPr>
            <p:ph type="sldNum" sz="quarter" idx="12"/>
          </p:nvPr>
        </p:nvSpPr>
        <p:spPr/>
        <p:txBody>
          <a:bodyPr/>
          <a:lstStyle/>
          <a:p>
            <a:fld id="{E1F7872D-2CC5-44AA-A1BD-032FDCCB75AA}" type="slidenum">
              <a:rPr lang="en-US" smtClean="0"/>
              <a:t>9</a:t>
            </a:fld>
            <a:endParaRPr lang="en-US" dirty="0"/>
          </a:p>
        </p:txBody>
      </p:sp>
      <p:pic>
        <p:nvPicPr>
          <p:cNvPr id="6" name="Picture 5"/>
          <p:cNvPicPr>
            <a:picLocks noChangeAspect="1"/>
          </p:cNvPicPr>
          <p:nvPr/>
        </p:nvPicPr>
        <p:blipFill>
          <a:blip r:embed="rId2"/>
          <a:stretch>
            <a:fillRect/>
          </a:stretch>
        </p:blipFill>
        <p:spPr>
          <a:xfrm>
            <a:off x="727190" y="3311322"/>
            <a:ext cx="7302321" cy="2702081"/>
          </a:xfrm>
          <a:prstGeom prst="rect">
            <a:avLst/>
          </a:prstGeom>
        </p:spPr>
      </p:pic>
      <p:sp>
        <p:nvSpPr>
          <p:cNvPr id="7" name="TextBox 6"/>
          <p:cNvSpPr txBox="1"/>
          <p:nvPr/>
        </p:nvSpPr>
        <p:spPr>
          <a:xfrm>
            <a:off x="8157001" y="3219112"/>
            <a:ext cx="3943067" cy="646331"/>
          </a:xfrm>
          <a:prstGeom prst="rect">
            <a:avLst/>
          </a:prstGeom>
          <a:noFill/>
        </p:spPr>
        <p:txBody>
          <a:bodyPr wrap="none" rtlCol="0">
            <a:spAutoFit/>
          </a:bodyPr>
          <a:lstStyle/>
          <a:p>
            <a:r>
              <a:rPr lang="en-US" b="1" dirty="0">
                <a:solidFill>
                  <a:srgbClr val="FF0000"/>
                </a:solidFill>
              </a:rPr>
              <a:t>SQL:</a:t>
            </a:r>
          </a:p>
          <a:p>
            <a:r>
              <a:rPr lang="en-US" b="1" dirty="0">
                <a:solidFill>
                  <a:srgbClr val="FF0000"/>
                </a:solidFill>
              </a:rPr>
              <a:t>DELETE FROM </a:t>
            </a:r>
            <a:r>
              <a:rPr lang="en-US" b="1" i="1" dirty="0">
                <a:solidFill>
                  <a:srgbClr val="FF0000"/>
                </a:solidFill>
              </a:rPr>
              <a:t>University </a:t>
            </a:r>
            <a:r>
              <a:rPr lang="en-US" b="1" dirty="0">
                <a:solidFill>
                  <a:srgbClr val="FF0000"/>
                </a:solidFill>
              </a:rPr>
              <a:t>WHERE </a:t>
            </a:r>
            <a:r>
              <a:rPr lang="en-US" b="1" i="1" dirty="0">
                <a:solidFill>
                  <a:srgbClr val="FF0000"/>
                </a:solidFill>
              </a:rPr>
              <a:t>Sid=2</a:t>
            </a:r>
            <a:r>
              <a:rPr lang="en-US" b="1" dirty="0">
                <a:solidFill>
                  <a:srgbClr val="FF0000"/>
                </a:solidFill>
              </a:rPr>
              <a:t>;</a:t>
            </a:r>
          </a:p>
        </p:txBody>
      </p:sp>
      <p:pic>
        <p:nvPicPr>
          <p:cNvPr id="4" name="Picture 2">
            <a:extLst>
              <a:ext uri="{FF2B5EF4-FFF2-40B4-BE49-F238E27FC236}">
                <a16:creationId xmlns:a16="http://schemas.microsoft.com/office/drawing/2014/main" id="{3E40CC77-BAF0-075B-6B10-0ECDDB436A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462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11270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972</TotalTime>
  <Words>3598</Words>
  <Application>Microsoft Office PowerPoint</Application>
  <PresentationFormat>Widescreen</PresentationFormat>
  <Paragraphs>662</Paragraphs>
  <Slides>56</Slides>
  <Notes>6</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56</vt:i4>
      </vt:variant>
    </vt:vector>
  </HeadingPairs>
  <TitlesOfParts>
    <vt:vector size="69" baseType="lpstr">
      <vt:lpstr>Arial Unicode MS</vt:lpstr>
      <vt:lpstr>-apple-system</vt:lpstr>
      <vt:lpstr>Arial</vt:lpstr>
      <vt:lpstr>Arial-BoldMT</vt:lpstr>
      <vt:lpstr>Bahnschrift SemiBold SemiConden</vt:lpstr>
      <vt:lpstr>Calibri</vt:lpstr>
      <vt:lpstr>Calibri Light</vt:lpstr>
      <vt:lpstr>Tahoma</vt:lpstr>
      <vt:lpstr>Times New Roman</vt:lpstr>
      <vt:lpstr>Trebuchet MS</vt:lpstr>
      <vt:lpstr>Wingdings</vt:lpstr>
      <vt:lpstr>Wingdings 3</vt:lpstr>
      <vt:lpstr>Office 2013 - 2022 Theme</vt:lpstr>
      <vt:lpstr>PowerPoint Presentation</vt:lpstr>
      <vt:lpstr>What is Normalization ?</vt:lpstr>
      <vt:lpstr>Redundancy</vt:lpstr>
      <vt:lpstr>Redundancy (Cont..)</vt:lpstr>
      <vt:lpstr>What is an Anomaly?</vt:lpstr>
      <vt:lpstr>Anomalies in DBMS</vt:lpstr>
      <vt:lpstr>Anomaly Example</vt:lpstr>
      <vt:lpstr>Insertion Anomaly</vt:lpstr>
      <vt:lpstr>Delete Anomaly</vt:lpstr>
      <vt:lpstr>Update Anomaly</vt:lpstr>
      <vt:lpstr>Normal forms</vt:lpstr>
      <vt:lpstr>First Normal Form (1NF)</vt:lpstr>
      <vt:lpstr>1NF Example </vt:lpstr>
      <vt:lpstr>1NF Example (Cont..)</vt:lpstr>
      <vt:lpstr>Rules of 1NF</vt:lpstr>
      <vt:lpstr>Second Normal Form (2NF)</vt:lpstr>
      <vt:lpstr>Prime and Non Prime Attributes</vt:lpstr>
      <vt:lpstr>Functional Dependency</vt:lpstr>
      <vt:lpstr>Functional Dependency</vt:lpstr>
      <vt:lpstr>Partial Dependency</vt:lpstr>
      <vt:lpstr>2NF Example</vt:lpstr>
      <vt:lpstr>2NF Example (Cont..)</vt:lpstr>
      <vt:lpstr>Example 2NF</vt:lpstr>
      <vt:lpstr>Example 2NF (Cont..)</vt:lpstr>
      <vt:lpstr>Third Normal Form (3NF)</vt:lpstr>
      <vt:lpstr>Transitive Dependency</vt:lpstr>
      <vt:lpstr>Transitive Dependency(Cont..)</vt:lpstr>
      <vt:lpstr>3NF Example</vt:lpstr>
      <vt:lpstr>3NF Example (Cont..)</vt:lpstr>
      <vt:lpstr>Example 3NF</vt:lpstr>
      <vt:lpstr>Example 3NF</vt:lpstr>
      <vt:lpstr>Example Table</vt:lpstr>
      <vt:lpstr>Example 1 (Cont..)</vt:lpstr>
      <vt:lpstr>Example 1 (Cont..)</vt:lpstr>
      <vt:lpstr>Example 1 (Cont..)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(Cont..)</vt:lpstr>
      <vt:lpstr>Example 1 (Cont..)</vt:lpstr>
      <vt:lpstr>Example 1 (Cont..)</vt:lpstr>
      <vt:lpstr>Example 1 (Cont..)</vt:lpstr>
      <vt:lpstr>Example 2</vt:lpstr>
      <vt:lpstr>Process for 1NF</vt:lpstr>
      <vt:lpstr>Example 2 (Cont..)</vt:lpstr>
      <vt:lpstr>Example 2 (Cont..)</vt:lpstr>
      <vt:lpstr>Process for 3NF</vt:lpstr>
      <vt:lpstr>Process for 3NF</vt:lpstr>
      <vt:lpstr>Process for 3NF</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Fahmida</dc:creator>
  <cp:lastModifiedBy>BALRAM PURSWANI</cp:lastModifiedBy>
  <cp:revision>106</cp:revision>
  <dcterms:created xsi:type="dcterms:W3CDTF">2020-03-19T09:25:10Z</dcterms:created>
  <dcterms:modified xsi:type="dcterms:W3CDTF">2025-05-29T17:26:31Z</dcterms:modified>
</cp:coreProperties>
</file>