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147472878" r:id="rId2"/>
    <p:sldId id="2147472884" r:id="rId3"/>
    <p:sldId id="2147472898" r:id="rId4"/>
    <p:sldId id="2147472885" r:id="rId5"/>
    <p:sldId id="2147472886" r:id="rId6"/>
    <p:sldId id="2147472887" r:id="rId7"/>
    <p:sldId id="2147472888" r:id="rId8"/>
    <p:sldId id="2147472897" r:id="rId9"/>
    <p:sldId id="2147472889" r:id="rId10"/>
    <p:sldId id="2147472890" r:id="rId11"/>
    <p:sldId id="2147472891" r:id="rId12"/>
    <p:sldId id="2147472892" r:id="rId13"/>
    <p:sldId id="2147472893" r:id="rId14"/>
    <p:sldId id="2147472894" r:id="rId15"/>
    <p:sldId id="2147472895" r:id="rId16"/>
    <p:sldId id="2147472896" r:id="rId17"/>
    <p:sldId id="21474728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cscircles.cemc.uwaterloo.ca/java_visualiz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earth.com/practice/algorithms/sorting/bubble-sort/visualiz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cscircles.cemc.uwaterloo.ca/java_visualiz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earth.com/practice/algorithms/sorting/bubble-sort/visualiz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Lecture-1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>
                <a:latin typeface="Bahnschrift SemiBold SemiConden" panose="020B0502040204020203" pitchFamily="34" charset="0"/>
              </a:rPr>
              <a:t>Introduction to </a:t>
            </a:r>
            <a:r>
              <a:rPr lang="en-US" sz="3200" b="1" dirty="0" smtClean="0">
                <a:latin typeface="Bahnschrift SemiBold SemiConden" panose="020B0502040204020203" pitchFamily="34" charset="0"/>
              </a:rPr>
              <a:t>Array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Introduction to Arrays</a:t>
            </a:r>
            <a:endParaRPr lang="en-US" dirty="0" smtClean="0"/>
          </a:p>
          <a:p>
            <a:r>
              <a:rPr lang="en-US" b="1" dirty="0" smtClean="0"/>
              <a:t>	Arrays Class</a:t>
            </a:r>
          </a:p>
          <a:p>
            <a:r>
              <a:rPr lang="en-US" b="1" dirty="0" smtClean="0"/>
              <a:t>	Comparable and Comparator Interfaces in Arrays</a:t>
            </a:r>
            <a:endParaRPr lang="en-US" dirty="0" smtClean="0"/>
          </a:p>
          <a:p>
            <a:r>
              <a:rPr lang="en-US" b="1" dirty="0" smtClean="0"/>
              <a:t>	Arrays in Stream API</a:t>
            </a:r>
            <a:endParaRPr lang="en-US" dirty="0" smtClean="0"/>
          </a:p>
          <a:p>
            <a:r>
              <a:rPr lang="en-US" b="1" dirty="0" smtClean="0"/>
              <a:t>	Advanced Stream Operations</a:t>
            </a:r>
            <a:endParaRPr lang="en-US" dirty="0" smtClean="0"/>
          </a:p>
          <a:p>
            <a:r>
              <a:rPr lang="en-US" b="1" dirty="0" smtClean="0"/>
              <a:t>	Array Conversion Utilities</a:t>
            </a:r>
            <a:endParaRPr lang="en-US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ArrayList</a:t>
            </a:r>
            <a:r>
              <a:rPr lang="en-US" b="1" dirty="0" smtClean="0"/>
              <a:t> in Java</a:t>
            </a:r>
            <a:endParaRPr lang="en-US" dirty="0" smtClean="0"/>
          </a:p>
          <a:p>
            <a:r>
              <a:rPr lang="en-US" b="1" dirty="0" smtClean="0"/>
              <a:t>	Arrays of Objects</a:t>
            </a:r>
            <a:endParaRPr lang="en-US" dirty="0" smtClean="0"/>
          </a:p>
          <a:p>
            <a:r>
              <a:rPr lang="en-US" b="1" dirty="0" smtClean="0"/>
              <a:t>	Logic-Building Questions Using </a:t>
            </a:r>
            <a:r>
              <a:rPr lang="en-US" b="1" dirty="0" err="1" smtClean="0"/>
              <a:t>ArrayList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Stream API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Use Arrays.stream() for functional-style processing.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Operations: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forEach, map, filter, sum, average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int[] squares = Arrays.stream(arr).map(n -&gt; n*n).toArray();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Comparable and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Comparable: natural ordering via compareTo()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Comparator: custom ordering via compare()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Used with Arrays.sort() for object arrays.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ArrayList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Resizable array implementation in java.util.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Supports dynamic growth and shrinking.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ArrayList&lt;String&gt; list = new ArrayList&lt;&gt;();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ArrayList vs Array -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- Use ArrayList when dynamic resizing is needed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Use Array when fixed size and performance are critical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ArrayList offers rich API like add(), remove(), contains()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Logic Building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- Remove duplicates from a list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Find intersection of two lists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Merge two sorted lists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Find most frequent element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Visual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1. Arrays: https://youtu.be/1uu3gU8Mrxg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2. Stream API: https://youtu.be/t1-YZ6bF-g0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3. Arrays Class: https://youtu.be/DSaEvF6VHxk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4. ArrayList: https://youtu.be/3uFGljJhiU4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Summary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- Always check bounds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Use enhanced for-loops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Prefer ArrayList for flexibility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Use Streams for concise operations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12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Links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Visualize your JAVA CODE 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https://cscircles.cemc.uwaterloo.ca/java_visualize/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 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Comparison Sorting Algorithms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https://www.cs.usfca.edu/~galles/visualization/ComparisonSort.html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 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Searching and Sorting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4"/>
              </a:rPr>
              <a:t>https://www.hackerearth.com/practice/algorithms/sorting/bubble-sort/visualize/</a:t>
            </a:r>
            <a:endParaRPr lang="en-US" sz="2400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12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Links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Visualize your JAVA CODE 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2"/>
              </a:rPr>
              <a:t>https://cscircles.cemc.uwaterloo.ca/java_visualize/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 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Comparison Sorting Algorithms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3"/>
              </a:rPr>
              <a:t>https://www.cs.usfca.edu/~galles/visualization/ComparisonSort.html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 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Searching and Sorting</a:t>
            </a:r>
            <a:endParaRPr lang="en-US" sz="2400" dirty="0" smtClean="0">
              <a:ea typeface="Times New Roman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hlinkClick r:id="rId4"/>
              </a:rPr>
              <a:t>https://www.hackerearth.com/practice/algorithms/sorting/bubble-sort/visualize/</a:t>
            </a:r>
            <a:endParaRPr lang="en-US" sz="2400" dirty="0"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129" y="0"/>
            <a:ext cx="10515600" cy="1325563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Introduction to 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Arrays are fixed-size data structures that store elements of the same type.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They offer efficient memory usage and fast access via indexing.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Useful for organizing and manipulating related data elements.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372" y="55417"/>
            <a:ext cx="10515600" cy="1325563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Definition &amp;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16" y="1619153"/>
            <a:ext cx="10515600" cy="4351338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An array is a container object that holds a fixed number of values of a single type.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Declared with a defined size and cannot be resized after creation.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Index starts from 0 to n-1, where n is the array length.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616" y="40669"/>
            <a:ext cx="10515600" cy="1325563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Importance &amp; Types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616" y="1501169"/>
            <a:ext cx="10515600" cy="4351338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- Efficient Storage (O(1) access)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Foundation for advanced structures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Single-Dimensional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Multi-Dimensional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Jagged Arrays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52" y="0"/>
            <a:ext cx="10515600" cy="1325563"/>
          </a:xfr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Syntax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652" y="1460500"/>
            <a:ext cx="10515600" cy="4351338"/>
          </a:xfrm>
        </p:spPr>
        <p:txBody>
          <a:bodyPr/>
          <a:lstStyle/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int[] arr = new int[5];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Initialization: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int[] nums = {1, 2, 3};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Access: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System.out.println(nums[0]);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The Arrays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Utility class in java.util package.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Common methods: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sort(), copyOf(), equals()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- fill(), toString(), binarySearch()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The Arrays Class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25560" y="1519084"/>
          <a:ext cx="7536427" cy="42622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223917"/>
                <a:gridCol w="4312510"/>
              </a:tblGrid>
              <a:tr h="608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8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sort(array)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Sorts the array in ascending order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8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fill(array, value)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Fills entire array with value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8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binarySearch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(array, key)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Searches for key (sorted array)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8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equals(array1, array2)</a:t>
                      </a:r>
                      <a:endParaRPr lang="en-US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Compares contents of two arrays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8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copyOf(array, newLength)</a:t>
                      </a:r>
                      <a:endParaRPr lang="en-US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Copies to new array with specified length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8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 pitchFamily="18" charset="0"/>
                          <a:cs typeface="Times New Roman" pitchFamily="18" charset="0"/>
                        </a:rPr>
                        <a:t>toString(array)</a:t>
                      </a:r>
                      <a:endParaRPr lang="en-US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Returns string representation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Examples: Arrays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int[] arr = {3, 1, 4};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Arrays.sort(arr);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System.out.println(Arrays.toString(arr));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int[] copy = Arrays.copyOf(arr, 5);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Arrays.fill(copy, 3, 5, 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488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Important Links</vt:lpstr>
      <vt:lpstr>Introduction to Arrays in Java</vt:lpstr>
      <vt:lpstr>Definition &amp; Characteristics</vt:lpstr>
      <vt:lpstr>Importance &amp; Types of Arrays</vt:lpstr>
      <vt:lpstr>Syntax and Initialization</vt:lpstr>
      <vt:lpstr>The Arrays Class in Java</vt:lpstr>
      <vt:lpstr>The Arrays Class in Java</vt:lpstr>
      <vt:lpstr>Examples: Arrays Class</vt:lpstr>
      <vt:lpstr>Stream API with Arrays</vt:lpstr>
      <vt:lpstr>Comparable and Comparator</vt:lpstr>
      <vt:lpstr>ArrayList in Java</vt:lpstr>
      <vt:lpstr>ArrayList vs Array - Use Cases</vt:lpstr>
      <vt:lpstr>Logic Building Questions</vt:lpstr>
      <vt:lpstr>Visual Learning Resources</vt:lpstr>
      <vt:lpstr>Summary &amp; Best Practices</vt:lpstr>
      <vt:lpstr>Important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4</cp:revision>
  <dcterms:created xsi:type="dcterms:W3CDTF">2025-05-07T07:26:15Z</dcterms:created>
  <dcterms:modified xsi:type="dcterms:W3CDTF">2025-05-26T11:58:08Z</dcterms:modified>
</cp:coreProperties>
</file>