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147472878" r:id="rId2"/>
    <p:sldId id="2147472909" r:id="rId3"/>
    <p:sldId id="2147472910" r:id="rId4"/>
    <p:sldId id="2147472911" r:id="rId5"/>
    <p:sldId id="2147472912" r:id="rId6"/>
    <p:sldId id="2147472913" r:id="rId7"/>
    <p:sldId id="2147472914" r:id="rId8"/>
    <p:sldId id="2147472915" r:id="rId9"/>
    <p:sldId id="2147472916" r:id="rId10"/>
    <p:sldId id="21474729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070D1-BC8C-4ADF-A6E5-82999A30550F}" v="2" dt="2025-05-07T09:54:15.825"/>
  </p1510:revLst>
</p1510:revInfo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24" autoAdjust="0"/>
  </p:normalViewPr>
  <p:slideViewPr>
    <p:cSldViewPr snapToGrid="0">
      <p:cViewPr varScale="1">
        <p:scale>
          <a:sx n="65" d="100"/>
          <a:sy n="65" d="100"/>
        </p:scale>
        <p:origin x="-816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deep Deb" userId="f7fbc3b4ed630359" providerId="LiveId" clId="{5C1070D1-BC8C-4ADF-A6E5-82999A30550F}"/>
    <pc:docChg chg="modSld">
      <pc:chgData name="Rajdeep Deb" userId="f7fbc3b4ed630359" providerId="LiveId" clId="{5C1070D1-BC8C-4ADF-A6E5-82999A30550F}" dt="2025-05-07T09:54:23.481" v="4" actId="1076"/>
      <pc:docMkLst>
        <pc:docMk/>
      </pc:docMkLst>
      <pc:sldChg chg="addSp delSp modSp mod">
        <pc:chgData name="Rajdeep Deb" userId="f7fbc3b4ed630359" providerId="LiveId" clId="{5C1070D1-BC8C-4ADF-A6E5-82999A30550F}" dt="2025-05-07T09:54:23.481" v="4" actId="1076"/>
        <pc:sldMkLst>
          <pc:docMk/>
          <pc:sldMk cId="3283147858" sldId="2147472880"/>
        </pc:sldMkLst>
        <pc:grpChg chg="del">
          <ac:chgData name="Rajdeep Deb" userId="f7fbc3b4ed630359" providerId="LiveId" clId="{5C1070D1-BC8C-4ADF-A6E5-82999A30550F}" dt="2025-05-07T09:54:15.825" v="3" actId="478"/>
          <ac:grpSpMkLst>
            <pc:docMk/>
            <pc:sldMk cId="3283147858" sldId="2147472880"/>
            <ac:grpSpMk id="16" creationId="{6AFD1EE2-A07A-C90C-6D6B-90EE5012809B}"/>
          </ac:grpSpMkLst>
        </pc:grpChg>
        <pc:picChg chg="add mod ord">
          <ac:chgData name="Rajdeep Deb" userId="f7fbc3b4ed630359" providerId="LiveId" clId="{5C1070D1-BC8C-4ADF-A6E5-82999A30550F}" dt="2025-05-07T09:54:23.481" v="4" actId="1076"/>
          <ac:picMkLst>
            <pc:docMk/>
            <pc:sldMk cId="3283147858" sldId="2147472880"/>
            <ac:picMk id="2" creationId="{10749180-87F9-7B9F-1A81-F80D804FEE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0990D-BEE7-428F-BEA7-CD132BB126CB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3E916-9206-4359-A5EC-4DC511DE931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819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81B442-9600-58A6-083C-FEAF89FA3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F3367D5-41DC-FF60-847F-17B75FF6C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03BB34-556E-0966-6F92-343A2AC2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2DDED5-CD05-6E65-1985-D622F59D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E8FDCA-3B05-FA1B-062B-D23F7C93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507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617D8-E625-A649-4103-CB6BE3C2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3A0F85F-006C-0F23-3CF0-D408E8DEF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D156EB-1553-6534-93E7-6C12019D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810FE81-665C-0E1F-8D03-825ECDD7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FCC882C-61C6-DF94-5DFA-DB18C567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1920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2C739E-F6FA-8D18-8930-B4FA8BD00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6DAE97F-0C61-37D7-EF29-9962B3C5C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347168-4B40-C3D8-6697-8CF6A2A0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90AE27-A8C0-8242-EAE3-A0AE6D10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F7364D-0A4F-C89E-73CD-43D9452D2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840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1E716F-7201-0CB5-B8AB-EFDCA83F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BF5C2C-AD2D-3C26-9B54-DDA497A81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F8E6A1-12C1-7C20-9B2B-65639F0D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EE0D12-0E22-0FB7-1391-492751A5B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2111FD-D7C0-F51C-9805-08AEB4C7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583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03BE3-659C-CD66-BCA4-9E0A8AEF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8ECCA4C-AFBF-AB79-CDC0-9D7CD336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020718-294B-4182-26D4-6EF5DC26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A1E70B-566B-5FFC-CF93-C50D0693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A91533-A6F2-7B20-6B2A-51208DA2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6838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6920CA-CA81-5391-DBDC-37D39E90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45DF10-60AA-6CBD-D262-0286E3CF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E78AE9-E06C-B75C-4C7A-CAF21E825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6C3E8-63CF-0ADA-76DC-0ADB1C1A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D92FC2-7DFD-7FBA-DD89-B2236764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4998A7-8965-2228-1304-FF77A6A7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83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8F94D3-791D-C891-471C-79EB71D6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AB38BE-7CEB-05E7-809D-AB171482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94EE680-0624-BF11-7E4E-C78412D02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6042697-CE99-B4AF-24CF-BDB1CE42E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6091B4-0D12-EC55-7F77-3C8359AE7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7012F8D-6B04-FCBF-10DF-33FA531EF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77E168-5B1B-3EC2-3498-1CE3F60E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1753F28-FAE5-8422-A041-BCB86185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83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8D6749-CC26-6235-01AC-4488121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916E708-0854-F520-80EC-2941A4F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04F4D-0A54-103E-12BE-C420D7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D56405-5921-2191-F877-D4F95A11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203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3A82B95-8AE6-1067-D102-C7C843E3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6EB5CA8-122D-50B8-9376-77C3FB8F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FA49215-2E39-61B5-66AF-4A7C18F3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29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CB6169-B55A-F156-7A53-712C909D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9210D9-5ED6-258C-9F23-7119F60D0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3FDAC52-984A-7958-BB57-C528177E4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B6D48AD-271A-E5B9-9733-EA2DFBAC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F049782-4D31-F8F3-D2A6-89627CAA8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82C30F-9999-DC12-5922-D9C3CD43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39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903B51-1F8D-1A06-067E-A3A0C7F08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8290E75-A00D-547F-C47B-9E582F427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DD1BBA9-859E-55CA-7EFB-8AA65EFF3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FEFC35F-AD5E-6693-80D4-8D6C2C3B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3897E06-BF9A-A5E9-3CF6-734A85607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3CAE4C-9D46-7D8B-8A82-F05776F18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707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2776DAD-1FC4-CCB8-53E6-A84C007F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13D253-F1F9-89E3-E3D7-4575EEBC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C8AFA3-748A-E9EE-E51E-D8E82AEF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1072-5C7B-4C40-8165-76D9C36DE56C}" type="datetimeFigureOut">
              <a:rPr lang="en-IN" smtClean="0"/>
              <a:pPr/>
              <a:t>29-05-2025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B17BA2-5D7C-F3B5-E4E0-B575D1F31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36C372-1016-6DEC-B705-388795BE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FD556-015B-4EF7-A85F-E4538783646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266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two-sum-ii-input-array-is-sorted/" TargetMode="External"/><Relationship Id="rId2" Type="http://schemas.openxmlformats.org/officeDocument/2006/relationships/hyperlink" Target="https://www.geeksforgeeks.org/two-pointers-techniqu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etcode.com/problems/3sum/" TargetMode="External"/><Relationship Id="rId4" Type="http://schemas.openxmlformats.org/officeDocument/2006/relationships/hyperlink" Target="https://www.geeksforgeeks.org/two-elements-whose-sum-is-closest-to-zer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80A2213-9191-FA18-A9D2-8F712EE7D87D}"/>
              </a:ext>
            </a:extLst>
          </p:cNvPr>
          <p:cNvSpPr txBox="1"/>
          <p:nvPr/>
        </p:nvSpPr>
        <p:spPr>
          <a:xfrm>
            <a:off x="574978" y="1085486"/>
            <a:ext cx="1079851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25000"/>
              </a:lnSpc>
              <a:buNone/>
            </a:pPr>
            <a:r>
              <a:rPr lang="en-US" sz="6000" b="0" i="0" u="none" strike="noStrike" dirty="0" smtClean="0">
                <a:solidFill>
                  <a:srgbClr val="262626"/>
                </a:solidFill>
                <a:effectLst/>
                <a:latin typeface="Bahnschrift SemiBold SemiConden" panose="020B0502040204020203" pitchFamily="34" charset="0"/>
              </a:rPr>
              <a:t>Lecture-2</a:t>
            </a:r>
            <a:endParaRPr lang="en-US" sz="2000" b="0" dirty="0">
              <a:effectLst/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3200" b="1" dirty="0" smtClean="0">
                <a:latin typeface="Bahnschrift SemiBold SemiConden" panose="020B0502040204020203" pitchFamily="34" charset="0"/>
              </a:rPr>
              <a:t>Array Series</a:t>
            </a:r>
            <a:endParaRPr lang="en-US" sz="3200" b="1" dirty="0">
              <a:latin typeface="Bahnschrift SemiBold SemiConden" panose="020B0502040204020203" pitchFamily="34" charset="0"/>
            </a:endParaRPr>
          </a:p>
          <a:p>
            <a:pPr>
              <a:lnSpc>
                <a:spcPct val="125000"/>
              </a:lnSpc>
              <a:buNone/>
            </a:pPr>
            <a:r>
              <a:rPr lang="en-US" sz="2000" dirty="0">
                <a:latin typeface="Bahnschrift SemiBold SemiConden" panose="020B0502040204020203" pitchFamily="34" charset="0"/>
              </a:rPr>
              <a:t>Core Topics: </a:t>
            </a:r>
          </a:p>
          <a:p>
            <a:r>
              <a:rPr lang="en-US" b="1" dirty="0" smtClean="0"/>
              <a:t>	Two Pointer Technique</a:t>
            </a:r>
          </a:p>
          <a:p>
            <a:r>
              <a:rPr lang="en-US" b="1" dirty="0" smtClean="0"/>
              <a:t>	2-sum / 3-sum Problems</a:t>
            </a:r>
          </a:p>
        </p:txBody>
      </p:sp>
    </p:spTree>
    <p:extLst>
      <p:ext uri="{BB962C8B-B14F-4D97-AF65-F5344CB8AC3E}">
        <p14:creationId xmlns:p14="http://schemas.microsoft.com/office/powerpoint/2010/main" xmlns="" val="4250947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 Link:</a:t>
            </a:r>
            <a:endParaRPr lang="en-US" sz="2400" dirty="0" smtClean="0">
              <a:latin typeface="Times New Roman" pitchFamily="18" charset="0"/>
              <a:cs typeface="Times New Roman" pitchFamily="18" charset="0"/>
              <a:hlinkClick r:id="rId2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hlinkClick r:id="rId2"/>
              </a:rPr>
              <a:t>two-pointers-technique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Your Understanding  </a:t>
            </a: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167: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Two Sum II - Input Array Is Sorted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GFG: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Two Sum - Pair Closest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4"/>
              </a:rPr>
              <a:t>0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Leetcode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15: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hlinkClick r:id="rId5"/>
              </a:rPr>
              <a:t>3Sum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Introduction to Two Pointer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>
                <a:latin typeface="Times New Roman" pitchFamily="18" charset="0"/>
                <a:cs typeface="Times New Roman" pitchFamily="18" charset="0"/>
              </a:rPr>
              <a:t>common algorithmic strategy for array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Uses </a:t>
            </a:r>
            <a:r>
              <a:rPr>
                <a:latin typeface="Times New Roman" pitchFamily="18" charset="0"/>
                <a:cs typeface="Times New Roman" pitchFamily="18" charset="0"/>
              </a:rPr>
              <a:t>two indices moving towards or away from each other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>
                <a:latin typeface="Times New Roman" pitchFamily="18" charset="0"/>
                <a:cs typeface="Times New Roman" pitchFamily="18" charset="0"/>
              </a:rPr>
              <a:t>used with sorted arrays</a:t>
            </a:r>
          </a:p>
          <a:p>
            <a:pPr lvl="1"/>
            <a:r>
              <a:rPr smtClean="0">
                <a:latin typeface="Times New Roman" pitchFamily="18" charset="0"/>
                <a:cs typeface="Times New Roman" pitchFamily="18" charset="0"/>
              </a:rPr>
              <a:t>Ideal </a:t>
            </a:r>
            <a:r>
              <a:rPr>
                <a:latin typeface="Times New Roman" pitchFamily="18" charset="0"/>
                <a:cs typeface="Times New Roman" pitchFamily="18" charset="0"/>
              </a:rPr>
              <a:t>for searching, summing, and subarray range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When to Use Two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Sorted </a:t>
            </a:r>
            <a:r>
              <a:rPr>
                <a:latin typeface="Times New Roman" pitchFamily="18" charset="0"/>
                <a:cs typeface="Times New Roman" pitchFamily="18" charset="0"/>
              </a:rPr>
              <a:t>arrays or lists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Looking </a:t>
            </a:r>
            <a:r>
              <a:rPr>
                <a:latin typeface="Times New Roman" pitchFamily="18" charset="0"/>
                <a:cs typeface="Times New Roman" pitchFamily="18" charset="0"/>
              </a:rPr>
              <a:t>for pairwise combinations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Fixed </a:t>
            </a:r>
            <a:r>
              <a:rPr>
                <a:latin typeface="Times New Roman" pitchFamily="18" charset="0"/>
                <a:cs typeface="Times New Roman" pitchFamily="18" charset="0"/>
              </a:rPr>
              <a:t>and variable-length subarray problems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>
                <a:latin typeface="Times New Roman" pitchFamily="18" charset="0"/>
                <a:cs typeface="Times New Roman" pitchFamily="18" charset="0"/>
              </a:rPr>
              <a:t>nested loops to improve time complexity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2-Sum Problem - Unsorted Array (HashMap)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Given: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nums</a:t>
            </a:r>
            <a:r>
              <a:rPr>
                <a:latin typeface="Times New Roman" pitchFamily="18" charset="0"/>
                <a:cs typeface="Times New Roman" pitchFamily="18" charset="0"/>
              </a:rPr>
              <a:t>[], target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Goal: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>
                <a:latin typeface="Times New Roman" pitchFamily="18" charset="0"/>
                <a:cs typeface="Times New Roman" pitchFamily="18" charset="0"/>
              </a:rPr>
              <a:t>two indices i, j such that nums[i] + nums[j] = target</a:t>
            </a:r>
          </a:p>
          <a:p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Map approach: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Map&lt;Integer, Integer&gt; map = new HashMap&lt;&gt;();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for (int i = 0; i &lt; nums.length; i++) {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int diff = target - nums[i];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if (map.containsKey(diff)) return new int[]{map.get(diff), i};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map.put(nums[i], i);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2-Sum Problem - Sorted Array (Two Pointers)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int left = 0, right = nums.length - 1;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while (left &lt; right) {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int sum = nums[left] + nums[right];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if (sum == target)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>
                <a:latin typeface="Times New Roman" pitchFamily="18" charset="0"/>
                <a:cs typeface="Times New Roman" pitchFamily="18" charset="0"/>
              </a:rPr>
              <a:t>new int[]{left, right};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else if (sum &lt; target) left++;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else right--;</a:t>
            </a:r>
          </a:p>
          <a:p>
            <a:pPr lvl="1"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3-Sum Problem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>
                <a:latin typeface="Times New Roman" pitchFamily="18" charset="0"/>
                <a:cs typeface="Times New Roman" pitchFamily="18" charset="0"/>
              </a:rPr>
              <a:t>triplets that sum to a target (usually 0)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Sort </a:t>
            </a:r>
            <a:r>
              <a:rPr>
                <a:latin typeface="Times New Roman" pitchFamily="18" charset="0"/>
                <a:cs typeface="Times New Roman" pitchFamily="18" charset="0"/>
              </a:rPr>
              <a:t>the array first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Fix </a:t>
            </a:r>
            <a:r>
              <a:rPr>
                <a:latin typeface="Times New Roman" pitchFamily="18" charset="0"/>
                <a:cs typeface="Times New Roman" pitchFamily="18" charset="0"/>
              </a:rPr>
              <a:t>one element, solve 2-sum for the rest using two pointers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Avoid </a:t>
            </a:r>
            <a:r>
              <a:rPr>
                <a:latin typeface="Times New Roman" pitchFamily="18" charset="0"/>
                <a:cs typeface="Times New Roman" pitchFamily="18" charset="0"/>
              </a:rPr>
              <a:t>duplicates using while loops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3-Sum Problem - Java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Arrays.sort(nums);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for (int i = 0; i &lt; nums.length - 2; i++) {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if (i &gt; 0 &amp;&amp; nums[i] == nums[i-1]) continue;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int left = i + 1, right = nums.length - 1;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while (left &lt; right) {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int sum = nums[i] + nums[left] + nums[right];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if (sum == 0) { /* store result, skip duplicates */ }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else if (sum &lt; 0) left++;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  else right--;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>
              <a:buNone/>
            </a:pPr>
            <a:r>
              <a:rPr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Time Complexities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2-Sum </a:t>
            </a:r>
            <a:r>
              <a:rPr>
                <a:latin typeface="Times New Roman" pitchFamily="18" charset="0"/>
                <a:cs typeface="Times New Roman" pitchFamily="18" charset="0"/>
              </a:rPr>
              <a:t>(HashMap): O(n)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2-Sum </a:t>
            </a:r>
            <a:r>
              <a:rPr>
                <a:latin typeface="Times New Roman" pitchFamily="18" charset="0"/>
                <a:cs typeface="Times New Roman" pitchFamily="18" charset="0"/>
              </a:rPr>
              <a:t>(Two Pointers): O(n) [sorted]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3-Sum</a:t>
            </a:r>
            <a:r>
              <a:rPr>
                <a:latin typeface="Times New Roman" pitchFamily="18" charset="0"/>
                <a:cs typeface="Times New Roman" pitchFamily="18" charset="0"/>
              </a:rPr>
              <a:t>: O(n^2) due to outer + inner loop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Space</a:t>
            </a:r>
            <a:r>
              <a:rPr>
                <a:latin typeface="Times New Roman" pitchFamily="18" charset="0"/>
                <a:cs typeface="Times New Roman" pitchFamily="18" charset="0"/>
              </a:rPr>
              <a:t>: O(1) for Two Pointers, O(n) for HashMap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Summary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>
                <a:latin typeface="Times New Roman" pitchFamily="18" charset="0"/>
                <a:cs typeface="Times New Roman" pitchFamily="18" charset="0"/>
              </a:rPr>
              <a:t>pointers avoid nested loops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Very </a:t>
            </a:r>
            <a:r>
              <a:rPr>
                <a:latin typeface="Times New Roman" pitchFamily="18" charset="0"/>
                <a:cs typeface="Times New Roman" pitchFamily="18" charset="0"/>
              </a:rPr>
              <a:t>useful in sorted array problems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>
                <a:latin typeface="Times New Roman" pitchFamily="18" charset="0"/>
                <a:cs typeface="Times New Roman" pitchFamily="18" charset="0"/>
              </a:rPr>
              <a:t>HashMap when unsorted</a:t>
            </a: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Key </a:t>
            </a:r>
            <a:r>
              <a:rPr>
                <a:latin typeface="Times New Roman" pitchFamily="18" charset="0"/>
                <a:cs typeface="Times New Roman" pitchFamily="18" charset="0"/>
              </a:rPr>
              <a:t>problems: 2-Sum, 3-Sum, Container With Most Water, Trapping Rain Water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367</Words>
  <Application>Microsoft Office PowerPoint</Application>
  <PresentationFormat>Custom</PresentationFormat>
  <Paragraphs>74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Introduction to Two Pointer Technique</vt:lpstr>
      <vt:lpstr>When to Use Two Pointers</vt:lpstr>
      <vt:lpstr>2-Sum Problem - Unsorted Array (HashMap)</vt:lpstr>
      <vt:lpstr>2-Sum Problem - Sorted Array (Two Pointers)</vt:lpstr>
      <vt:lpstr>3-Sum Problem Overview</vt:lpstr>
      <vt:lpstr>3-Sum Problem - Java Code</vt:lpstr>
      <vt:lpstr>Time Complexities</vt:lpstr>
      <vt:lpstr>Summary and Use Cases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Rajdeep Deb</dc:creator>
  <cp:lastModifiedBy>HP</cp:lastModifiedBy>
  <cp:revision>9</cp:revision>
  <dcterms:created xsi:type="dcterms:W3CDTF">2025-05-07T07:26:15Z</dcterms:created>
  <dcterms:modified xsi:type="dcterms:W3CDTF">2025-05-29T05:19:36Z</dcterms:modified>
</cp:coreProperties>
</file>