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147472878" r:id="rId2"/>
    <p:sldId id="2147472909" r:id="rId3"/>
    <p:sldId id="2147472910" r:id="rId4"/>
    <p:sldId id="2147472911" r:id="rId5"/>
    <p:sldId id="2147472925" r:id="rId6"/>
    <p:sldId id="2147472924" r:id="rId7"/>
    <p:sldId id="2147472923" r:id="rId8"/>
    <p:sldId id="2147472922" r:id="rId9"/>
    <p:sldId id="21474729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49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 smtClean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Lecture-3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smtClean="0">
                <a:latin typeface="Bahnschrift SemiBold SemiConden" panose="020B0502040204020203" pitchFamily="34" charset="0"/>
              </a:rPr>
              <a:t>Array Series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Kadane’s Algorithm</a:t>
            </a:r>
          </a:p>
          <a:p>
            <a:r>
              <a:rPr lang="en-US" b="1" dirty="0" smtClean="0"/>
              <a:t>	Max </a:t>
            </a:r>
            <a:r>
              <a:rPr lang="en-US" b="1" dirty="0" err="1" smtClean="0"/>
              <a:t>Subarray</a:t>
            </a:r>
            <a:r>
              <a:rPr lang="en-US" b="1" dirty="0" smtClean="0"/>
              <a:t> Sum</a:t>
            </a:r>
          </a:p>
        </p:txBody>
      </p:sp>
    </p:spTree>
    <p:extLst>
      <p:ext uri="{BB962C8B-B14F-4D97-AF65-F5344CB8AC3E}">
        <p14:creationId xmlns:p14="http://schemas.microsoft.com/office/powerpoint/2010/main" xmlns="" val="425094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the Maximum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Problem?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Find the contiguous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the largest sum.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Input: [-2, 1, -3, 4, -1, 2, 1, -5, 4]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Output: 6 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 [4, -1, 2, 1])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Stock price analysis.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 processing.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Brute Force Approach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610100" cy="45497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Brute Force Solution (Inefficient)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Method: Check all possible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Time Complexity: O(n²) (Nested loops).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Space Complexity: O(1). 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Limitations: Fails for large arrays (e.g., n &gt; 10,000).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2000" y="1863724"/>
            <a:ext cx="5549900" cy="4549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Pseudocode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maxSum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Integer.MIN_VALUE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for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0;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&lt;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nums.length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++)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currentSum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0;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for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j =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 j &lt;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nums.length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 j++)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currentSum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+=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nums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[j];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maxSum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Math.max(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maxSum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currentSum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return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maxSum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Kadane’s Algorithm</a:t>
            </a:r>
            <a:endParaRPr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Optimal Approach: Kadane’s Algorithm 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Content: 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Key Idea: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- Track `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` (max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ending at current index).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- Track `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` (global maximum). 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Rules: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1. `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max(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])`.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2. `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max(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)`. 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Visualization: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- Use an animation or table to show how values update.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Step-by-Step Example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Walkthrough of Kadane’s Algorithm  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Content: 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Input Array: `[-2, 1, -3, 4, -1, 2, 1, -5, 4]`  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Step-by-Step Table:  </a:t>
            </a:r>
          </a:p>
          <a:p>
            <a:pPr>
              <a:buFontTx/>
              <a:buChar char="-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2959" t="28931" r="21247" b="30545"/>
          <a:stretch>
            <a:fillRect/>
          </a:stretch>
        </p:blipFill>
        <p:spPr bwMode="auto">
          <a:xfrm>
            <a:off x="2993922" y="2861188"/>
            <a:ext cx="6828503" cy="339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Implementation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341"/>
            <a:ext cx="10515600" cy="473162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Kadane’s Algorithm in Java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Content: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Code: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maxSubArray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for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nums.length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Math.max(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Math.max(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return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-Explanation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 Initialize with the first element.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 Update `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` and `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maxSoFar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` in each iteration.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Edge Cases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Handling Edge Cases 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Content: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All Negative Numbers: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 Input: `[-2, -3, -1, -5]` → Output: `-1`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`[-1]`).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Circular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 Use `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totalSum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minSubarraySum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` for wrap-around.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Empty Array: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 Return 0 or handle with a check.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Variations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Extensions of Kadane’s Algorithm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Track `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minEndingHere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` and `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maxEndingHere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`.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Sum K: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-based solution.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Indices: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Track `start` and `end` indices.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Your Understanding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Content: 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LeetCode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53: Maximum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LeetCode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918: Maximum Sum Circular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GeeksforGeeks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Print the Maximum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443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Problem Statement</vt:lpstr>
      <vt:lpstr>Brute Force Approach</vt:lpstr>
      <vt:lpstr>Kadane’s Algorithm</vt:lpstr>
      <vt:lpstr>Step-by-Step Example</vt:lpstr>
      <vt:lpstr>Java Implementation</vt:lpstr>
      <vt:lpstr>Edge Cases</vt:lpstr>
      <vt:lpstr>Variations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11</cp:revision>
  <dcterms:created xsi:type="dcterms:W3CDTF">2025-05-07T07:26:15Z</dcterms:created>
  <dcterms:modified xsi:type="dcterms:W3CDTF">2025-05-28T06:44:21Z</dcterms:modified>
</cp:coreProperties>
</file>