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8" r:id="rId2"/>
    <p:sldId id="261" r:id="rId3"/>
    <p:sldId id="263" r:id="rId4"/>
    <p:sldId id="267" r:id="rId5"/>
    <p:sldId id="298" r:id="rId6"/>
    <p:sldId id="299" r:id="rId7"/>
    <p:sldId id="302" r:id="rId8"/>
    <p:sldId id="303" r:id="rId9"/>
    <p:sldId id="304" r:id="rId10"/>
    <p:sldId id="306" r:id="rId11"/>
    <p:sldId id="309" r:id="rId12"/>
    <p:sldId id="308" r:id="rId13"/>
    <p:sldId id="269" r:id="rId14"/>
    <p:sldId id="301" r:id="rId15"/>
    <p:sldId id="272" r:id="rId16"/>
    <p:sldId id="28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6A8"/>
    <a:srgbClr val="ECED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645" autoAdjust="0"/>
  </p:normalViewPr>
  <p:slideViewPr>
    <p:cSldViewPr>
      <p:cViewPr varScale="1">
        <p:scale>
          <a:sx n="82" d="100"/>
          <a:sy n="82" d="100"/>
        </p:scale>
        <p:origin x="147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38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7178-2AE4-4222-83F1-405C3FDC17C8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09CAC-E061-48A7-840B-B6349232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21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76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element on the page has a corresponding DOM object access/modify the attributes of the DOM object with </a:t>
            </a:r>
            <a:r>
              <a:rPr lang="en-US" i="1" dirty="0" err="1"/>
              <a:t>objectName</a:t>
            </a:r>
            <a:r>
              <a:rPr lang="en-US" dirty="0" err="1"/>
              <a:t>.</a:t>
            </a:r>
            <a:r>
              <a:rPr lang="en-US" i="1" dirty="0" err="1"/>
              <a:t>attributeName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EDC4B60-7EB2-41AB-BE53-E9D2767C2DE4}" type="datetime1">
              <a:rPr lang="en-US" smtClean="0"/>
              <a:t>10/31/2022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CS380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850E2C-696B-40AF-90BF-A6E1C7CCEC7F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3CBDBDE2-3115-4468-83A9-EF556315FFEA}" type="datetime1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5AFDEC-079D-404D-BCFF-836CA422FA59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DEC47D-3C75-418C-BFDD-01E41E481FF6}" type="datetime1">
              <a:rPr lang="en-US" smtClean="0"/>
              <a:t>10/31/2022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BA73DE-3522-418F-B2DE-5E6AB53789C3}" type="datetime1">
              <a:rPr lang="en-US" smtClean="0"/>
              <a:t>10/31/2022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6E65004-DE67-4E0D-9545-AF4F7A515744}" type="datetime1">
              <a:rPr lang="en-US" smtClean="0"/>
              <a:t>10/31/2022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1DD022-12ED-4DD1-88EF-87D15300C6AD}" type="datetime1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A26A70-4E7E-42D1-8117-16AB4F9ACAAD}" type="datetime1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F77AC9-3067-4A11-A858-493698703076}" type="datetime1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A9945575-E52C-4255-AD08-20196C6B3D71}" type="datetime1">
              <a:rPr lang="en-US" smtClean="0"/>
              <a:t>10/31/2022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6B885B27-225E-44C3-9776-E594FB50B5AD}" type="datetime1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r>
              <a:rPr lang="en-US"/>
              <a:t>CS380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D:\College\Internet%20Programming\Practice\Popup_bo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25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elements: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10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1447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document.getElementById</a:t>
            </a:r>
            <a:r>
              <a:rPr lang="en-US" dirty="0"/>
              <a:t> returns the DOM object for an element with a given id</a:t>
            </a:r>
          </a:p>
          <a:p>
            <a:r>
              <a:rPr lang="en-US" dirty="0"/>
              <a:t>can change the text inside most elements by setting the </a:t>
            </a:r>
            <a:r>
              <a:rPr lang="en-US" dirty="0" err="1"/>
              <a:t>innerHTML</a:t>
            </a:r>
            <a:r>
              <a:rPr lang="en-US" dirty="0"/>
              <a:t> property</a:t>
            </a:r>
          </a:p>
          <a:p>
            <a:r>
              <a:rPr lang="en-US" dirty="0"/>
              <a:t>can change the text in form controls by setting the value property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90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element style: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element.style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562622"/>
              </p:ext>
            </p:extLst>
          </p:nvPr>
        </p:nvGraphicFramePr>
        <p:xfrm>
          <a:off x="609600" y="2057400"/>
          <a:ext cx="8153400" cy="4053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r>
                        <a:rPr lang="en-US" sz="2400" b="1" dirty="0"/>
                        <a:t>Attribute</a:t>
                      </a:r>
                      <a:endParaRPr lang="en-US" sz="24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Property</a:t>
                      </a:r>
                      <a:r>
                        <a:rPr lang="en-US" sz="2400" b="1" baseline="0" dirty="0"/>
                        <a:t> or style object</a:t>
                      </a:r>
                      <a:endParaRPr lang="en-US" sz="2400" b="1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color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/>
                        <a:t>padding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padding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background-color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backgroundColor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border-top-width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borderTopWidth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Font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fontSize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Font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famiy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fontFamily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569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Preetify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1676400"/>
            <a:ext cx="8153400" cy="230832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//grab or initialize text here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// font styles added by JS: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text.style.fontSize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"13pt";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text.style.fontFamily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"Comic Sans MS";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text.style.color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"red"; // or pink?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195724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124200"/>
            <a:ext cx="8153400" cy="1219200"/>
          </a:xfrm>
        </p:spPr>
        <p:txBody>
          <a:bodyPr/>
          <a:lstStyle/>
          <a:p>
            <a:r>
              <a:rPr lang="en-US" dirty="0"/>
              <a:t>variables are declared with the </a:t>
            </a:r>
            <a:r>
              <a:rPr lang="en-US" dirty="0" err="1"/>
              <a:t>var</a:t>
            </a:r>
            <a:r>
              <a:rPr lang="en-US" dirty="0"/>
              <a:t> keyword (case sensitive)</a:t>
            </a:r>
          </a:p>
          <a:p>
            <a:r>
              <a:rPr lang="en-US" dirty="0"/>
              <a:t>types are not specified, but JS does have types ("loosely typed")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Number, Boolean, String, Array, Object, Function, Null, Undefined</a:t>
            </a:r>
          </a:p>
          <a:p>
            <a:pPr lvl="1"/>
            <a:r>
              <a:rPr lang="en-US" dirty="0"/>
              <a:t>can find out a variable's type by calling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typeof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8153400" cy="369332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expression;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2221468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clientName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"Connie Client";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age = 32;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weight = 127.4;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407060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name()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4495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above could be the contents of example.js linked to our HTML page</a:t>
            </a:r>
          </a:p>
          <a:p>
            <a:r>
              <a:rPr lang="en-US" dirty="0"/>
              <a:t>statements placed into functions can be evaluated in response to user events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351074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alert("Hello!");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alert("How are you?");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   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353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dirty="0"/>
              <a:t>identical to Java's comment syntax</a:t>
            </a:r>
          </a:p>
          <a:p>
            <a:r>
              <a:rPr lang="en-US" dirty="0"/>
              <a:t>recall: 4 comment syntaxes</a:t>
            </a:r>
          </a:p>
          <a:p>
            <a:pPr lvl="1"/>
            <a:r>
              <a:rPr lang="en-US" dirty="0"/>
              <a:t>HTML: &lt;!-- comment --&gt;</a:t>
            </a:r>
          </a:p>
          <a:p>
            <a:pPr lvl="1"/>
            <a:r>
              <a:rPr lang="en-US" dirty="0"/>
              <a:t>CSS/JS/PHP: /* comment */</a:t>
            </a:r>
          </a:p>
          <a:p>
            <a:pPr lvl="1"/>
            <a:r>
              <a:rPr lang="en-US" dirty="0"/>
              <a:t>Java/JS/PHP: // comment</a:t>
            </a:r>
          </a:p>
          <a:p>
            <a:pPr lvl="1"/>
            <a:r>
              <a:rPr lang="en-US" dirty="0"/>
              <a:t>PHP: # comment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single-line comment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/* multi-line comment */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954909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Popup boxes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alert("message"); // message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confirm("message"); // returns true or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prompt("message"); // returns user input string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2" y="4924041"/>
            <a:ext cx="4910138" cy="186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461" y="2971800"/>
            <a:ext cx="4913539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638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Javascript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lightweight programming language ("scripting language")</a:t>
            </a:r>
          </a:p>
          <a:p>
            <a:pPr lvl="1"/>
            <a:r>
              <a:rPr lang="en-US" dirty="0"/>
              <a:t>used to make web pages interactive</a:t>
            </a:r>
          </a:p>
          <a:p>
            <a:pPr lvl="1"/>
            <a:r>
              <a:rPr lang="en-US" dirty="0"/>
              <a:t>insert dynamic text into HTML </a:t>
            </a:r>
          </a:p>
          <a:p>
            <a:pPr lvl="1"/>
            <a:r>
              <a:rPr lang="en-US" b="1" dirty="0"/>
              <a:t>react to events </a:t>
            </a:r>
            <a:r>
              <a:rPr lang="en-US" dirty="0"/>
              <a:t>(ex: page load user click)</a:t>
            </a:r>
          </a:p>
          <a:p>
            <a:pPr lvl="1"/>
            <a:r>
              <a:rPr lang="en-US" dirty="0"/>
              <a:t>perform calculations on user's computer (ex: form validation)</a:t>
            </a:r>
          </a:p>
          <a:p>
            <a:pPr lvl="1"/>
            <a:r>
              <a:rPr lang="en-US" dirty="0"/>
              <a:t>NOT related to Java other than by name and some syntactic similarities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9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interpreted, not compiled</a:t>
            </a:r>
          </a:p>
          <a:p>
            <a:r>
              <a:rPr lang="en-US" dirty="0"/>
              <a:t>more relaxed syntax and rules</a:t>
            </a:r>
          </a:p>
          <a:p>
            <a:r>
              <a:rPr lang="en-US" dirty="0"/>
              <a:t>fewer and "looser" data types</a:t>
            </a:r>
          </a:p>
          <a:p>
            <a:r>
              <a:rPr lang="en-US" dirty="0"/>
              <a:t>variables don't need to be declared</a:t>
            </a:r>
          </a:p>
          <a:p>
            <a:r>
              <a:rPr lang="en-US" dirty="0"/>
              <a:t>errors often silent (few exceptions) contained within a web page and integrates with its HTML/CSS content…</a:t>
            </a:r>
          </a:p>
          <a:p>
            <a:pPr marL="366713" lvl="1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955" y="1524001"/>
            <a:ext cx="168204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334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a JavaScript file: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514600"/>
            <a:ext cx="8153400" cy="1219200"/>
          </a:xfrm>
        </p:spPr>
        <p:txBody>
          <a:bodyPr/>
          <a:lstStyle/>
          <a:p>
            <a:r>
              <a:rPr lang="en-US" dirty="0"/>
              <a:t>script tag should be placed in HTML page's head</a:t>
            </a:r>
          </a:p>
          <a:p>
            <a:r>
              <a:rPr lang="en-US" dirty="0"/>
              <a:t>script code is stored in a separate .</a:t>
            </a:r>
            <a:r>
              <a:rPr lang="en-US" dirty="0" err="1"/>
              <a:t>js</a:t>
            </a:r>
            <a:r>
              <a:rPr lang="en-US" dirty="0"/>
              <a:t> file</a:t>
            </a:r>
          </a:p>
          <a:p>
            <a:r>
              <a:rPr lang="en-US" dirty="0"/>
              <a:t>JS code can be placed directly in the HTML file's body or head (like CSS)</a:t>
            </a:r>
          </a:p>
          <a:p>
            <a:pPr lvl="1"/>
            <a:r>
              <a:rPr lang="en-US" dirty="0"/>
              <a:t>but this is bad style (should separate content, presentation, and behavior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752600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="filename" type="text/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"&gt;&lt;/script&gt;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89725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 breaks apart a string into an array using a delimiter</a:t>
            </a:r>
          </a:p>
          <a:p>
            <a:pPr lvl="1"/>
            <a:r>
              <a:rPr lang="en-US" dirty="0"/>
              <a:t>can also be used with regular expressions (seen later)</a:t>
            </a:r>
          </a:p>
          <a:p>
            <a:r>
              <a:rPr lang="en-US" dirty="0"/>
              <a:t>join merges an array into a single string, placing a delimiter between them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2666"/>
            <a:ext cx="9144000" cy="451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45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1828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JavaScript programs instead wait for user actions called </a:t>
            </a:r>
            <a:r>
              <a:rPr lang="en-US" i="1" dirty="0"/>
              <a:t>events</a:t>
            </a:r>
            <a:r>
              <a:rPr lang="en-US" dirty="0"/>
              <a:t> and respond to them</a:t>
            </a:r>
          </a:p>
          <a:p>
            <a:r>
              <a:rPr lang="en-US" dirty="0"/>
              <a:t>event-driven programming: writing programs driven by user events</a:t>
            </a:r>
          </a:p>
          <a:p>
            <a:r>
              <a:rPr lang="en-US" dirty="0"/>
              <a:t>Let's write a page with a clickable button that pops up a “Some Text" window... </a:t>
            </a:r>
          </a:p>
          <a:p>
            <a:r>
              <a:rPr lang="en-US" dirty="0">
                <a:hlinkClick r:id="rId3"/>
              </a:rPr>
              <a:t>Let's Go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00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sz="2800" dirty="0"/>
              <a:t>JavaScript functions can be set as event handlers</a:t>
            </a:r>
          </a:p>
          <a:p>
            <a:pPr lvl="1"/>
            <a:r>
              <a:rPr lang="en-US" sz="2400" dirty="0"/>
              <a:t>when you interact with the element, the function will execute</a:t>
            </a:r>
          </a:p>
          <a:p>
            <a:r>
              <a:rPr lang="en-US" sz="2800" dirty="0" err="1"/>
              <a:t>onclick</a:t>
            </a:r>
            <a:r>
              <a:rPr lang="en-US" sz="2800" dirty="0"/>
              <a:t> is just one of many event HTML attributes we'll use</a:t>
            </a:r>
          </a:p>
          <a:p>
            <a:r>
              <a:rPr lang="en-US" sz="2800" dirty="0"/>
              <a:t>but popping up an alert window is disruptive and annoying</a:t>
            </a:r>
          </a:p>
          <a:p>
            <a:pPr lvl="1"/>
            <a:r>
              <a:rPr lang="en-US" sz="2400" dirty="0"/>
              <a:t>A better user experience would be to have the message appear on the page...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&lt;element attributes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="function();"&gt;...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2325469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&lt;button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();"&gt;Click me!&lt;/button&gt;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767914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4645152" cy="1219200"/>
          </a:xfrm>
        </p:spPr>
        <p:txBody>
          <a:bodyPr/>
          <a:lstStyle/>
          <a:p>
            <a:r>
              <a:rPr lang="en-US" sz="2800" dirty="0"/>
              <a:t>most JS code manipulates elements on an HTML page</a:t>
            </a:r>
          </a:p>
          <a:p>
            <a:r>
              <a:rPr lang="en-US" sz="2800" dirty="0"/>
              <a:t>we can examine elements' state</a:t>
            </a:r>
          </a:p>
          <a:p>
            <a:pPr lvl="1"/>
            <a:r>
              <a:rPr lang="en-US" sz="2500" dirty="0"/>
              <a:t>e.g. see whether a box is checked</a:t>
            </a:r>
          </a:p>
          <a:p>
            <a:r>
              <a:rPr lang="en-US" sz="2800" dirty="0"/>
              <a:t>we can change state</a:t>
            </a:r>
          </a:p>
          <a:p>
            <a:pPr lvl="1"/>
            <a:r>
              <a:rPr lang="en-US" sz="2500" dirty="0"/>
              <a:t>e.g. insert some new text into a div</a:t>
            </a:r>
          </a:p>
          <a:p>
            <a:r>
              <a:rPr lang="en-US" sz="2800" dirty="0"/>
              <a:t>we can change styles</a:t>
            </a:r>
          </a:p>
          <a:p>
            <a:pPr lvl="1"/>
            <a:r>
              <a:rPr lang="en-US" sz="2500" dirty="0"/>
              <a:t>e.g. make a paragraph red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8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1771650"/>
            <a:ext cx="4114800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617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element objects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9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219200"/>
            <a:ext cx="8229599" cy="5610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4813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5039</TotalTime>
  <Words>896</Words>
  <Application>Microsoft Office PowerPoint</Application>
  <PresentationFormat>On-screen Show (4:3)</PresentationFormat>
  <Paragraphs>140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Consolas</vt:lpstr>
      <vt:lpstr>Courier New</vt:lpstr>
      <vt:lpstr>Tw Cen MT</vt:lpstr>
      <vt:lpstr>Wingdings</vt:lpstr>
      <vt:lpstr>Wingdings 2</vt:lpstr>
      <vt:lpstr>Theme2</vt:lpstr>
      <vt:lpstr>Intro to Javascript</vt:lpstr>
      <vt:lpstr>What is Javascript?</vt:lpstr>
      <vt:lpstr>Javascript vs Java</vt:lpstr>
      <vt:lpstr>Linking to a JavaScript file: script</vt:lpstr>
      <vt:lpstr>Event-driven programming</vt:lpstr>
      <vt:lpstr>Event-driven programming</vt:lpstr>
      <vt:lpstr>Event handlers</vt:lpstr>
      <vt:lpstr>Document Object Model (DOM)</vt:lpstr>
      <vt:lpstr>DOM element objects</vt:lpstr>
      <vt:lpstr>Accessing elements: document.getElementById</vt:lpstr>
      <vt:lpstr>Changing element style: element.style</vt:lpstr>
      <vt:lpstr>Preetify</vt:lpstr>
      <vt:lpstr>Variables</vt:lpstr>
      <vt:lpstr>JavaScript functions</vt:lpstr>
      <vt:lpstr>Comments (same as Java)</vt:lpstr>
      <vt:lpstr>Popup boxes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Javascript</dc:title>
  <dc:creator>Xenia Mountrouidou</dc:creator>
  <cp:lastModifiedBy>Ditin Agrawal</cp:lastModifiedBy>
  <cp:revision>95</cp:revision>
  <dcterms:created xsi:type="dcterms:W3CDTF">2011-09-04T19:18:10Z</dcterms:created>
  <dcterms:modified xsi:type="dcterms:W3CDTF">2022-10-31T17:40:03Z</dcterms:modified>
</cp:coreProperties>
</file>