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62" r:id="rId3"/>
    <p:sldMasterId id="2147483674" r:id="rId4"/>
  </p:sldMasterIdLst>
  <p:notesMasterIdLst>
    <p:notesMasterId r:id="rId32"/>
  </p:notes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82" r:id="rId20"/>
    <p:sldId id="287" r:id="rId21"/>
    <p:sldId id="288" r:id="rId22"/>
    <p:sldId id="274" r:id="rId23"/>
    <p:sldId id="286" r:id="rId24"/>
    <p:sldId id="283" r:id="rId25"/>
    <p:sldId id="276" r:id="rId26"/>
    <p:sldId id="277" r:id="rId27"/>
    <p:sldId id="278" r:id="rId28"/>
    <p:sldId id="279" r:id="rId29"/>
    <p:sldId id="280" r:id="rId30"/>
    <p:sldId id="281" r:id="rId3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t>4/25/2023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t>‹#›</a:t>
            </a:fld>
            <a:endParaRPr lang="en-US"/>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EE41449-6450-4409-BDC8-2DB14B04E5D0}"/>
              </a:ext>
            </a:extLst>
          </p:cNvPr>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72FA34E3-B805-4ED8-9D96-372AE67A2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388" name="Slide Number Placeholder 3">
            <a:extLst>
              <a:ext uri="{FF2B5EF4-FFF2-40B4-BE49-F238E27FC236}">
                <a16:creationId xmlns:a16="http://schemas.microsoft.com/office/drawing/2014/main" id="{8EBB10B6-D861-4559-874F-EBDB66AEEF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834583BC-EB6E-4164-B22E-7D96E37E3CD3}" type="slidenum">
              <a:rPr lang="en-US" altLang="en-US"/>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96B92D-2A32-4C16-979B-071562DB202E}" type="slidenum">
              <a:rPr lang="en-US" smtClean="0"/>
              <a:t>12</a:t>
            </a:fld>
            <a:endParaRPr lang="en-US"/>
          </a:p>
        </p:txBody>
      </p:sp>
    </p:spTree>
    <p:extLst>
      <p:ext uri="{BB962C8B-B14F-4D97-AF65-F5344CB8AC3E}">
        <p14:creationId xmlns:p14="http://schemas.microsoft.com/office/powerpoint/2010/main" val="19438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BE8C6C8-0409-408B-9CFF-ED9B2ED86A8D}"/>
              </a:ext>
            </a:extLst>
          </p:cNvPr>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A084046C-EB53-4F43-BE10-752E6C7FF0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18436" name="Slide Number Placeholder 3">
            <a:extLst>
              <a:ext uri="{FF2B5EF4-FFF2-40B4-BE49-F238E27FC236}">
                <a16:creationId xmlns:a16="http://schemas.microsoft.com/office/drawing/2014/main" id="{42865CEC-78AE-478B-9720-425537B307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31B9ACBD-A3A5-4040-9E0F-E4585C35DC4D}" type="slidenum">
              <a:rPr lang="en-US" altLang="en-US"/>
              <a:t>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456C386-5DCF-4207-8D87-B7D8D97F28C4}"/>
              </a:ext>
            </a:extLst>
          </p:cNvPr>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05265987-0FD9-418C-B39A-7FCD54FFAF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19460" name="Slide Number Placeholder 3">
            <a:extLst>
              <a:ext uri="{FF2B5EF4-FFF2-40B4-BE49-F238E27FC236}">
                <a16:creationId xmlns:a16="http://schemas.microsoft.com/office/drawing/2014/main" id="{E48E6746-AB3C-421F-A284-7A320A9670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BC253A6B-EBAD-4FE2-9A49-348714FC4306}" type="slidenum">
              <a:rPr lang="en-US" altLang="en-US"/>
              <a:t>24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EF266-03FA-4E1F-8883-AE71FD6D2E15}"/>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5" name="Footer Placeholder 4">
            <a:extLst>
              <a:ext uri="{FF2B5EF4-FFF2-40B4-BE49-F238E27FC236}">
                <a16:creationId xmlns:a16="http://schemas.microsoft.com/office/drawing/2014/main" id="{C2676254-7204-4976-9541-D32182BBF61C}"/>
              </a:ext>
            </a:extLst>
          </p:cNvPr>
          <p:cNvSpPr>
            <a:spLocks noGrp="1"/>
          </p:cNvSpPr>
          <p:nvPr>
            <p:ph type="ftr" sz="quarter" idx="11"/>
          </p:nvPr>
        </p:nvSpPr>
        <p:spPr/>
        <p:txBody>
          <a:bodyPr/>
          <a:lstStyle>
            <a:lvl1pPr>
              <a:defRPr/>
            </a:lvl1pPr>
          </a:lstStyle>
          <a:p>
            <a:pPr>
              <a:defRPr/>
            </a:pPr>
            <a:r>
              <a:rPr lang="en-US"/>
              <a:t>2021 - 2022</a:t>
            </a:r>
          </a:p>
        </p:txBody>
      </p:sp>
      <p:sp>
        <p:nvSpPr>
          <p:cNvPr id="6" name="Slide Number Placeholder 5">
            <a:extLst>
              <a:ext uri="{FF2B5EF4-FFF2-40B4-BE49-F238E27FC236}">
                <a16:creationId xmlns:a16="http://schemas.microsoft.com/office/drawing/2014/main" id="{D730B466-F00F-4896-B4E5-5B84037C8B10}"/>
              </a:ext>
            </a:extLst>
          </p:cNvPr>
          <p:cNvSpPr>
            <a:spLocks noGrp="1"/>
          </p:cNvSpPr>
          <p:nvPr>
            <p:ph type="sldNum" sz="quarter" idx="12"/>
          </p:nvPr>
        </p:nvSpPr>
        <p:spPr/>
        <p:txBody>
          <a:bodyPr/>
          <a:lstStyle>
            <a:lvl1pPr>
              <a:defRPr/>
            </a:lvl1pPr>
          </a:lstStyle>
          <a:p>
            <a:fld id="{C82E2C52-D018-4F59-ACF2-574ECD4241C7}" type="slidenum">
              <a:rPr lang="en-US" altLang="en-US"/>
              <a:t>‹#›</a:t>
            </a:fld>
            <a:endParaRPr lang="en-US" altLang="en-US"/>
          </a:p>
        </p:txBody>
      </p:sp>
    </p:spTree>
    <p:extLst>
      <p:ext uri="{BB962C8B-B14F-4D97-AF65-F5344CB8AC3E}">
        <p14:creationId xmlns:p14="http://schemas.microsoft.com/office/powerpoint/2010/main" val="12739052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A1069-B401-4529-BFBE-64E07B0D287B}"/>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5" name="Footer Placeholder 4">
            <a:extLst>
              <a:ext uri="{FF2B5EF4-FFF2-40B4-BE49-F238E27FC236}">
                <a16:creationId xmlns:a16="http://schemas.microsoft.com/office/drawing/2014/main" id="{86F8C6EC-BB28-433F-B366-24661528E3EB}"/>
              </a:ext>
            </a:extLst>
          </p:cNvPr>
          <p:cNvSpPr>
            <a:spLocks noGrp="1"/>
          </p:cNvSpPr>
          <p:nvPr>
            <p:ph type="ftr" sz="quarter" idx="11"/>
          </p:nvPr>
        </p:nvSpPr>
        <p:spPr/>
        <p:txBody>
          <a:bodyPr/>
          <a:lstStyle>
            <a:lvl1pPr>
              <a:defRPr/>
            </a:lvl1pPr>
          </a:lstStyle>
          <a:p>
            <a:pPr>
              <a:defRPr/>
            </a:pPr>
            <a:r>
              <a:rPr lang="en-US"/>
              <a:t>2021 - 2022</a:t>
            </a:r>
          </a:p>
        </p:txBody>
      </p:sp>
      <p:sp>
        <p:nvSpPr>
          <p:cNvPr id="6" name="Slide Number Placeholder 5">
            <a:extLst>
              <a:ext uri="{FF2B5EF4-FFF2-40B4-BE49-F238E27FC236}">
                <a16:creationId xmlns:a16="http://schemas.microsoft.com/office/drawing/2014/main" id="{1EA5CFAC-8806-42D3-BF18-AC83B61829C6}"/>
              </a:ext>
            </a:extLst>
          </p:cNvPr>
          <p:cNvSpPr>
            <a:spLocks noGrp="1"/>
          </p:cNvSpPr>
          <p:nvPr>
            <p:ph type="sldNum" sz="quarter" idx="12"/>
          </p:nvPr>
        </p:nvSpPr>
        <p:spPr/>
        <p:txBody>
          <a:bodyPr/>
          <a:lstStyle>
            <a:lvl1pPr>
              <a:defRPr/>
            </a:lvl1pPr>
          </a:lstStyle>
          <a:p>
            <a:fld id="{4EBA160D-DCA8-4CD3-8863-6F72BED1A316}" type="slidenum">
              <a:rPr lang="en-US" altLang="en-US"/>
              <a:t>‹#›</a:t>
            </a:fld>
            <a:endParaRPr lang="en-US" altLang="en-US"/>
          </a:p>
        </p:txBody>
      </p:sp>
    </p:spTree>
    <p:extLst>
      <p:ext uri="{BB962C8B-B14F-4D97-AF65-F5344CB8AC3E}">
        <p14:creationId xmlns:p14="http://schemas.microsoft.com/office/powerpoint/2010/main" val="10682509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31382-675F-4B7A-8A25-EF5BFD850C8C}"/>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5" name="Footer Placeholder 4">
            <a:extLst>
              <a:ext uri="{FF2B5EF4-FFF2-40B4-BE49-F238E27FC236}">
                <a16:creationId xmlns:a16="http://schemas.microsoft.com/office/drawing/2014/main" id="{745C956C-61FA-47B9-99A5-2FFBB19227B8}"/>
              </a:ext>
            </a:extLst>
          </p:cNvPr>
          <p:cNvSpPr>
            <a:spLocks noGrp="1"/>
          </p:cNvSpPr>
          <p:nvPr>
            <p:ph type="ftr" sz="quarter" idx="11"/>
          </p:nvPr>
        </p:nvSpPr>
        <p:spPr/>
        <p:txBody>
          <a:bodyPr/>
          <a:lstStyle>
            <a:lvl1pPr>
              <a:defRPr/>
            </a:lvl1pPr>
          </a:lstStyle>
          <a:p>
            <a:pPr>
              <a:defRPr/>
            </a:pPr>
            <a:r>
              <a:rPr lang="en-US"/>
              <a:t>2021 - 2022</a:t>
            </a:r>
          </a:p>
        </p:txBody>
      </p:sp>
      <p:sp>
        <p:nvSpPr>
          <p:cNvPr id="6" name="Slide Number Placeholder 5">
            <a:extLst>
              <a:ext uri="{FF2B5EF4-FFF2-40B4-BE49-F238E27FC236}">
                <a16:creationId xmlns:a16="http://schemas.microsoft.com/office/drawing/2014/main" id="{84766760-986E-4963-8CCC-6FA1DC7B973E}"/>
              </a:ext>
            </a:extLst>
          </p:cNvPr>
          <p:cNvSpPr>
            <a:spLocks noGrp="1"/>
          </p:cNvSpPr>
          <p:nvPr>
            <p:ph type="sldNum" sz="quarter" idx="12"/>
          </p:nvPr>
        </p:nvSpPr>
        <p:spPr/>
        <p:txBody>
          <a:bodyPr/>
          <a:lstStyle>
            <a:lvl1pPr>
              <a:defRPr/>
            </a:lvl1pPr>
          </a:lstStyle>
          <a:p>
            <a:fld id="{A49ECB5E-ABCB-4B0F-A932-692192B03E02}" type="slidenum">
              <a:rPr lang="en-US" altLang="en-US"/>
              <a:t>‹#›</a:t>
            </a:fld>
            <a:endParaRPr lang="en-US" altLang="en-US"/>
          </a:p>
        </p:txBody>
      </p:sp>
    </p:spTree>
    <p:extLst>
      <p:ext uri="{BB962C8B-B14F-4D97-AF65-F5344CB8AC3E}">
        <p14:creationId xmlns:p14="http://schemas.microsoft.com/office/powerpoint/2010/main" val="7275678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VIII Semester, Department of ISE, RNSIT</a:t>
            </a:r>
          </a:p>
        </p:txBody>
      </p:sp>
      <p:sp>
        <p:nvSpPr>
          <p:cNvPr id="5" name="Footer Placeholder 4"/>
          <p:cNvSpPr>
            <a:spLocks noGrp="1"/>
          </p:cNvSpPr>
          <p:nvPr>
            <p:ph type="ftr" sz="quarter" idx="11"/>
          </p:nvPr>
        </p:nvSpPr>
        <p:spPr/>
        <p:txBody>
          <a:bodyPr/>
          <a:lstStyle/>
          <a:p>
            <a:r>
              <a:rPr lang="en-US"/>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5308026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VIII Semester, Department of ISE, RNSIT</a:t>
            </a:r>
          </a:p>
        </p:txBody>
      </p:sp>
      <p:sp>
        <p:nvSpPr>
          <p:cNvPr id="5" name="Footer Placeholder 4"/>
          <p:cNvSpPr>
            <a:spLocks noGrp="1"/>
          </p:cNvSpPr>
          <p:nvPr>
            <p:ph type="ftr" sz="quarter" idx="11"/>
          </p:nvPr>
        </p:nvSpPr>
        <p:spPr/>
        <p:txBody>
          <a:bodyPr/>
          <a:lstStyle/>
          <a:p>
            <a:r>
              <a:rPr lang="en-US"/>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227866667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p>
        </p:txBody>
      </p:sp>
      <p:sp>
        <p:nvSpPr>
          <p:cNvPr id="5" name="Footer Placeholder 4"/>
          <p:cNvSpPr>
            <a:spLocks noGrp="1"/>
          </p:cNvSpPr>
          <p:nvPr>
            <p:ph type="ftr" sz="quarter" idx="11"/>
          </p:nvPr>
        </p:nvSpPr>
        <p:spPr/>
        <p:txBody>
          <a:bodyPr/>
          <a:lstStyle/>
          <a:p>
            <a:r>
              <a:rPr lang="en-US"/>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6649068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VIII Semester, Department of ISE, RNSIT</a:t>
            </a:r>
          </a:p>
        </p:txBody>
      </p:sp>
      <p:sp>
        <p:nvSpPr>
          <p:cNvPr id="6" name="Footer Placeholder 5"/>
          <p:cNvSpPr>
            <a:spLocks noGrp="1"/>
          </p:cNvSpPr>
          <p:nvPr>
            <p:ph type="ftr" sz="quarter" idx="11"/>
          </p:nvPr>
        </p:nvSpPr>
        <p:spPr/>
        <p:txBody>
          <a:bodyPr/>
          <a:lstStyle/>
          <a:p>
            <a:r>
              <a:rPr lang="en-US"/>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238680863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VIII Semester, Department of ISE, RNSIT</a:t>
            </a:r>
          </a:p>
        </p:txBody>
      </p:sp>
      <p:sp>
        <p:nvSpPr>
          <p:cNvPr id="8" name="Footer Placeholder 7"/>
          <p:cNvSpPr>
            <a:spLocks noGrp="1"/>
          </p:cNvSpPr>
          <p:nvPr>
            <p:ph type="ftr" sz="quarter" idx="11"/>
          </p:nvPr>
        </p:nvSpPr>
        <p:spPr/>
        <p:txBody>
          <a:bodyPr/>
          <a:lstStyle/>
          <a:p>
            <a:r>
              <a:rPr lang="en-US"/>
              <a:t>2021 - 2022</a:t>
            </a:r>
          </a:p>
        </p:txBody>
      </p:sp>
      <p:sp>
        <p:nvSpPr>
          <p:cNvPr id="9" name="Slide Number Placeholder 8"/>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330857439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VIII Semester, Department of ISE, RNSIT</a:t>
            </a:r>
          </a:p>
        </p:txBody>
      </p:sp>
      <p:sp>
        <p:nvSpPr>
          <p:cNvPr id="4" name="Footer Placeholder 3"/>
          <p:cNvSpPr>
            <a:spLocks noGrp="1"/>
          </p:cNvSpPr>
          <p:nvPr>
            <p:ph type="ftr" sz="quarter" idx="11"/>
          </p:nvPr>
        </p:nvSpPr>
        <p:spPr/>
        <p:txBody>
          <a:bodyPr/>
          <a:lstStyle/>
          <a:p>
            <a:r>
              <a:rPr lang="en-US"/>
              <a:t>2021 - 2022</a:t>
            </a:r>
          </a:p>
        </p:txBody>
      </p:sp>
      <p:sp>
        <p:nvSpPr>
          <p:cNvPr id="5" name="Slide Number Placeholder 4"/>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16446706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p>
        </p:txBody>
      </p:sp>
      <p:sp>
        <p:nvSpPr>
          <p:cNvPr id="3" name="Footer Placeholder 2"/>
          <p:cNvSpPr>
            <a:spLocks noGrp="1"/>
          </p:cNvSpPr>
          <p:nvPr>
            <p:ph type="ftr" sz="quarter" idx="11"/>
          </p:nvPr>
        </p:nvSpPr>
        <p:spPr/>
        <p:txBody>
          <a:bodyPr/>
          <a:lstStyle/>
          <a:p>
            <a:r>
              <a:rPr lang="en-US"/>
              <a:t>2021 - 2022</a:t>
            </a:r>
          </a:p>
        </p:txBody>
      </p:sp>
      <p:sp>
        <p:nvSpPr>
          <p:cNvPr id="4" name="Slide Number Placeholder 3"/>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26119991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p>
        </p:txBody>
      </p:sp>
      <p:sp>
        <p:nvSpPr>
          <p:cNvPr id="6" name="Footer Placeholder 5"/>
          <p:cNvSpPr>
            <a:spLocks noGrp="1"/>
          </p:cNvSpPr>
          <p:nvPr>
            <p:ph type="ftr" sz="quarter" idx="11"/>
          </p:nvPr>
        </p:nvSpPr>
        <p:spPr/>
        <p:txBody>
          <a:bodyPr/>
          <a:lstStyle/>
          <a:p>
            <a:r>
              <a:rPr lang="en-US"/>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1355983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157AD-FF01-4246-B8B1-15EFDCF103B4}"/>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5" name="Footer Placeholder 4">
            <a:extLst>
              <a:ext uri="{FF2B5EF4-FFF2-40B4-BE49-F238E27FC236}">
                <a16:creationId xmlns:a16="http://schemas.microsoft.com/office/drawing/2014/main" id="{0CA33B27-23D4-495D-98AA-69951634B056}"/>
              </a:ext>
            </a:extLst>
          </p:cNvPr>
          <p:cNvSpPr>
            <a:spLocks noGrp="1"/>
          </p:cNvSpPr>
          <p:nvPr>
            <p:ph type="ftr" sz="quarter" idx="11"/>
          </p:nvPr>
        </p:nvSpPr>
        <p:spPr/>
        <p:txBody>
          <a:bodyPr/>
          <a:lstStyle>
            <a:lvl1pPr>
              <a:defRPr/>
            </a:lvl1pPr>
          </a:lstStyle>
          <a:p>
            <a:pPr>
              <a:defRPr/>
            </a:pPr>
            <a:r>
              <a:rPr lang="en-US"/>
              <a:t>2021 - 2022</a:t>
            </a:r>
          </a:p>
        </p:txBody>
      </p:sp>
      <p:sp>
        <p:nvSpPr>
          <p:cNvPr id="6" name="Slide Number Placeholder 5">
            <a:extLst>
              <a:ext uri="{FF2B5EF4-FFF2-40B4-BE49-F238E27FC236}">
                <a16:creationId xmlns:a16="http://schemas.microsoft.com/office/drawing/2014/main" id="{399E0A4B-F0B1-443B-B265-3143E218714E}"/>
              </a:ext>
            </a:extLst>
          </p:cNvPr>
          <p:cNvSpPr>
            <a:spLocks noGrp="1"/>
          </p:cNvSpPr>
          <p:nvPr>
            <p:ph type="sldNum" sz="quarter" idx="12"/>
          </p:nvPr>
        </p:nvSpPr>
        <p:spPr/>
        <p:txBody>
          <a:bodyPr/>
          <a:lstStyle>
            <a:lvl1pPr>
              <a:defRPr/>
            </a:lvl1pPr>
          </a:lstStyle>
          <a:p>
            <a:fld id="{D21BA888-BF19-48E2-88F7-DF0E28AF7F19}" type="slidenum">
              <a:rPr lang="en-US" altLang="en-US"/>
              <a:t>‹#›</a:t>
            </a:fld>
            <a:endParaRPr lang="en-US" altLang="en-US"/>
          </a:p>
        </p:txBody>
      </p:sp>
    </p:spTree>
    <p:extLst>
      <p:ext uri="{BB962C8B-B14F-4D97-AF65-F5344CB8AC3E}">
        <p14:creationId xmlns:p14="http://schemas.microsoft.com/office/powerpoint/2010/main" val="166093311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p>
        </p:txBody>
      </p:sp>
      <p:sp>
        <p:nvSpPr>
          <p:cNvPr id="6" name="Footer Placeholder 5"/>
          <p:cNvSpPr>
            <a:spLocks noGrp="1"/>
          </p:cNvSpPr>
          <p:nvPr>
            <p:ph type="ftr" sz="quarter" idx="11"/>
          </p:nvPr>
        </p:nvSpPr>
        <p:spPr/>
        <p:txBody>
          <a:bodyPr/>
          <a:lstStyle/>
          <a:p>
            <a:r>
              <a:rPr lang="en-US"/>
              <a:t>2021 - 2022</a:t>
            </a:r>
          </a:p>
        </p:txBody>
      </p:sp>
      <p:sp>
        <p:nvSpPr>
          <p:cNvPr id="7" name="Slide Number Placeholder 6"/>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68764459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VIII Semester, Department of ISE, RNSIT</a:t>
            </a:r>
          </a:p>
        </p:txBody>
      </p:sp>
      <p:sp>
        <p:nvSpPr>
          <p:cNvPr id="5" name="Footer Placeholder 4"/>
          <p:cNvSpPr>
            <a:spLocks noGrp="1"/>
          </p:cNvSpPr>
          <p:nvPr>
            <p:ph type="ftr" sz="quarter" idx="11"/>
          </p:nvPr>
        </p:nvSpPr>
        <p:spPr/>
        <p:txBody>
          <a:bodyPr/>
          <a:lstStyle/>
          <a:p>
            <a:r>
              <a:rPr lang="en-US"/>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179390072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VIII Semester, Department of ISE, RNSIT</a:t>
            </a:r>
          </a:p>
        </p:txBody>
      </p:sp>
      <p:sp>
        <p:nvSpPr>
          <p:cNvPr id="5" name="Footer Placeholder 4"/>
          <p:cNvSpPr>
            <a:spLocks noGrp="1"/>
          </p:cNvSpPr>
          <p:nvPr>
            <p:ph type="ftr" sz="quarter" idx="11"/>
          </p:nvPr>
        </p:nvSpPr>
        <p:spPr/>
        <p:txBody>
          <a:bodyPr/>
          <a:lstStyle/>
          <a:p>
            <a:r>
              <a:rPr lang="en-US"/>
              <a:t>2021 - 2022</a:t>
            </a:r>
          </a:p>
        </p:txBody>
      </p:sp>
      <p:sp>
        <p:nvSpPr>
          <p:cNvPr id="6" name="Slide Number Placeholder 5"/>
          <p:cNvSpPr>
            <a:spLocks noGrp="1"/>
          </p:cNvSpPr>
          <p:nvPr>
            <p:ph type="sldNum" sz="quarter" idx="12"/>
          </p:nvPr>
        </p:nvSpPr>
        <p:spPr/>
        <p:txBody>
          <a:bodyPr/>
          <a:lstStyle/>
          <a:p>
            <a:fld id="{5B4F5413-E548-45A8-B9DD-11B71454D5CA}" type="slidenum">
              <a:rPr lang="en-US" smtClean="0"/>
              <a:t>‹#›</a:t>
            </a:fld>
            <a:endParaRPr lang="en-US"/>
          </a:p>
        </p:txBody>
      </p:sp>
    </p:spTree>
    <p:extLst>
      <p:ext uri="{BB962C8B-B14F-4D97-AF65-F5344CB8AC3E}">
        <p14:creationId xmlns:p14="http://schemas.microsoft.com/office/powerpoint/2010/main" val="214794058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9DCE046-C13A-4928-A626-4F369E24FC29}" type="slidenum">
              <a:t>‹#›</a:t>
            </a:fld>
            <a:endParaRPr/>
          </a:p>
        </p:txBody>
      </p:sp>
      <p:sp>
        <p:nvSpPr>
          <p:cNvPr id="4" name="PlaceHolder 3"/>
          <p:cNvSpPr>
            <a:spLocks noGrp="1"/>
          </p:cNvSpPr>
          <p:nvPr>
            <p:ph type="dt" idx="4"/>
          </p:nvPr>
        </p:nvSpPr>
        <p:spPr/>
        <p:txBody>
          <a:bodyPr/>
          <a:lstStyle/>
          <a:p>
            <a:endParaRPr lang="en-I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type="subTitle" idx="7"/>
          </p:nvPr>
        </p:nvSpPr>
        <p:spPr>
          <a:xfrm>
            <a:off x="838080" y="1190880"/>
            <a:ext cx="10515240" cy="503352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E6BA811-2056-45E2-AC8A-D17B6F8DDE04}" type="slidenum">
              <a:t>‹#›</a:t>
            </a:fld>
            <a:endParaRPr/>
          </a:p>
        </p:txBody>
      </p:sp>
      <p:sp>
        <p:nvSpPr>
          <p:cNvPr id="6" name="PlaceHolder 5"/>
          <p:cNvSpPr>
            <a:spLocks noGrp="1"/>
          </p:cNvSpPr>
          <p:nvPr>
            <p:ph type="dt" idx="4"/>
          </p:nvPr>
        </p:nvSpPr>
        <p:spPr/>
        <p:txBody>
          <a:bodyPr/>
          <a:lstStyle/>
          <a:p>
            <a:endParaRPr lang="en-I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3" name="PlaceHolder 2"/>
          <p:cNvSpPr>
            <a:spLocks noGrp="1"/>
          </p:cNvSpPr>
          <p:nvPr>
            <p:ph idx="7"/>
          </p:nvPr>
        </p:nvSpPr>
        <p:spPr>
          <a:xfrm>
            <a:off x="838080" y="1190880"/>
            <a:ext cx="10515240" cy="50335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AAE1C3C-F2BA-4B46-ACD3-22FE4F975579}" type="slidenum">
              <a:t>‹#›</a:t>
            </a:fld>
            <a:endParaRPr/>
          </a:p>
        </p:txBody>
      </p:sp>
      <p:sp>
        <p:nvSpPr>
          <p:cNvPr id="6" name="PlaceHolder 5"/>
          <p:cNvSpPr>
            <a:spLocks noGrp="1"/>
          </p:cNvSpPr>
          <p:nvPr>
            <p:ph type="dt" idx="4"/>
          </p:nvPr>
        </p:nvSpPr>
        <p:spPr/>
        <p:txBody>
          <a:bodyPr/>
          <a:lstStyle/>
          <a:p>
            <a:endParaRPr lang="en-I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5" name="PlaceHolder 2"/>
          <p:cNvSpPr>
            <a:spLocks noGrp="1"/>
          </p:cNvSpPr>
          <p:nvPr>
            <p:ph idx="7"/>
          </p:nvPr>
        </p:nvSpPr>
        <p:spPr>
          <a:xfrm>
            <a:off x="838080" y="1190880"/>
            <a:ext cx="5131080" cy="50335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6" name="PlaceHolder 3"/>
          <p:cNvSpPr>
            <a:spLocks noGrp="1"/>
          </p:cNvSpPr>
          <p:nvPr>
            <p:ph idx="8"/>
          </p:nvPr>
        </p:nvSpPr>
        <p:spPr>
          <a:xfrm>
            <a:off x="6226200" y="1190880"/>
            <a:ext cx="5131080" cy="50335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8D1E686-F8A1-498F-82DE-75910F4BA93B}" type="slidenum">
              <a:t>‹#›</a:t>
            </a:fld>
            <a:endParaRPr/>
          </a:p>
        </p:txBody>
      </p:sp>
      <p:sp>
        <p:nvSpPr>
          <p:cNvPr id="7" name="PlaceHolder 6"/>
          <p:cNvSpPr>
            <a:spLocks noGrp="1"/>
          </p:cNvSpPr>
          <p:nvPr>
            <p:ph type="dt" idx="4"/>
          </p:nvPr>
        </p:nvSpPr>
        <p:spPr/>
        <p:txBody>
          <a:bodyPr/>
          <a:lstStyle/>
          <a:p>
            <a:endParaRPr lang="en-I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B7AEBA2-0CB8-4CEE-B6DD-4EEBDC430757}" type="slidenum">
              <a:t>‹#›</a:t>
            </a:fld>
            <a:endParaRPr/>
          </a:p>
        </p:txBody>
      </p:sp>
      <p:sp>
        <p:nvSpPr>
          <p:cNvPr id="5" name="PlaceHolder 4"/>
          <p:cNvSpPr>
            <a:spLocks noGrp="1"/>
          </p:cNvSpPr>
          <p:nvPr>
            <p:ph type="dt" idx="4"/>
          </p:nvPr>
        </p:nvSpPr>
        <p:spPr/>
        <p:txBody>
          <a:bodyPr/>
          <a:lstStyle/>
          <a:p>
            <a:endParaRPr lang="en-I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365040"/>
            <a:ext cx="10515240" cy="32169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18B48F8-DC59-487C-A7C8-36F94EC627E8}" type="slidenum">
              <a:t>‹#›</a:t>
            </a:fld>
            <a:endParaRPr/>
          </a:p>
        </p:txBody>
      </p:sp>
      <p:sp>
        <p:nvSpPr>
          <p:cNvPr id="5" name="PlaceHolder 4"/>
          <p:cNvSpPr>
            <a:spLocks noGrp="1"/>
          </p:cNvSpPr>
          <p:nvPr>
            <p:ph type="dt" idx="4"/>
          </p:nvPr>
        </p:nvSpPr>
        <p:spPr/>
        <p:txBody>
          <a:bodyPr/>
          <a:lstStyle/>
          <a:p>
            <a:endParaRPr lang="en-I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idx="7"/>
          </p:nvPr>
        </p:nvSpPr>
        <p:spPr>
          <a:xfrm>
            <a:off x="83808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idx="8"/>
          </p:nvPr>
        </p:nvSpPr>
        <p:spPr>
          <a:xfrm>
            <a:off x="6226200" y="1190880"/>
            <a:ext cx="5131080" cy="50335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idx="9"/>
          </p:nvPr>
        </p:nvSpPr>
        <p:spPr>
          <a:xfrm>
            <a:off x="838080" y="382032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0E5E76A-BB44-4A22-8C6A-464E33448C5D}" type="slidenum">
              <a:t>‹#›</a:t>
            </a:fld>
            <a:endParaRPr/>
          </a:p>
        </p:txBody>
      </p:sp>
      <p:sp>
        <p:nvSpPr>
          <p:cNvPr id="8" name="PlaceHolder 7"/>
          <p:cNvSpPr>
            <a:spLocks noGrp="1"/>
          </p:cNvSpPr>
          <p:nvPr>
            <p:ph type="dt" idx="4"/>
          </p:nvPr>
        </p:nvSpPr>
        <p:spPr/>
        <p:txBody>
          <a:bodyPr/>
          <a:lstStyle/>
          <a:p>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9ED0A-B1B3-4CB9-A9D0-9E2F2DAD2FA5}"/>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5" name="Footer Placeholder 4">
            <a:extLst>
              <a:ext uri="{FF2B5EF4-FFF2-40B4-BE49-F238E27FC236}">
                <a16:creationId xmlns:a16="http://schemas.microsoft.com/office/drawing/2014/main" id="{E15D57E9-2E3C-4885-8944-2EE697FC4DF4}"/>
              </a:ext>
            </a:extLst>
          </p:cNvPr>
          <p:cNvSpPr>
            <a:spLocks noGrp="1"/>
          </p:cNvSpPr>
          <p:nvPr>
            <p:ph type="ftr" sz="quarter" idx="11"/>
          </p:nvPr>
        </p:nvSpPr>
        <p:spPr/>
        <p:txBody>
          <a:bodyPr/>
          <a:lstStyle>
            <a:lvl1pPr>
              <a:defRPr/>
            </a:lvl1pPr>
          </a:lstStyle>
          <a:p>
            <a:pPr>
              <a:defRPr/>
            </a:pPr>
            <a:r>
              <a:rPr lang="en-US"/>
              <a:t>2021 - 2022</a:t>
            </a:r>
          </a:p>
        </p:txBody>
      </p:sp>
      <p:sp>
        <p:nvSpPr>
          <p:cNvPr id="6" name="Slide Number Placeholder 5">
            <a:extLst>
              <a:ext uri="{FF2B5EF4-FFF2-40B4-BE49-F238E27FC236}">
                <a16:creationId xmlns:a16="http://schemas.microsoft.com/office/drawing/2014/main" id="{910E673D-470E-41BA-B31A-D426CF7798C9}"/>
              </a:ext>
            </a:extLst>
          </p:cNvPr>
          <p:cNvSpPr>
            <a:spLocks noGrp="1"/>
          </p:cNvSpPr>
          <p:nvPr>
            <p:ph type="sldNum" sz="quarter" idx="12"/>
          </p:nvPr>
        </p:nvSpPr>
        <p:spPr/>
        <p:txBody>
          <a:bodyPr/>
          <a:lstStyle>
            <a:lvl1pPr>
              <a:defRPr/>
            </a:lvl1pPr>
          </a:lstStyle>
          <a:p>
            <a:fld id="{645D4837-0AC5-4EFD-B567-34BF74C37A63}" type="slidenum">
              <a:rPr lang="en-US" altLang="en-US"/>
              <a:t>‹#›</a:t>
            </a:fld>
            <a:endParaRPr lang="en-US" altLang="en-US"/>
          </a:p>
        </p:txBody>
      </p:sp>
    </p:spTree>
    <p:extLst>
      <p:ext uri="{BB962C8B-B14F-4D97-AF65-F5344CB8AC3E}">
        <p14:creationId xmlns:p14="http://schemas.microsoft.com/office/powerpoint/2010/main" val="2657476226"/>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idx="7"/>
          </p:nvPr>
        </p:nvSpPr>
        <p:spPr>
          <a:xfrm>
            <a:off x="838080" y="1190880"/>
            <a:ext cx="5131080" cy="50335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idx="8"/>
          </p:nvPr>
        </p:nvSpPr>
        <p:spPr>
          <a:xfrm>
            <a:off x="622620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idx="9"/>
          </p:nvPr>
        </p:nvSpPr>
        <p:spPr>
          <a:xfrm>
            <a:off x="6226200" y="382032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E99D101-31DD-49AA-BC28-CAB31A96767E}" type="slidenum">
              <a:t>‹#›</a:t>
            </a:fld>
            <a:endParaRPr/>
          </a:p>
        </p:txBody>
      </p:sp>
      <p:sp>
        <p:nvSpPr>
          <p:cNvPr id="8" name="PlaceHolder 7"/>
          <p:cNvSpPr>
            <a:spLocks noGrp="1"/>
          </p:cNvSpPr>
          <p:nvPr>
            <p:ph type="dt" idx="4"/>
          </p:nvPr>
        </p:nvSpPr>
        <p:spPr/>
        <p:txBody>
          <a:bodyPr/>
          <a:lstStyle/>
          <a:p>
            <a:endParaRPr lang="en-I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idx="7"/>
          </p:nvPr>
        </p:nvSpPr>
        <p:spPr>
          <a:xfrm>
            <a:off x="83808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idx="8"/>
          </p:nvPr>
        </p:nvSpPr>
        <p:spPr>
          <a:xfrm>
            <a:off x="622620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0" name="PlaceHolder 4"/>
          <p:cNvSpPr>
            <a:spLocks noGrp="1"/>
          </p:cNvSpPr>
          <p:nvPr>
            <p:ph idx="9"/>
          </p:nvPr>
        </p:nvSpPr>
        <p:spPr>
          <a:xfrm>
            <a:off x="838080" y="3820320"/>
            <a:ext cx="1051524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5F93959-2FA1-4961-8249-7D530D2CF629}" type="slidenum">
              <a:t>‹#›</a:t>
            </a:fld>
            <a:endParaRPr/>
          </a:p>
        </p:txBody>
      </p:sp>
      <p:sp>
        <p:nvSpPr>
          <p:cNvPr id="8" name="PlaceHolder 7"/>
          <p:cNvSpPr>
            <a:spLocks noGrp="1"/>
          </p:cNvSpPr>
          <p:nvPr>
            <p:ph type="dt" idx="4"/>
          </p:nvPr>
        </p:nvSpPr>
        <p:spPr/>
        <p:txBody>
          <a:bodyPr/>
          <a:lstStyle/>
          <a:p>
            <a:endParaRPr lang="en-I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2" name="PlaceHolder 2"/>
          <p:cNvSpPr>
            <a:spLocks noGrp="1"/>
          </p:cNvSpPr>
          <p:nvPr>
            <p:ph idx="7"/>
          </p:nvPr>
        </p:nvSpPr>
        <p:spPr>
          <a:xfrm>
            <a:off x="838080" y="1190880"/>
            <a:ext cx="1051524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3" name="PlaceHolder 3"/>
          <p:cNvSpPr>
            <a:spLocks noGrp="1"/>
          </p:cNvSpPr>
          <p:nvPr>
            <p:ph idx="8"/>
          </p:nvPr>
        </p:nvSpPr>
        <p:spPr>
          <a:xfrm>
            <a:off x="838080" y="3820320"/>
            <a:ext cx="1051524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B60D2C6-A198-4C6B-8513-1389D95BDAE0}" type="slidenum">
              <a:t>‹#›</a:t>
            </a:fld>
            <a:endParaRPr/>
          </a:p>
        </p:txBody>
      </p:sp>
      <p:sp>
        <p:nvSpPr>
          <p:cNvPr id="7" name="PlaceHolder 6"/>
          <p:cNvSpPr>
            <a:spLocks noGrp="1"/>
          </p:cNvSpPr>
          <p:nvPr>
            <p:ph type="dt" idx="4"/>
          </p:nvPr>
        </p:nvSpPr>
        <p:spPr/>
        <p:txBody>
          <a:bodyPr/>
          <a:lstStyle/>
          <a:p>
            <a:endParaRPr lang="en-I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5" name="PlaceHolder 2"/>
          <p:cNvSpPr>
            <a:spLocks noGrp="1"/>
          </p:cNvSpPr>
          <p:nvPr>
            <p:ph idx="7"/>
          </p:nvPr>
        </p:nvSpPr>
        <p:spPr>
          <a:xfrm>
            <a:off x="83808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6" name="PlaceHolder 3"/>
          <p:cNvSpPr>
            <a:spLocks noGrp="1"/>
          </p:cNvSpPr>
          <p:nvPr>
            <p:ph idx="8"/>
          </p:nvPr>
        </p:nvSpPr>
        <p:spPr>
          <a:xfrm>
            <a:off x="6226200" y="119088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7" name="PlaceHolder 4"/>
          <p:cNvSpPr>
            <a:spLocks noGrp="1"/>
          </p:cNvSpPr>
          <p:nvPr>
            <p:ph idx="9"/>
          </p:nvPr>
        </p:nvSpPr>
        <p:spPr>
          <a:xfrm>
            <a:off x="838080" y="382032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8" name="PlaceHolder 5"/>
          <p:cNvSpPr>
            <a:spLocks noGrp="1"/>
          </p:cNvSpPr>
          <p:nvPr>
            <p:ph idx="13"/>
          </p:nvPr>
        </p:nvSpPr>
        <p:spPr>
          <a:xfrm>
            <a:off x="6226200" y="3820320"/>
            <a:ext cx="513108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5F1962E-404E-415C-A83F-14EB6186E575}" type="slidenum">
              <a:t>‹#›</a:t>
            </a:fld>
            <a:endParaRPr/>
          </a:p>
        </p:txBody>
      </p:sp>
      <p:sp>
        <p:nvSpPr>
          <p:cNvPr id="9" name="PlaceHolder 8"/>
          <p:cNvSpPr>
            <a:spLocks noGrp="1"/>
          </p:cNvSpPr>
          <p:nvPr>
            <p:ph type="dt" idx="4"/>
          </p:nvPr>
        </p:nvSpPr>
        <p:spPr/>
        <p:txBody>
          <a:bodyPr/>
          <a:lstStyle/>
          <a:p>
            <a:endParaRPr lang="en-I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6937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0" name="PlaceHolder 2"/>
          <p:cNvSpPr>
            <a:spLocks noGrp="1"/>
          </p:cNvSpPr>
          <p:nvPr>
            <p:ph idx="7"/>
          </p:nvPr>
        </p:nvSpPr>
        <p:spPr>
          <a:xfrm>
            <a:off x="838080" y="119088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1" name="PlaceHolder 3"/>
          <p:cNvSpPr>
            <a:spLocks noGrp="1"/>
          </p:cNvSpPr>
          <p:nvPr>
            <p:ph idx="8"/>
          </p:nvPr>
        </p:nvSpPr>
        <p:spPr>
          <a:xfrm>
            <a:off x="4393440" y="119088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2" name="PlaceHolder 4"/>
          <p:cNvSpPr>
            <a:spLocks noGrp="1"/>
          </p:cNvSpPr>
          <p:nvPr>
            <p:ph idx="9"/>
          </p:nvPr>
        </p:nvSpPr>
        <p:spPr>
          <a:xfrm>
            <a:off x="7949160" y="119088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3" name="PlaceHolder 5"/>
          <p:cNvSpPr>
            <a:spLocks noGrp="1"/>
          </p:cNvSpPr>
          <p:nvPr>
            <p:ph idx="13"/>
          </p:nvPr>
        </p:nvSpPr>
        <p:spPr>
          <a:xfrm>
            <a:off x="838080" y="382032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4" name="PlaceHolder 6"/>
          <p:cNvSpPr>
            <a:spLocks noGrp="1"/>
          </p:cNvSpPr>
          <p:nvPr>
            <p:ph idx="14"/>
          </p:nvPr>
        </p:nvSpPr>
        <p:spPr>
          <a:xfrm>
            <a:off x="4393440" y="382032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5" name="PlaceHolder 7"/>
          <p:cNvSpPr>
            <a:spLocks noGrp="1"/>
          </p:cNvSpPr>
          <p:nvPr>
            <p:ph idx="15"/>
          </p:nvPr>
        </p:nvSpPr>
        <p:spPr>
          <a:xfrm>
            <a:off x="7949160" y="3820320"/>
            <a:ext cx="3385800" cy="2400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8001DA43-B38B-4985-97B5-0C0924A9EECE}" type="slidenum">
              <a:t>‹#›</a:t>
            </a:fld>
            <a:endParaRPr/>
          </a:p>
        </p:txBody>
      </p:sp>
      <p:sp>
        <p:nvSpPr>
          <p:cNvPr id="11" name="PlaceHolder 10"/>
          <p:cNvSpPr>
            <a:spLocks noGrp="1"/>
          </p:cNvSpPr>
          <p:nvPr>
            <p:ph type="dt" idx="4"/>
          </p:nvPr>
        </p:nvSpPr>
        <p:spPr/>
        <p:txBody>
          <a:bodyPr/>
          <a:lstStyle/>
          <a:p>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F0188F0-75DE-420B-B803-795EB51C0370}" type="datetimeFigureOut">
              <a:rPr lang="en-US" smtClean="0"/>
              <a:t>4/25/2023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7B9EB22-DA76-4B85-AFE2-9A9DE312DF05}" type="datetimeFigureOut">
              <a:rPr lang="en-US" smtClean="0"/>
              <a:t>4/25/2023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3FF9AFF-C024-4845-98AA-006D0641BD6D}" type="datetimeFigureOut">
              <a:rPr lang="en-US" smtClean="0"/>
              <a:t>4/25/2023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63C9C81-E7DE-4545-BCF3-946C0E877E53}" type="datetimeFigureOut">
              <a:rPr lang="en-US" smtClean="0"/>
              <a:t>4/25/2023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54384AA-C880-4232-98A1-50C651FF5B0F}" type="datetimeFigureOut">
              <a:rPr lang="en-US" smtClean="0"/>
              <a:t>4/25/2023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3A8F830-0E4C-4D3B-8E51-AC519F35FDAB}"/>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6" name="Footer Placeholder 4">
            <a:extLst>
              <a:ext uri="{FF2B5EF4-FFF2-40B4-BE49-F238E27FC236}">
                <a16:creationId xmlns:a16="http://schemas.microsoft.com/office/drawing/2014/main" id="{EC2EEFF9-2AB1-41FF-A838-92E28C99CCD5}"/>
              </a:ext>
            </a:extLst>
          </p:cNvPr>
          <p:cNvSpPr>
            <a:spLocks noGrp="1"/>
          </p:cNvSpPr>
          <p:nvPr>
            <p:ph type="ftr" sz="quarter" idx="11"/>
          </p:nvPr>
        </p:nvSpPr>
        <p:spPr/>
        <p:txBody>
          <a:bodyPr/>
          <a:lstStyle>
            <a:lvl1pPr>
              <a:defRPr/>
            </a:lvl1pPr>
          </a:lstStyle>
          <a:p>
            <a:pPr>
              <a:defRPr/>
            </a:pPr>
            <a:r>
              <a:rPr lang="en-US"/>
              <a:t>2021 - 2022</a:t>
            </a:r>
          </a:p>
        </p:txBody>
      </p:sp>
      <p:sp>
        <p:nvSpPr>
          <p:cNvPr id="7" name="Slide Number Placeholder 5">
            <a:extLst>
              <a:ext uri="{FF2B5EF4-FFF2-40B4-BE49-F238E27FC236}">
                <a16:creationId xmlns:a16="http://schemas.microsoft.com/office/drawing/2014/main" id="{563D02E6-C947-41FF-ABB2-A1C09A6BF1EF}"/>
              </a:ext>
            </a:extLst>
          </p:cNvPr>
          <p:cNvSpPr>
            <a:spLocks noGrp="1"/>
          </p:cNvSpPr>
          <p:nvPr>
            <p:ph type="sldNum" sz="quarter" idx="12"/>
          </p:nvPr>
        </p:nvSpPr>
        <p:spPr/>
        <p:txBody>
          <a:bodyPr/>
          <a:lstStyle>
            <a:lvl1pPr>
              <a:defRPr/>
            </a:lvl1pPr>
          </a:lstStyle>
          <a:p>
            <a:fld id="{007B3B2E-308F-433F-BA9E-E202BFFAD557}" type="slidenum">
              <a:rPr lang="en-US" altLang="en-US"/>
              <a:t>‹#›</a:t>
            </a:fld>
            <a:endParaRPr lang="en-US" altLang="en-US"/>
          </a:p>
        </p:txBody>
      </p:sp>
    </p:spTree>
    <p:extLst>
      <p:ext uri="{BB962C8B-B14F-4D97-AF65-F5344CB8AC3E}">
        <p14:creationId xmlns:p14="http://schemas.microsoft.com/office/powerpoint/2010/main" val="232088371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C198CC38-F7DE-4A07-971B-86623BBEEE97}" type="datetimeFigureOut">
              <a:rPr lang="en-US" smtClean="0"/>
              <a:t>4/25/2023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20FAA3-4765-48E2-AB2F-74C8C6AA8625}" type="datetimeFigureOut">
              <a:rPr lang="en-US" smtClean="0"/>
              <a:t>4/25/2023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D8744C1-E5BA-42D8-B871-C24BDD0FABD6}" type="datetimeFigureOut">
              <a:rPr lang="en-US" smtClean="0"/>
              <a:t>4/25/2023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F7B020E0-A69C-43F7-AB66-3E748EBEEA1A}" type="datetimeFigureOut">
              <a:rPr lang="en-US" smtClean="0"/>
              <a:t>4/25/2023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40E9C76-6DA9-470D-9BA6-894AAA75C07F}" type="datetimeFigureOut">
              <a:rPr lang="en-US" smtClean="0"/>
              <a:t>4/25/2023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0CD9821-5F86-4C28-987B-51E9CBA44B53}" type="datetimeFigureOut">
              <a:rPr lang="en-US" smtClean="0"/>
              <a:t>4/25/2023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64A9D33-18E1-46B4-9089-25E0DE696CB6}"/>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8" name="Footer Placeholder 4">
            <a:extLst>
              <a:ext uri="{FF2B5EF4-FFF2-40B4-BE49-F238E27FC236}">
                <a16:creationId xmlns:a16="http://schemas.microsoft.com/office/drawing/2014/main" id="{63CEE7F1-783B-49B9-8460-08DF1337C276}"/>
              </a:ext>
            </a:extLst>
          </p:cNvPr>
          <p:cNvSpPr>
            <a:spLocks noGrp="1"/>
          </p:cNvSpPr>
          <p:nvPr>
            <p:ph type="ftr" sz="quarter" idx="11"/>
          </p:nvPr>
        </p:nvSpPr>
        <p:spPr/>
        <p:txBody>
          <a:bodyPr/>
          <a:lstStyle>
            <a:lvl1pPr>
              <a:defRPr/>
            </a:lvl1pPr>
          </a:lstStyle>
          <a:p>
            <a:pPr>
              <a:defRPr/>
            </a:pPr>
            <a:r>
              <a:rPr lang="en-US"/>
              <a:t>2021 - 2022</a:t>
            </a:r>
          </a:p>
        </p:txBody>
      </p:sp>
      <p:sp>
        <p:nvSpPr>
          <p:cNvPr id="9" name="Slide Number Placeholder 5">
            <a:extLst>
              <a:ext uri="{FF2B5EF4-FFF2-40B4-BE49-F238E27FC236}">
                <a16:creationId xmlns:a16="http://schemas.microsoft.com/office/drawing/2014/main" id="{FACAB042-4742-4ACF-9590-FD28534BF878}"/>
              </a:ext>
            </a:extLst>
          </p:cNvPr>
          <p:cNvSpPr>
            <a:spLocks noGrp="1"/>
          </p:cNvSpPr>
          <p:nvPr>
            <p:ph type="sldNum" sz="quarter" idx="12"/>
          </p:nvPr>
        </p:nvSpPr>
        <p:spPr/>
        <p:txBody>
          <a:bodyPr/>
          <a:lstStyle>
            <a:lvl1pPr>
              <a:defRPr/>
            </a:lvl1pPr>
          </a:lstStyle>
          <a:p>
            <a:fld id="{082C87AD-87D8-4779-B984-46B2FAD2517D}" type="slidenum">
              <a:rPr lang="en-US" altLang="en-US"/>
              <a:t>‹#›</a:t>
            </a:fld>
            <a:endParaRPr lang="en-US" altLang="en-US"/>
          </a:p>
        </p:txBody>
      </p:sp>
    </p:spTree>
    <p:extLst>
      <p:ext uri="{BB962C8B-B14F-4D97-AF65-F5344CB8AC3E}">
        <p14:creationId xmlns:p14="http://schemas.microsoft.com/office/powerpoint/2010/main" val="37740190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B6B16EA-BF24-46E6-B617-1C07E1BCBAEE}"/>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4" name="Footer Placeholder 4">
            <a:extLst>
              <a:ext uri="{FF2B5EF4-FFF2-40B4-BE49-F238E27FC236}">
                <a16:creationId xmlns:a16="http://schemas.microsoft.com/office/drawing/2014/main" id="{49F2CC71-CDBA-43FA-B3D0-33C89CF233A3}"/>
              </a:ext>
            </a:extLst>
          </p:cNvPr>
          <p:cNvSpPr>
            <a:spLocks noGrp="1"/>
          </p:cNvSpPr>
          <p:nvPr>
            <p:ph type="ftr" sz="quarter" idx="11"/>
          </p:nvPr>
        </p:nvSpPr>
        <p:spPr/>
        <p:txBody>
          <a:bodyPr/>
          <a:lstStyle>
            <a:lvl1pPr>
              <a:defRPr/>
            </a:lvl1pPr>
          </a:lstStyle>
          <a:p>
            <a:pPr>
              <a:defRPr/>
            </a:pPr>
            <a:r>
              <a:rPr lang="en-US"/>
              <a:t>2021 - 2022</a:t>
            </a:r>
          </a:p>
        </p:txBody>
      </p:sp>
      <p:sp>
        <p:nvSpPr>
          <p:cNvPr id="5" name="Slide Number Placeholder 5">
            <a:extLst>
              <a:ext uri="{FF2B5EF4-FFF2-40B4-BE49-F238E27FC236}">
                <a16:creationId xmlns:a16="http://schemas.microsoft.com/office/drawing/2014/main" id="{97985FC3-64FC-4E0D-9A74-A160175DEC05}"/>
              </a:ext>
            </a:extLst>
          </p:cNvPr>
          <p:cNvSpPr>
            <a:spLocks noGrp="1"/>
          </p:cNvSpPr>
          <p:nvPr>
            <p:ph type="sldNum" sz="quarter" idx="12"/>
          </p:nvPr>
        </p:nvSpPr>
        <p:spPr/>
        <p:txBody>
          <a:bodyPr/>
          <a:lstStyle>
            <a:lvl1pPr>
              <a:defRPr/>
            </a:lvl1pPr>
          </a:lstStyle>
          <a:p>
            <a:fld id="{6AF97849-6C4F-41D8-A936-BAB60FF86FCE}" type="slidenum">
              <a:rPr lang="en-US" altLang="en-US"/>
              <a:t>‹#›</a:t>
            </a:fld>
            <a:endParaRPr lang="en-US" altLang="en-US"/>
          </a:p>
        </p:txBody>
      </p:sp>
    </p:spTree>
    <p:extLst>
      <p:ext uri="{BB962C8B-B14F-4D97-AF65-F5344CB8AC3E}">
        <p14:creationId xmlns:p14="http://schemas.microsoft.com/office/powerpoint/2010/main" val="16155815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3E8452A-57D3-421B-91ED-DB27185C856C}"/>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3" name="Footer Placeholder 4">
            <a:extLst>
              <a:ext uri="{FF2B5EF4-FFF2-40B4-BE49-F238E27FC236}">
                <a16:creationId xmlns:a16="http://schemas.microsoft.com/office/drawing/2014/main" id="{8E8FBFFC-A402-4A80-954B-669227A98AE4}"/>
              </a:ext>
            </a:extLst>
          </p:cNvPr>
          <p:cNvSpPr>
            <a:spLocks noGrp="1"/>
          </p:cNvSpPr>
          <p:nvPr>
            <p:ph type="ftr" sz="quarter" idx="11"/>
          </p:nvPr>
        </p:nvSpPr>
        <p:spPr/>
        <p:txBody>
          <a:bodyPr/>
          <a:lstStyle>
            <a:lvl1pPr>
              <a:defRPr/>
            </a:lvl1pPr>
          </a:lstStyle>
          <a:p>
            <a:pPr>
              <a:defRPr/>
            </a:pPr>
            <a:r>
              <a:rPr lang="en-US"/>
              <a:t>2021 - 2022</a:t>
            </a:r>
          </a:p>
        </p:txBody>
      </p:sp>
      <p:sp>
        <p:nvSpPr>
          <p:cNvPr id="4" name="Slide Number Placeholder 5">
            <a:extLst>
              <a:ext uri="{FF2B5EF4-FFF2-40B4-BE49-F238E27FC236}">
                <a16:creationId xmlns:a16="http://schemas.microsoft.com/office/drawing/2014/main" id="{4538D099-B149-49F6-A0AB-C3682F4CB46F}"/>
              </a:ext>
            </a:extLst>
          </p:cNvPr>
          <p:cNvSpPr>
            <a:spLocks noGrp="1"/>
          </p:cNvSpPr>
          <p:nvPr>
            <p:ph type="sldNum" sz="quarter" idx="12"/>
          </p:nvPr>
        </p:nvSpPr>
        <p:spPr/>
        <p:txBody>
          <a:bodyPr/>
          <a:lstStyle>
            <a:lvl1pPr>
              <a:defRPr/>
            </a:lvl1pPr>
          </a:lstStyle>
          <a:p>
            <a:fld id="{EF77A3D2-62D4-49C2-82B9-E9BF84A75FB2}" type="slidenum">
              <a:rPr lang="en-US" altLang="en-US"/>
              <a:t>‹#›</a:t>
            </a:fld>
            <a:endParaRPr lang="en-US" altLang="en-US"/>
          </a:p>
        </p:txBody>
      </p:sp>
    </p:spTree>
    <p:extLst>
      <p:ext uri="{BB962C8B-B14F-4D97-AF65-F5344CB8AC3E}">
        <p14:creationId xmlns:p14="http://schemas.microsoft.com/office/powerpoint/2010/main" val="36131410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0B5CFAA-66B7-4C30-89DC-5CB246C8F6D7}"/>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6" name="Footer Placeholder 4">
            <a:extLst>
              <a:ext uri="{FF2B5EF4-FFF2-40B4-BE49-F238E27FC236}">
                <a16:creationId xmlns:a16="http://schemas.microsoft.com/office/drawing/2014/main" id="{2FD80401-465D-49F9-95CF-C41B2B00340D}"/>
              </a:ext>
            </a:extLst>
          </p:cNvPr>
          <p:cNvSpPr>
            <a:spLocks noGrp="1"/>
          </p:cNvSpPr>
          <p:nvPr>
            <p:ph type="ftr" sz="quarter" idx="11"/>
          </p:nvPr>
        </p:nvSpPr>
        <p:spPr/>
        <p:txBody>
          <a:bodyPr/>
          <a:lstStyle>
            <a:lvl1pPr>
              <a:defRPr/>
            </a:lvl1pPr>
          </a:lstStyle>
          <a:p>
            <a:pPr>
              <a:defRPr/>
            </a:pPr>
            <a:r>
              <a:rPr lang="en-US"/>
              <a:t>2021 - 2022</a:t>
            </a:r>
          </a:p>
        </p:txBody>
      </p:sp>
      <p:sp>
        <p:nvSpPr>
          <p:cNvPr id="7" name="Slide Number Placeholder 5">
            <a:extLst>
              <a:ext uri="{FF2B5EF4-FFF2-40B4-BE49-F238E27FC236}">
                <a16:creationId xmlns:a16="http://schemas.microsoft.com/office/drawing/2014/main" id="{352CD17B-520C-4976-9E18-BF7D38A7B886}"/>
              </a:ext>
            </a:extLst>
          </p:cNvPr>
          <p:cNvSpPr>
            <a:spLocks noGrp="1"/>
          </p:cNvSpPr>
          <p:nvPr>
            <p:ph type="sldNum" sz="quarter" idx="12"/>
          </p:nvPr>
        </p:nvSpPr>
        <p:spPr/>
        <p:txBody>
          <a:bodyPr/>
          <a:lstStyle>
            <a:lvl1pPr>
              <a:defRPr/>
            </a:lvl1pPr>
          </a:lstStyle>
          <a:p>
            <a:fld id="{5A959C6A-7ACE-415C-9A25-AA4E964FD13A}" type="slidenum">
              <a:rPr lang="en-US" altLang="en-US"/>
              <a:t>‹#›</a:t>
            </a:fld>
            <a:endParaRPr lang="en-US" altLang="en-US"/>
          </a:p>
        </p:txBody>
      </p:sp>
    </p:spTree>
    <p:extLst>
      <p:ext uri="{BB962C8B-B14F-4D97-AF65-F5344CB8AC3E}">
        <p14:creationId xmlns:p14="http://schemas.microsoft.com/office/powerpoint/2010/main" val="11429119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7BD18C4-CACD-47D1-9286-8554BA815EC8}"/>
              </a:ext>
            </a:extLst>
          </p:cNvPr>
          <p:cNvSpPr>
            <a:spLocks noGrp="1"/>
          </p:cNvSpPr>
          <p:nvPr>
            <p:ph type="dt" sz="half" idx="10"/>
          </p:nvPr>
        </p:nvSpPr>
        <p:spPr/>
        <p:txBody>
          <a:bodyPr/>
          <a:lstStyle>
            <a:lvl1pPr>
              <a:defRPr/>
            </a:lvl1pPr>
          </a:lstStyle>
          <a:p>
            <a:pPr>
              <a:defRPr/>
            </a:pPr>
            <a:r>
              <a:rPr lang="en-US"/>
              <a:t>VIII Semester, Department of ISE, RNSIT</a:t>
            </a:r>
          </a:p>
        </p:txBody>
      </p:sp>
      <p:sp>
        <p:nvSpPr>
          <p:cNvPr id="6" name="Footer Placeholder 4">
            <a:extLst>
              <a:ext uri="{FF2B5EF4-FFF2-40B4-BE49-F238E27FC236}">
                <a16:creationId xmlns:a16="http://schemas.microsoft.com/office/drawing/2014/main" id="{D02991D3-5AA6-4615-AF0E-1663C36A57CD}"/>
              </a:ext>
            </a:extLst>
          </p:cNvPr>
          <p:cNvSpPr>
            <a:spLocks noGrp="1"/>
          </p:cNvSpPr>
          <p:nvPr>
            <p:ph type="ftr" sz="quarter" idx="11"/>
          </p:nvPr>
        </p:nvSpPr>
        <p:spPr/>
        <p:txBody>
          <a:bodyPr/>
          <a:lstStyle>
            <a:lvl1pPr>
              <a:defRPr/>
            </a:lvl1pPr>
          </a:lstStyle>
          <a:p>
            <a:pPr>
              <a:defRPr/>
            </a:pPr>
            <a:r>
              <a:rPr lang="en-US"/>
              <a:t>2021 - 2022</a:t>
            </a:r>
          </a:p>
        </p:txBody>
      </p:sp>
      <p:sp>
        <p:nvSpPr>
          <p:cNvPr id="7" name="Slide Number Placeholder 5">
            <a:extLst>
              <a:ext uri="{FF2B5EF4-FFF2-40B4-BE49-F238E27FC236}">
                <a16:creationId xmlns:a16="http://schemas.microsoft.com/office/drawing/2014/main" id="{BCBAD1A8-0021-482F-82BD-58236A57FF3C}"/>
              </a:ext>
            </a:extLst>
          </p:cNvPr>
          <p:cNvSpPr>
            <a:spLocks noGrp="1"/>
          </p:cNvSpPr>
          <p:nvPr>
            <p:ph type="sldNum" sz="quarter" idx="12"/>
          </p:nvPr>
        </p:nvSpPr>
        <p:spPr/>
        <p:txBody>
          <a:bodyPr/>
          <a:lstStyle>
            <a:lvl1pPr>
              <a:defRPr/>
            </a:lvl1pPr>
          </a:lstStyle>
          <a:p>
            <a:fld id="{1B0D92EA-B4D1-479A-9AB2-72D1D2D67299}" type="slidenum">
              <a:rPr lang="en-US" altLang="en-US"/>
              <a:t>‹#›</a:t>
            </a:fld>
            <a:endParaRPr lang="en-US" altLang="en-US"/>
          </a:p>
        </p:txBody>
      </p:sp>
    </p:spTree>
    <p:extLst>
      <p:ext uri="{BB962C8B-B14F-4D97-AF65-F5344CB8AC3E}">
        <p14:creationId xmlns:p14="http://schemas.microsoft.com/office/powerpoint/2010/main" val="780578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D816AAD-8387-49BE-BE74-3518B1059684}"/>
              </a:ext>
            </a:extLst>
          </p:cNvPr>
          <p:cNvSpPr>
            <a:spLocks noGrp="1"/>
          </p:cNvSpPr>
          <p:nvPr>
            <p:ph type="title"/>
          </p:nvPr>
        </p:nvSpPr>
        <p:spPr bwMode="auto">
          <a:xfrm>
            <a:off x="838200" y="365125"/>
            <a:ext cx="10515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8FE08EB-4023-4C53-8E18-437AA135DD34}"/>
              </a:ext>
            </a:extLst>
          </p:cNvPr>
          <p:cNvSpPr>
            <a:spLocks noGrp="1"/>
          </p:cNvSpPr>
          <p:nvPr>
            <p:ph type="body" idx="1"/>
          </p:nvPr>
        </p:nvSpPr>
        <p:spPr bwMode="auto">
          <a:xfrm>
            <a:off x="838200" y="1190625"/>
            <a:ext cx="10515600"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DCE4AF4-B350-4444-888B-059EDAAE5FD1}"/>
              </a:ext>
            </a:extLst>
          </p:cNvPr>
          <p:cNvSpPr>
            <a:spLocks noGrp="1"/>
          </p:cNvSpPr>
          <p:nvPr>
            <p:ph type="dt" sz="half" idx="2"/>
          </p:nvPr>
        </p:nvSpPr>
        <p:spPr>
          <a:xfrm>
            <a:off x="838200" y="6356350"/>
            <a:ext cx="3200400" cy="365125"/>
          </a:xfrm>
          <a:prstGeom prst="rect">
            <a:avLst/>
          </a:prstGeom>
        </p:spPr>
        <p:txBody>
          <a:bodyPr vert="horz" lIns="91440" tIns="45720" rIns="91440" bIns="45720" rtlCol="0" anchor="ctr"/>
          <a:lstStyle>
            <a:defPPr lvl="0">
              <a:defRPr lang="en-US"/>
            </a:defPPr>
            <a:lvl1pPr lvl="0" algn="l" defTabSz="457200" rtl="0" fontAlgn="auto">
              <a:spcBef>
                <a:spcPct val="0"/>
              </a:spcBef>
              <a:spcAft>
                <a:spcPct val="0"/>
              </a:spcAft>
              <a:defRPr sz="1200" b="1" kern="1200">
                <a:solidFill>
                  <a:srgbClr val="2B5FF3"/>
                </a:solidFill>
                <a:latin typeface="+mn-lt"/>
                <a:ea typeface="+mn-ea"/>
                <a:cs typeface="+mn-cs"/>
              </a:defRPr>
            </a:lvl1pPr>
            <a:lvl2pPr marL="457200" lvl="1"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lvl="2"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lvl="3"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lvl="4"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lvl="5" algn="l" defTabSz="914400" rtl="0" eaLnBrk="1" latinLnBrk="0" hangingPunct="1">
              <a:defRPr kern="1200">
                <a:solidFill>
                  <a:schemeClr val="tx1"/>
                </a:solidFill>
                <a:latin typeface="Arial" pitchFamily="34" charset="0"/>
                <a:ea typeface="+mn-ea"/>
                <a:cs typeface="Arial" pitchFamily="34" charset="0"/>
              </a:defRPr>
            </a:lvl6pPr>
            <a:lvl7pPr marL="2743200" lvl="6" algn="l" defTabSz="914400" rtl="0" eaLnBrk="1" latinLnBrk="0" hangingPunct="1">
              <a:defRPr kern="1200">
                <a:solidFill>
                  <a:schemeClr val="tx1"/>
                </a:solidFill>
                <a:latin typeface="Arial" pitchFamily="34" charset="0"/>
                <a:ea typeface="+mn-ea"/>
                <a:cs typeface="Arial" pitchFamily="34" charset="0"/>
              </a:defRPr>
            </a:lvl7pPr>
            <a:lvl8pPr marL="3200400" lvl="7" algn="l" defTabSz="914400" rtl="0" eaLnBrk="1" latinLnBrk="0" hangingPunct="1">
              <a:defRPr kern="1200">
                <a:solidFill>
                  <a:schemeClr val="tx1"/>
                </a:solidFill>
                <a:latin typeface="Arial" pitchFamily="34" charset="0"/>
                <a:ea typeface="+mn-ea"/>
                <a:cs typeface="Arial" pitchFamily="34" charset="0"/>
              </a:defRPr>
            </a:lvl8pPr>
            <a:lvl9pPr marL="3657600" lvl="8"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a:t>VIII Semester, Department of ISE, RNSIT</a:t>
            </a:r>
          </a:p>
        </p:txBody>
      </p:sp>
      <p:sp>
        <p:nvSpPr>
          <p:cNvPr id="5" name="Footer Placeholder 4">
            <a:extLst>
              <a:ext uri="{FF2B5EF4-FFF2-40B4-BE49-F238E27FC236}">
                <a16:creationId xmlns:a16="http://schemas.microsoft.com/office/drawing/2014/main" id="{BB31213C-7ABD-4925-9AD9-285305DD5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lvl="0">
              <a:defRPr lang="en-US"/>
            </a:defPPr>
            <a:lvl1pPr lvl="0" algn="ctr" defTabSz="457200" rtl="0" fontAlgn="auto">
              <a:spcBef>
                <a:spcPct val="0"/>
              </a:spcBef>
              <a:spcAft>
                <a:spcPct val="0"/>
              </a:spcAft>
              <a:defRPr sz="1200" b="1" kern="1200">
                <a:solidFill>
                  <a:srgbClr val="2B5FF3"/>
                </a:solidFill>
                <a:latin typeface="+mn-lt"/>
                <a:ea typeface="+mn-ea"/>
                <a:cs typeface="+mn-cs"/>
              </a:defRPr>
            </a:lvl1pPr>
            <a:lvl2pPr marL="457200" lvl="1"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lvl="2"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lvl="3"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lvl="4"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lvl="5" algn="l" defTabSz="914400" rtl="0" eaLnBrk="1" latinLnBrk="0" hangingPunct="1">
              <a:defRPr kern="1200">
                <a:solidFill>
                  <a:schemeClr val="tx1"/>
                </a:solidFill>
                <a:latin typeface="Arial" pitchFamily="34" charset="0"/>
                <a:ea typeface="+mn-ea"/>
                <a:cs typeface="Arial" pitchFamily="34" charset="0"/>
              </a:defRPr>
            </a:lvl6pPr>
            <a:lvl7pPr marL="2743200" lvl="6" algn="l" defTabSz="914400" rtl="0" eaLnBrk="1" latinLnBrk="0" hangingPunct="1">
              <a:defRPr kern="1200">
                <a:solidFill>
                  <a:schemeClr val="tx1"/>
                </a:solidFill>
                <a:latin typeface="Arial" pitchFamily="34" charset="0"/>
                <a:ea typeface="+mn-ea"/>
                <a:cs typeface="Arial" pitchFamily="34" charset="0"/>
              </a:defRPr>
            </a:lvl7pPr>
            <a:lvl8pPr marL="3200400" lvl="7" algn="l" defTabSz="914400" rtl="0" eaLnBrk="1" latinLnBrk="0" hangingPunct="1">
              <a:defRPr kern="1200">
                <a:solidFill>
                  <a:schemeClr val="tx1"/>
                </a:solidFill>
                <a:latin typeface="Arial" pitchFamily="34" charset="0"/>
                <a:ea typeface="+mn-ea"/>
                <a:cs typeface="Arial" pitchFamily="34" charset="0"/>
              </a:defRPr>
            </a:lvl8pPr>
            <a:lvl9pPr marL="3657600" lvl="8"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a:t>2021 - 2022</a:t>
            </a:r>
          </a:p>
        </p:txBody>
      </p:sp>
      <p:sp>
        <p:nvSpPr>
          <p:cNvPr id="6" name="Slide Number Placeholder 5">
            <a:extLst>
              <a:ext uri="{FF2B5EF4-FFF2-40B4-BE49-F238E27FC236}">
                <a16:creationId xmlns:a16="http://schemas.microsoft.com/office/drawing/2014/main" id="{10B47EAE-7687-425A-89A0-EEE7F475ED50}"/>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lvl="0">
              <a:defRPr lang="en-US"/>
            </a:defPPr>
            <a:lvl1pPr lvl="0" algn="r" defTabSz="457200" rtl="0" fontAlgn="base">
              <a:spcBef>
                <a:spcPct val="0"/>
              </a:spcBef>
              <a:spcAft>
                <a:spcPct val="0"/>
              </a:spcAft>
              <a:defRPr sz="1200" b="1" kern="1200">
                <a:solidFill>
                  <a:srgbClr val="2B5FF3"/>
                </a:solidFill>
                <a:latin typeface="Calibri" panose="020F0502020204030204" pitchFamily="34" charset="0"/>
                <a:ea typeface="+mn-ea"/>
                <a:cs typeface="Arial" pitchFamily="34" charset="0"/>
              </a:defRPr>
            </a:lvl1pPr>
            <a:lvl2pPr marL="457200" lvl="1"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lvl="2"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lvl="3"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lvl="4"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lvl="5" algn="l" defTabSz="914400" rtl="0" eaLnBrk="1" latinLnBrk="0" hangingPunct="1">
              <a:defRPr kern="1200">
                <a:solidFill>
                  <a:schemeClr val="tx1"/>
                </a:solidFill>
                <a:latin typeface="Arial" pitchFamily="34" charset="0"/>
                <a:ea typeface="+mn-ea"/>
                <a:cs typeface="Arial" pitchFamily="34" charset="0"/>
              </a:defRPr>
            </a:lvl6pPr>
            <a:lvl7pPr marL="2743200" lvl="6" algn="l" defTabSz="914400" rtl="0" eaLnBrk="1" latinLnBrk="0" hangingPunct="1">
              <a:defRPr kern="1200">
                <a:solidFill>
                  <a:schemeClr val="tx1"/>
                </a:solidFill>
                <a:latin typeface="Arial" pitchFamily="34" charset="0"/>
                <a:ea typeface="+mn-ea"/>
                <a:cs typeface="Arial" pitchFamily="34" charset="0"/>
              </a:defRPr>
            </a:lvl7pPr>
            <a:lvl8pPr marL="3200400" lvl="7" algn="l" defTabSz="914400" rtl="0" eaLnBrk="1" latinLnBrk="0" hangingPunct="1">
              <a:defRPr kern="1200">
                <a:solidFill>
                  <a:schemeClr val="tx1"/>
                </a:solidFill>
                <a:latin typeface="Arial" pitchFamily="34" charset="0"/>
                <a:ea typeface="+mn-ea"/>
                <a:cs typeface="Arial" pitchFamily="34" charset="0"/>
              </a:defRPr>
            </a:lvl8pPr>
            <a:lvl9pPr marL="3657600" lvl="8" algn="l" defTabSz="914400" rtl="0" eaLnBrk="1" latinLnBrk="0" hangingPunct="1">
              <a:defRPr kern="1200">
                <a:solidFill>
                  <a:schemeClr val="tx1"/>
                </a:solidFill>
                <a:latin typeface="Arial" pitchFamily="34" charset="0"/>
                <a:ea typeface="+mn-ea"/>
                <a:cs typeface="Arial" pitchFamily="34" charset="0"/>
              </a:defRPr>
            </a:lvl9pPr>
          </a:lstStyle>
          <a:p>
            <a:fld id="{90D83403-BC60-459C-986B-7D52904987BE}" type="slidenum">
              <a:rPr lang="en-US" altLang="en-US"/>
              <a:t>‹#›</a:t>
            </a:fld>
            <a:endParaRPr lang="en-US" altLang="en-US"/>
          </a:p>
        </p:txBody>
      </p:sp>
      <p:pic>
        <p:nvPicPr>
          <p:cNvPr id="1031" name="Picture 6" descr="Logo, company name&#10;&#10;Description automatically generated">
            <a:extLst>
              <a:ext uri="{FF2B5EF4-FFF2-40B4-BE49-F238E27FC236}">
                <a16:creationId xmlns:a16="http://schemas.microsoft.com/office/drawing/2014/main" id="{517E25B2-F631-4E22-8978-1C49F8E35BA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0" y="0"/>
            <a:ext cx="838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descr="A picture containing calendar&#10;&#10;Description automatically generated">
            <a:extLst>
              <a:ext uri="{FF2B5EF4-FFF2-40B4-BE49-F238E27FC236}">
                <a16:creationId xmlns:a16="http://schemas.microsoft.com/office/drawing/2014/main" id="{1CC9CA4B-DCF7-40B1-9967-1BC2FD51062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auto">
          <a:xfrm>
            <a:off x="11476038" y="17463"/>
            <a:ext cx="6937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hf hdr="0"/>
  <p:txStyles>
    <p:titleStyle>
      <a:lvl1pPr algn="l" rtl="0" fontAlgn="base">
        <a:lnSpc>
          <a:spcPct val="90000"/>
        </a:lnSpc>
        <a:spcBef>
          <a:spcPct val="0"/>
        </a:spcBef>
        <a:spcAft>
          <a:spcPct val="0"/>
        </a:spcAft>
        <a:defRPr sz="4400" b="1" kern="1200">
          <a:solidFill>
            <a:srgbClr val="002060"/>
          </a:solidFill>
          <a:latin typeface="+mj-lt"/>
          <a:ea typeface="+mj-ea"/>
          <a:cs typeface="+mj-cs"/>
        </a:defRPr>
      </a:lvl1pPr>
      <a:lvl2pPr algn="l" rtl="0" fontAlgn="base">
        <a:lnSpc>
          <a:spcPct val="90000"/>
        </a:lnSpc>
        <a:spcBef>
          <a:spcPct val="0"/>
        </a:spcBef>
        <a:spcAft>
          <a:spcPct val="0"/>
        </a:spcAft>
        <a:defRPr sz="4400" b="1">
          <a:solidFill>
            <a:srgbClr val="002060"/>
          </a:solidFill>
          <a:latin typeface="Calibri Light" panose="020F0302020204030204" pitchFamily="34" charset="0"/>
        </a:defRPr>
      </a:lvl2pPr>
      <a:lvl3pPr algn="l" rtl="0" fontAlgn="base">
        <a:lnSpc>
          <a:spcPct val="90000"/>
        </a:lnSpc>
        <a:spcBef>
          <a:spcPct val="0"/>
        </a:spcBef>
        <a:spcAft>
          <a:spcPct val="0"/>
        </a:spcAft>
        <a:defRPr sz="4400" b="1">
          <a:solidFill>
            <a:srgbClr val="002060"/>
          </a:solidFill>
          <a:latin typeface="Calibri Light" panose="020F0302020204030204" pitchFamily="34" charset="0"/>
        </a:defRPr>
      </a:lvl3pPr>
      <a:lvl4pPr algn="l" rtl="0" fontAlgn="base">
        <a:lnSpc>
          <a:spcPct val="90000"/>
        </a:lnSpc>
        <a:spcBef>
          <a:spcPct val="0"/>
        </a:spcBef>
        <a:spcAft>
          <a:spcPct val="0"/>
        </a:spcAft>
        <a:defRPr sz="4400" b="1">
          <a:solidFill>
            <a:srgbClr val="002060"/>
          </a:solidFill>
          <a:latin typeface="Calibri Light" panose="020F0302020204030204" pitchFamily="34" charset="0"/>
        </a:defRPr>
      </a:lvl4pPr>
      <a:lvl5pPr algn="l" rtl="0" fontAlgn="base">
        <a:lnSpc>
          <a:spcPct val="90000"/>
        </a:lnSpc>
        <a:spcBef>
          <a:spcPct val="0"/>
        </a:spcBef>
        <a:spcAft>
          <a:spcPct val="0"/>
        </a:spcAft>
        <a:defRPr sz="4400" b="1">
          <a:solidFill>
            <a:srgbClr val="002060"/>
          </a:solidFill>
          <a:latin typeface="Calibri Light" panose="020F0302020204030204" pitchFamily="34" charset="0"/>
        </a:defRPr>
      </a:lvl5pPr>
      <a:lvl6pPr marL="457200" algn="l" rtl="0" fontAlgn="base">
        <a:lnSpc>
          <a:spcPct val="90000"/>
        </a:lnSpc>
        <a:spcBef>
          <a:spcPct val="0"/>
        </a:spcBef>
        <a:spcAft>
          <a:spcPct val="0"/>
        </a:spcAft>
        <a:defRPr sz="4400" b="1">
          <a:solidFill>
            <a:srgbClr val="002060"/>
          </a:solidFill>
          <a:latin typeface="Calibri Light" panose="020F0302020204030204" pitchFamily="34" charset="0"/>
        </a:defRPr>
      </a:lvl6pPr>
      <a:lvl7pPr marL="914400" algn="l" rtl="0" fontAlgn="base">
        <a:lnSpc>
          <a:spcPct val="90000"/>
        </a:lnSpc>
        <a:spcBef>
          <a:spcPct val="0"/>
        </a:spcBef>
        <a:spcAft>
          <a:spcPct val="0"/>
        </a:spcAft>
        <a:defRPr sz="4400" b="1">
          <a:solidFill>
            <a:srgbClr val="002060"/>
          </a:solidFill>
          <a:latin typeface="Calibri Light" panose="020F0302020204030204" pitchFamily="34" charset="0"/>
        </a:defRPr>
      </a:lvl7pPr>
      <a:lvl8pPr marL="1371600" algn="l" rtl="0" fontAlgn="base">
        <a:lnSpc>
          <a:spcPct val="90000"/>
        </a:lnSpc>
        <a:spcBef>
          <a:spcPct val="0"/>
        </a:spcBef>
        <a:spcAft>
          <a:spcPct val="0"/>
        </a:spcAft>
        <a:defRPr sz="4400" b="1">
          <a:solidFill>
            <a:srgbClr val="002060"/>
          </a:solidFill>
          <a:latin typeface="Calibri Light" panose="020F0302020204030204" pitchFamily="34" charset="0"/>
        </a:defRPr>
      </a:lvl8pPr>
      <a:lvl9pPr marL="1828800" algn="l" rtl="0" fontAlgn="base">
        <a:lnSpc>
          <a:spcPct val="90000"/>
        </a:lnSpc>
        <a:spcBef>
          <a:spcPct val="0"/>
        </a:spcBef>
        <a:spcAft>
          <a:spcPct val="0"/>
        </a:spcAft>
        <a:defRPr sz="4400" b="1">
          <a:solidFill>
            <a:srgbClr val="002060"/>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b="1" kern="1200">
                <a:solidFill>
                  <a:srgbClr val="2B5FF3"/>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a:t>VIII Semester, Department of ISE, 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b="1" kern="1200">
                <a:solidFill>
                  <a:srgbClr val="2B5FF3"/>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a:t>2021 - 2022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b="1" kern="1200">
                <a:solidFill>
                  <a:srgbClr val="2B5FF3"/>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5B4F5413-E548-45A8-B9DD-11B71454D5CA}" type="slidenum">
              <a:rPr lang="en-US" smtClean="0"/>
              <a:t>‹#›</a:t>
            </a:fld>
            <a:endParaRPr lang="en-US"/>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7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descr="Logo, company name&#10;&#10;Description automatically generated"/>
          <p:cNvPicPr/>
          <p:nvPr/>
        </p:nvPicPr>
        <p:blipFill>
          <a:blip r:embed="rId14"/>
          <a:stretch>
            <a:fillRect/>
          </a:stretch>
        </p:blipFill>
        <p:spPr>
          <a:xfrm>
            <a:off x="0" y="0"/>
            <a:ext cx="837720" cy="548280"/>
          </a:xfrm>
          <a:prstGeom prst="rect">
            <a:avLst/>
          </a:prstGeom>
          <a:ln w="0">
            <a:noFill/>
          </a:ln>
        </p:spPr>
      </p:pic>
      <p:pic>
        <p:nvPicPr>
          <p:cNvPr id="44" name="Picture 7" descr="A picture containing calendar&#10;&#10;Description automatically generated"/>
          <p:cNvPicPr/>
          <p:nvPr/>
        </p:nvPicPr>
        <p:blipFill>
          <a:blip r:embed="rId15"/>
          <a:stretch>
            <a:fillRect/>
          </a:stretch>
        </p:blipFill>
        <p:spPr>
          <a:xfrm>
            <a:off x="11476080" y="18000"/>
            <a:ext cx="693000" cy="693720"/>
          </a:xfrm>
          <a:prstGeom prst="rect">
            <a:avLst/>
          </a:prstGeom>
          <a:ln w="0">
            <a:noFill/>
          </a:ln>
        </p:spPr>
      </p:pic>
      <p:sp>
        <p:nvSpPr>
          <p:cNvPr id="45" name="PlaceHolder 1"/>
          <p:cNvSpPr>
            <a:spLocks noGrp="1"/>
          </p:cNvSpPr>
          <p:nvPr>
            <p:ph type="title"/>
          </p:nvPr>
        </p:nvSpPr>
        <p:spPr>
          <a:xfrm>
            <a:off x="838080" y="365040"/>
            <a:ext cx="10515240" cy="693720"/>
          </a:xfrm>
          <a:prstGeom prst="rect">
            <a:avLst/>
          </a:prstGeom>
          <a:noFill/>
          <a:ln w="0">
            <a:noFill/>
          </a:ln>
        </p:spPr>
        <p:txBody>
          <a:bodyPr anchor="t">
            <a:noAutofit/>
          </a:bodyPr>
          <a:lstStyle/>
          <a:p>
            <a:pPr indent="0">
              <a:lnSpc>
                <a:spcPct val="90000"/>
              </a:lnSpc>
              <a:buNone/>
            </a:pPr>
            <a:r>
              <a:rPr lang="en-US" sz="4400" b="1" strike="noStrike" spc="-1">
                <a:solidFill>
                  <a:srgbClr val="002060"/>
                </a:solidFill>
                <a:latin typeface="Calibri Light"/>
              </a:rPr>
              <a:t>Click to edit Master title style</a:t>
            </a:r>
            <a:endParaRPr lang="en-US" sz="4400" b="0" strike="noStrike" spc="-1">
              <a:solidFill>
                <a:srgbClr val="000000"/>
              </a:solidFill>
              <a:latin typeface="Calibri"/>
            </a:endParaRPr>
          </a:p>
        </p:txBody>
      </p:sp>
      <p:sp>
        <p:nvSpPr>
          <p:cNvPr id="46" name="PlaceHolder 2"/>
          <p:cNvSpPr>
            <a:spLocks noGrp="1"/>
          </p:cNvSpPr>
          <p:nvPr>
            <p:ph type="body" idx="7"/>
          </p:nvPr>
        </p:nvSpPr>
        <p:spPr>
          <a:xfrm>
            <a:off x="838080" y="1190880"/>
            <a:ext cx="10515240" cy="503352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7" name="PlaceHolder 3"/>
          <p:cNvSpPr>
            <a:spLocks noGrp="1"/>
          </p:cNvSpPr>
          <p:nvPr>
            <p:ph type="dt" idx="4"/>
          </p:nvPr>
        </p:nvSpPr>
        <p:spPr>
          <a:xfrm>
            <a:off x="838080" y="635652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&lt;date/time&gt;</a:t>
            </a:r>
            <a:endParaRPr lang="en-IN" sz="1200" b="0" strike="noStrike" spc="-1">
              <a:solidFill>
                <a:srgbClr val="000000"/>
              </a:solidFill>
              <a:latin typeface="Times New Roman"/>
            </a:endParaRPr>
          </a:p>
        </p:txBody>
      </p:sp>
      <p:sp>
        <p:nvSpPr>
          <p:cNvPr id="48"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&lt;footer&gt;</a:t>
            </a:r>
            <a:endParaRPr lang="en-IN" sz="1200" b="0" strike="noStrike" spc="-1">
              <a:solidFill>
                <a:srgbClr val="000000"/>
              </a:solidFill>
              <a:latin typeface="Times New Roman"/>
            </a:endParaRPr>
          </a:p>
        </p:txBody>
      </p:sp>
      <p:sp>
        <p:nvSpPr>
          <p:cNvPr id="49"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47FBF4A2-6D63-44EA-854F-DCA0D8B1EFAF}" type="slidenum">
              <a:rPr lang="en-US" sz="1200" b="1" strike="noStrike" spc="-1">
                <a:solidFill>
                  <a:srgbClr val="2B5FF3"/>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file/d/1uqOG6gX6oiBpHcGUYhiHOb7j7mWwVGnC/view?usp=sharing"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D43B2B93-1499-419D-8EBB-0A9F2449781C}"/>
              </a:ext>
            </a:extLst>
          </p:cNvPr>
          <p:cNvSpPr>
            <a:spLocks noGrp="1"/>
          </p:cNvSpPr>
          <p:nvPr>
            <p:ph type="ctrTitle"/>
          </p:nvPr>
        </p:nvSpPr>
        <p:spPr>
          <a:xfrm>
            <a:off x="0" y="1881823"/>
            <a:ext cx="12192000" cy="1285875"/>
          </a:xfrm>
        </p:spPr>
        <p:txBody>
          <a:bodyPr/>
          <a:lstStyle/>
          <a:p>
            <a:r>
              <a:rPr lang="en-US" sz="3400" i="1" dirty="0">
                <a:solidFill>
                  <a:srgbClr val="FF0000"/>
                </a:solidFill>
                <a:latin typeface="Times New Roman" panose="02020603050405020304" pitchFamily="18" charset="0"/>
                <a:ea typeface="+mj-lt"/>
                <a:cs typeface="Times New Roman" panose="02020603050405020304" pitchFamily="18" charset="0"/>
              </a:rPr>
              <a:t>Physical exercise form correction using video processing</a:t>
            </a:r>
            <a:r>
              <a:rPr lang="en-US" altLang="en-US" sz="3400" i="1" dirty="0">
                <a:solidFill>
                  <a:srgbClr val="FF0000"/>
                </a:solidFill>
                <a:latin typeface="Times New Roman" panose="02020603050405020304" pitchFamily="18" charset="0"/>
                <a:cs typeface="Times New Roman" panose="02020603050405020304" pitchFamily="18" charset="0"/>
              </a:rPr>
              <a:t>  </a:t>
            </a:r>
            <a:br>
              <a:rPr lang="en-US" altLang="en-US" sz="3400" dirty="0">
                <a:solidFill>
                  <a:srgbClr val="FF0000"/>
                </a:solidFill>
                <a:latin typeface="Times New Roman" panose="02020603050405020304" pitchFamily="18" charset="0"/>
                <a:cs typeface="Times New Roman" panose="02020603050405020304" pitchFamily="18" charset="0"/>
              </a:rPr>
            </a:br>
            <a:endParaRPr lang="en-US" altLang="en-US" sz="3400" dirty="0">
              <a:solidFill>
                <a:srgbClr val="FF0000"/>
              </a:solidFill>
              <a:latin typeface="Times New Roman" panose="02020603050405020304" pitchFamily="18" charset="0"/>
              <a:cs typeface="Times New Roman" panose="02020603050405020304" pitchFamily="18" charset="0"/>
            </a:endParaRPr>
          </a:p>
        </p:txBody>
      </p:sp>
      <p:sp>
        <p:nvSpPr>
          <p:cNvPr id="2051" name="Subtitle 10">
            <a:extLst>
              <a:ext uri="{FF2B5EF4-FFF2-40B4-BE49-F238E27FC236}">
                <a16:creationId xmlns:a16="http://schemas.microsoft.com/office/drawing/2014/main" id="{13B2AC04-D586-4814-8A00-B1634D170B0F}"/>
              </a:ext>
            </a:extLst>
          </p:cNvPr>
          <p:cNvSpPr>
            <a:spLocks noGrp="1"/>
          </p:cNvSpPr>
          <p:nvPr>
            <p:ph type="subTitle" idx="1"/>
          </p:nvPr>
        </p:nvSpPr>
        <p:spPr>
          <a:xfrm>
            <a:off x="4390390" y="2756853"/>
            <a:ext cx="3411220" cy="2796540"/>
          </a:xfrm>
        </p:spPr>
        <p:txBody>
          <a:bodyPr/>
          <a:lstStyle/>
          <a:p>
            <a:pPr>
              <a:spcBef>
                <a:spcPct val="0"/>
              </a:spcBef>
            </a:pPr>
            <a:r>
              <a:rPr lang="en-US" b="1" dirty="0">
                <a:solidFill>
                  <a:srgbClr val="C00000"/>
                </a:solidFill>
                <a:latin typeface="Times New Roman"/>
                <a:cs typeface="Times New Roman"/>
              </a:rPr>
              <a:t>    Nikita Pyati      </a:t>
            </a:r>
            <a:endParaRPr lang="en-US" dirty="0">
              <a:solidFill>
                <a:srgbClr val="000000"/>
              </a:solidFill>
              <a:latin typeface="Calibri"/>
              <a:cs typeface="Calibri"/>
            </a:endParaRPr>
          </a:p>
          <a:p>
            <a:pPr>
              <a:spcBef>
                <a:spcPct val="0"/>
              </a:spcBef>
            </a:pPr>
            <a:r>
              <a:rPr lang="en-US" b="1" dirty="0">
                <a:solidFill>
                  <a:srgbClr val="000066"/>
                </a:solidFill>
                <a:latin typeface="Times New Roman"/>
                <a:cs typeface="Times New Roman"/>
              </a:rPr>
              <a:t>USN: 1RN19IS095 </a:t>
            </a:r>
            <a:endParaRPr lang="en-US" dirty="0">
              <a:solidFill>
                <a:srgbClr val="C00000"/>
              </a:solidFill>
              <a:latin typeface="Times New Roman"/>
              <a:cs typeface="Times New Roman"/>
            </a:endParaRPr>
          </a:p>
          <a:p>
            <a:pPr>
              <a:spcBef>
                <a:spcPct val="0"/>
              </a:spcBef>
            </a:pPr>
            <a:r>
              <a:rPr lang="en-US" b="1" dirty="0">
                <a:solidFill>
                  <a:srgbClr val="C00000"/>
                </a:solidFill>
                <a:latin typeface="Times New Roman"/>
                <a:cs typeface="Times New Roman"/>
              </a:rPr>
              <a:t>Rohan Sanjay </a:t>
            </a:r>
            <a:r>
              <a:rPr lang="en-US" b="1" dirty="0" err="1">
                <a:solidFill>
                  <a:srgbClr val="C00000"/>
                </a:solidFill>
                <a:latin typeface="Times New Roman"/>
                <a:cs typeface="Times New Roman"/>
              </a:rPr>
              <a:t>Savalgi</a:t>
            </a:r>
            <a:endParaRPr lang="en-US" dirty="0">
              <a:solidFill>
                <a:srgbClr val="C00000"/>
              </a:solidFill>
              <a:latin typeface="Times New Roman"/>
              <a:cs typeface="Times New Roman"/>
            </a:endParaRPr>
          </a:p>
          <a:p>
            <a:pPr>
              <a:spcBef>
                <a:spcPct val="0"/>
              </a:spcBef>
            </a:pPr>
            <a:r>
              <a:rPr lang="en-US" b="1" dirty="0">
                <a:solidFill>
                  <a:srgbClr val="000066"/>
                </a:solidFill>
                <a:latin typeface="Times New Roman"/>
                <a:cs typeface="Times New Roman"/>
              </a:rPr>
              <a:t>USN: 1RN19IS121</a:t>
            </a:r>
            <a:endParaRPr lang="en-US" dirty="0">
              <a:solidFill>
                <a:srgbClr val="000000"/>
              </a:solidFill>
              <a:latin typeface="Calibri"/>
              <a:cs typeface="Calibri"/>
            </a:endParaRPr>
          </a:p>
          <a:p>
            <a:pPr>
              <a:spcBef>
                <a:spcPct val="0"/>
              </a:spcBef>
            </a:pPr>
            <a:r>
              <a:rPr lang="en-US" b="1" dirty="0">
                <a:solidFill>
                  <a:srgbClr val="C00000"/>
                </a:solidFill>
                <a:latin typeface="Times New Roman"/>
                <a:cs typeface="Times New Roman"/>
              </a:rPr>
              <a:t>Sachin K Rao</a:t>
            </a:r>
            <a:endParaRPr lang="en-IN" dirty="0">
              <a:solidFill>
                <a:srgbClr val="000000"/>
              </a:solidFill>
              <a:latin typeface="Calibri"/>
              <a:cs typeface="Calibri"/>
            </a:endParaRPr>
          </a:p>
          <a:p>
            <a:pPr>
              <a:spcBef>
                <a:spcPct val="0"/>
              </a:spcBef>
            </a:pPr>
            <a:r>
              <a:rPr lang="en-US" b="1" dirty="0">
                <a:solidFill>
                  <a:srgbClr val="000066"/>
                </a:solidFill>
                <a:latin typeface="Times New Roman"/>
                <a:cs typeface="Times New Roman"/>
              </a:rPr>
              <a:t>USN: 1RN19IS127</a:t>
            </a:r>
            <a:endParaRPr lang="en-US" dirty="0">
              <a:cs typeface="Calibri"/>
            </a:endParaRPr>
          </a:p>
          <a:p>
            <a:pPr>
              <a:spcBef>
                <a:spcPct val="0"/>
              </a:spcBef>
            </a:pPr>
            <a:r>
              <a:rPr lang="en-US" altLang="en-US" b="1" dirty="0">
                <a:solidFill>
                  <a:srgbClr val="C00000"/>
                </a:solidFill>
                <a:latin typeface="Times New Roman"/>
                <a:cs typeface="Times New Roman"/>
              </a:rPr>
              <a:t>Vineet K S</a:t>
            </a:r>
            <a:endParaRPr lang="en-IN" altLang="en-US" b="1" dirty="0">
              <a:solidFill>
                <a:srgbClr val="000066"/>
              </a:solidFill>
              <a:latin typeface="Calibri"/>
              <a:cs typeface="Calibri"/>
            </a:endParaRPr>
          </a:p>
          <a:p>
            <a:pPr>
              <a:spcBef>
                <a:spcPct val="0"/>
              </a:spcBef>
            </a:pPr>
            <a:r>
              <a:rPr lang="en-US" altLang="en-US" b="1" dirty="0">
                <a:solidFill>
                  <a:srgbClr val="000066"/>
                </a:solidFill>
                <a:latin typeface="Times New Roman"/>
                <a:cs typeface="Times New Roman"/>
              </a:rPr>
              <a:t>USN: 1RN19IS175</a:t>
            </a:r>
            <a:endParaRPr lang="en-IN" altLang="en-US" b="1" dirty="0">
              <a:solidFill>
                <a:srgbClr val="000066"/>
              </a:solidFill>
              <a:cs typeface="Calibri"/>
            </a:endParaRPr>
          </a:p>
        </p:txBody>
      </p:sp>
      <p:sp>
        <p:nvSpPr>
          <p:cNvPr id="7" name="Rectangle 6">
            <a:extLst>
              <a:ext uri="{FF2B5EF4-FFF2-40B4-BE49-F238E27FC236}">
                <a16:creationId xmlns:a16="http://schemas.microsoft.com/office/drawing/2014/main" id="{05D8008B-27E6-46D9-9E71-1C8BECAF9206}"/>
              </a:ext>
            </a:extLst>
          </p:cNvPr>
          <p:cNvSpPr/>
          <p:nvPr/>
        </p:nvSpPr>
        <p:spPr>
          <a:xfrm>
            <a:off x="0" y="-25400"/>
            <a:ext cx="12192000" cy="1016000"/>
          </a:xfrm>
          <a:prstGeom prst="rect">
            <a:avLst/>
          </a:prstGeom>
        </p:spPr>
        <p:txBody>
          <a:bodyPr>
            <a:spAutoFit/>
          </a:bodyPr>
          <a:lstStyle>
            <a:defPPr lvl="0">
              <a:defRPr lang="en-US"/>
            </a:defPPr>
            <a:lvl1pPr lvl="0" algn="l" defTabSz="457200" rtl="0" fontAlgn="base">
              <a:spcBef>
                <a:spcPct val="0"/>
              </a:spcBef>
              <a:spcAft>
                <a:spcPct val="0"/>
              </a:spcAft>
              <a:defRPr kern="1200">
                <a:solidFill>
                  <a:schemeClr val="tx1"/>
                </a:solidFill>
                <a:latin typeface="Arial" pitchFamily="34" charset="0"/>
                <a:ea typeface="+mn-ea"/>
                <a:cs typeface="Arial" pitchFamily="34" charset="0"/>
              </a:defRPr>
            </a:lvl1pPr>
            <a:lvl2pPr marL="457200" lvl="1" algn="l" defTabSz="457200" rtl="0" fontAlgn="base">
              <a:spcBef>
                <a:spcPct val="0"/>
              </a:spcBef>
              <a:spcAft>
                <a:spcPct val="0"/>
              </a:spcAft>
              <a:defRPr kern="1200">
                <a:solidFill>
                  <a:schemeClr val="tx1"/>
                </a:solidFill>
                <a:latin typeface="Arial" pitchFamily="34" charset="0"/>
                <a:ea typeface="+mn-ea"/>
                <a:cs typeface="Arial" pitchFamily="34" charset="0"/>
              </a:defRPr>
            </a:lvl2pPr>
            <a:lvl3pPr marL="914400" lvl="2" algn="l" defTabSz="457200" rtl="0" fontAlgn="base">
              <a:spcBef>
                <a:spcPct val="0"/>
              </a:spcBef>
              <a:spcAft>
                <a:spcPct val="0"/>
              </a:spcAft>
              <a:defRPr kern="1200">
                <a:solidFill>
                  <a:schemeClr val="tx1"/>
                </a:solidFill>
                <a:latin typeface="Arial" pitchFamily="34" charset="0"/>
                <a:ea typeface="+mn-ea"/>
                <a:cs typeface="Arial" pitchFamily="34" charset="0"/>
              </a:defRPr>
            </a:lvl3pPr>
            <a:lvl4pPr marL="1371600" lvl="3" algn="l" defTabSz="457200" rtl="0" fontAlgn="base">
              <a:spcBef>
                <a:spcPct val="0"/>
              </a:spcBef>
              <a:spcAft>
                <a:spcPct val="0"/>
              </a:spcAft>
              <a:defRPr kern="1200">
                <a:solidFill>
                  <a:schemeClr val="tx1"/>
                </a:solidFill>
                <a:latin typeface="Arial" pitchFamily="34" charset="0"/>
                <a:ea typeface="+mn-ea"/>
                <a:cs typeface="Arial" pitchFamily="34" charset="0"/>
              </a:defRPr>
            </a:lvl4pPr>
            <a:lvl5pPr marL="1828800" lvl="4" algn="l" defTabSz="457200" rtl="0" fontAlgn="base">
              <a:spcBef>
                <a:spcPct val="0"/>
              </a:spcBef>
              <a:spcAft>
                <a:spcPct val="0"/>
              </a:spcAft>
              <a:defRPr kern="1200">
                <a:solidFill>
                  <a:schemeClr val="tx1"/>
                </a:solidFill>
                <a:latin typeface="Arial" pitchFamily="34" charset="0"/>
                <a:ea typeface="+mn-ea"/>
                <a:cs typeface="Arial" pitchFamily="34" charset="0"/>
              </a:defRPr>
            </a:lvl5pPr>
            <a:lvl6pPr marL="2286000" lvl="5" algn="l" defTabSz="914400" rtl="0" eaLnBrk="1" latinLnBrk="0" hangingPunct="1">
              <a:defRPr kern="1200">
                <a:solidFill>
                  <a:schemeClr val="tx1"/>
                </a:solidFill>
                <a:latin typeface="Arial" pitchFamily="34" charset="0"/>
                <a:ea typeface="+mn-ea"/>
                <a:cs typeface="Arial" pitchFamily="34" charset="0"/>
              </a:defRPr>
            </a:lvl6pPr>
            <a:lvl7pPr marL="2743200" lvl="6" algn="l" defTabSz="914400" rtl="0" eaLnBrk="1" latinLnBrk="0" hangingPunct="1">
              <a:defRPr kern="1200">
                <a:solidFill>
                  <a:schemeClr val="tx1"/>
                </a:solidFill>
                <a:latin typeface="Arial" pitchFamily="34" charset="0"/>
                <a:ea typeface="+mn-ea"/>
                <a:cs typeface="Arial" pitchFamily="34" charset="0"/>
              </a:defRPr>
            </a:lvl7pPr>
            <a:lvl8pPr marL="3200400" lvl="7" algn="l" defTabSz="914400" rtl="0" eaLnBrk="1" latinLnBrk="0" hangingPunct="1">
              <a:defRPr kern="1200">
                <a:solidFill>
                  <a:schemeClr val="tx1"/>
                </a:solidFill>
                <a:latin typeface="Arial" pitchFamily="34" charset="0"/>
                <a:ea typeface="+mn-ea"/>
                <a:cs typeface="Arial" pitchFamily="34" charset="0"/>
              </a:defRPr>
            </a:lvl8pPr>
            <a:lvl9pPr marL="3657600" lvl="8" algn="l" defTabSz="914400" rtl="0" eaLnBrk="1" latinLnBrk="0" hangingPunct="1">
              <a:defRPr kern="1200">
                <a:solidFill>
                  <a:schemeClr val="tx1"/>
                </a:solidFill>
                <a:latin typeface="Arial" pitchFamily="34" charset="0"/>
                <a:ea typeface="+mn-ea"/>
                <a:cs typeface="Arial" pitchFamily="34" charset="0"/>
              </a:defRPr>
            </a:lvl9pPr>
          </a:lstStyle>
          <a:p>
            <a:pPr algn="ctr" fontAlgn="auto">
              <a:spcBef>
                <a:spcPct val="0"/>
              </a:spcBef>
              <a:spcAft>
                <a:spcPct val="0"/>
              </a:spcAft>
              <a:defRPr/>
            </a:pPr>
            <a:r>
              <a:rPr lang="en-US" sz="3600" b="1">
                <a:solidFill>
                  <a:srgbClr val="000066"/>
                </a:solidFill>
                <a:latin typeface="Times New Roman" pitchFamily="18" charset="0"/>
                <a:cs typeface="Times New Roman" panose="02020603050405020304" pitchFamily="18" charset="0"/>
              </a:rPr>
              <a:t>RNS INSTITUTE OF TECHNOLOGY</a:t>
            </a:r>
          </a:p>
          <a:p>
            <a:pPr algn="ctr" fontAlgn="auto">
              <a:spcBef>
                <a:spcPct val="0"/>
              </a:spcBef>
              <a:spcAft>
                <a:spcPct val="0"/>
              </a:spcAft>
              <a:defRPr/>
            </a:pPr>
            <a:r>
              <a:rPr lang="en-US" sz="2400" b="1" cap="all">
                <a:solidFill>
                  <a:srgbClr val="000066"/>
                </a:solidFill>
                <a:latin typeface="Times New Roman" pitchFamily="18" charset="0"/>
                <a:cs typeface="Times New Roman" panose="02020603050405020304" pitchFamily="18" charset="0"/>
              </a:rPr>
              <a:t>BENGALURU - 98</a:t>
            </a:r>
            <a:endParaRPr lang="en-US" sz="2400" b="1">
              <a:solidFill>
                <a:srgbClr val="000066"/>
              </a:solidFill>
              <a:latin typeface="Times New Roman" pitchFamily="18" charset="0"/>
              <a:cs typeface="Times New Roman" panose="02020603050405020304" pitchFamily="18" charset="0"/>
            </a:endParaRPr>
          </a:p>
        </p:txBody>
      </p:sp>
      <p:sp>
        <p:nvSpPr>
          <p:cNvPr id="2053" name="Rectangle 7">
            <a:extLst>
              <a:ext uri="{FF2B5EF4-FFF2-40B4-BE49-F238E27FC236}">
                <a16:creationId xmlns:a16="http://schemas.microsoft.com/office/drawing/2014/main" id="{74E1F605-2DD2-4986-BF66-724B83D555BC}"/>
              </a:ext>
            </a:extLst>
          </p:cNvPr>
          <p:cNvSpPr>
            <a:spLocks noChangeArrowheads="1"/>
          </p:cNvSpPr>
          <p:nvPr/>
        </p:nvSpPr>
        <p:spPr bwMode="auto">
          <a:xfrm>
            <a:off x="0" y="984250"/>
            <a:ext cx="1219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lvl="0">
              <a:defRPr lang="en-US"/>
            </a:defPPr>
            <a:lvl1pPr lvl="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1pPr>
            <a:lvl2pPr marL="742950" lvl="1" indent="-28575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2pPr>
            <a:lvl3pPr marL="1143000" lvl="2"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3pPr>
            <a:lvl4pPr marL="1600200" lvl="3"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4pPr>
            <a:lvl5pPr marL="2057400" lvl="4"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5pPr>
            <a:lvl6pPr marL="2514600" lvl="5"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6pPr>
            <a:lvl7pPr marL="2971800" lvl="6"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7pPr>
            <a:lvl8pPr marL="3429000" lvl="7"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8pPr>
            <a:lvl9pPr marL="3886200" lvl="8"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9pPr>
          </a:lstStyle>
          <a:p>
            <a:pPr algn="ctr"/>
            <a:r>
              <a:rPr lang="en-US" altLang="en-US" sz="2800" b="1" dirty="0">
                <a:solidFill>
                  <a:srgbClr val="C00000"/>
                </a:solidFill>
                <a:latin typeface="Times New Roman" pitchFamily="18" charset="0"/>
                <a:cs typeface="Times New Roman" panose="02020603050405020304" pitchFamily="18" charset="0"/>
              </a:rPr>
              <a:t>DEPARTMENT OF INFORMATION SCIENCE &amp; ENGINEERING</a:t>
            </a:r>
          </a:p>
        </p:txBody>
      </p:sp>
      <p:sp>
        <p:nvSpPr>
          <p:cNvPr id="2054" name="Rectangle 8">
            <a:extLst>
              <a:ext uri="{FF2B5EF4-FFF2-40B4-BE49-F238E27FC236}">
                <a16:creationId xmlns:a16="http://schemas.microsoft.com/office/drawing/2014/main" id="{B95753F0-C836-478C-8552-2A6CCFAAD39F}"/>
              </a:ext>
            </a:extLst>
          </p:cNvPr>
          <p:cNvSpPr>
            <a:spLocks noChangeArrowheads="1"/>
          </p:cNvSpPr>
          <p:nvPr/>
        </p:nvSpPr>
        <p:spPr bwMode="auto">
          <a:xfrm>
            <a:off x="2711450" y="1653452"/>
            <a:ext cx="6769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defPPr lvl="0">
              <a:defRPr lang="en-US"/>
            </a:defPPr>
            <a:lvl1pPr lvl="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1pPr>
            <a:lvl2pPr marL="742950" lvl="1" indent="-28575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2pPr>
            <a:lvl3pPr marL="1143000" lvl="2"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3pPr>
            <a:lvl4pPr marL="1600200" lvl="3"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4pPr>
            <a:lvl5pPr marL="2057400" lvl="4"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5pPr>
            <a:lvl6pPr marL="2514600" lvl="5"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6pPr>
            <a:lvl7pPr marL="2971800" lvl="6"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7pPr>
            <a:lvl8pPr marL="3429000" lvl="7"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8pPr>
            <a:lvl9pPr marL="3886200" lvl="8"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9pPr>
          </a:lstStyle>
          <a:p>
            <a:pPr algn="ctr"/>
            <a:r>
              <a:rPr lang="en-US" altLang="en-US" sz="2400" b="1">
                <a:solidFill>
                  <a:srgbClr val="002060"/>
                </a:solidFill>
                <a:latin typeface="Times New Roman"/>
                <a:cs typeface="Times New Roman"/>
              </a:rPr>
              <a:t>Final Year Project Work Presentation</a:t>
            </a:r>
          </a:p>
        </p:txBody>
      </p:sp>
      <p:sp>
        <p:nvSpPr>
          <p:cNvPr id="10" name="Rectangle 9">
            <a:extLst>
              <a:ext uri="{FF2B5EF4-FFF2-40B4-BE49-F238E27FC236}">
                <a16:creationId xmlns:a16="http://schemas.microsoft.com/office/drawing/2014/main" id="{3CCE6A6A-42F0-44F0-9A2F-6734D5EFED12}"/>
              </a:ext>
            </a:extLst>
          </p:cNvPr>
          <p:cNvSpPr/>
          <p:nvPr/>
        </p:nvSpPr>
        <p:spPr>
          <a:xfrm>
            <a:off x="4445" y="5553393"/>
            <a:ext cx="5129213" cy="954087"/>
          </a:xfrm>
          <a:prstGeom prst="rect">
            <a:avLst/>
          </a:prstGeom>
        </p:spPr>
        <p:txBody>
          <a:bodyPr lIns="91440" tIns="45720" rIns="91440" bIns="45720" anchor="t">
            <a:spAutoFit/>
          </a:bodyPr>
          <a:lstStyle>
            <a:defPPr lvl="0">
              <a:defRPr lang="en-US"/>
            </a:defPPr>
            <a:lvl1pPr lvl="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1pPr>
            <a:lvl2pPr marL="742950" lvl="1" indent="-28575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2pPr>
            <a:lvl3pPr marL="1143000" lvl="2"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3pPr>
            <a:lvl4pPr marL="1600200" lvl="3"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4pPr>
            <a:lvl5pPr marL="2057400" lvl="4"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5pPr>
            <a:lvl6pPr marL="2514600" lvl="5"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6pPr>
            <a:lvl7pPr marL="2971800" lvl="6"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7pPr>
            <a:lvl8pPr marL="3429000" lvl="7"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8pPr>
            <a:lvl9pPr marL="3886200" lvl="8"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9pPr>
          </a:lstStyle>
          <a:p>
            <a:pPr algn="ctr"/>
            <a:r>
              <a:rPr lang="en-US" altLang="en-US" b="1">
                <a:solidFill>
                  <a:srgbClr val="262626"/>
                </a:solidFill>
                <a:latin typeface="Times New Roman"/>
                <a:cs typeface="Times New Roman"/>
              </a:rPr>
              <a:t>Guide</a:t>
            </a:r>
          </a:p>
          <a:p>
            <a:pPr algn="ctr"/>
            <a:r>
              <a:rPr lang="en-IN" altLang="en-US" sz="2000" b="1">
                <a:solidFill>
                  <a:srgbClr val="000066"/>
                </a:solidFill>
                <a:latin typeface="Times New Roman"/>
                <a:cs typeface="Times New Roman"/>
              </a:rPr>
              <a:t>Ms. Sunitha K</a:t>
            </a:r>
            <a:endParaRPr lang="pt-BR" altLang="en-US" sz="2000" b="1">
              <a:solidFill>
                <a:srgbClr val="000066"/>
              </a:solidFill>
              <a:latin typeface="Times New Roman" pitchFamily="18" charset="0"/>
              <a:cs typeface="Times New Roman" panose="02020603050405020304" pitchFamily="18" charset="0"/>
            </a:endParaRPr>
          </a:p>
          <a:p>
            <a:pPr algn="ctr" eaLnBrk="0" hangingPunct="0"/>
            <a:r>
              <a:rPr lang="en-US" altLang="en-US">
                <a:solidFill>
                  <a:srgbClr val="262626"/>
                </a:solidFill>
                <a:latin typeface="Times New Roman"/>
                <a:cs typeface="Times New Roman"/>
              </a:rPr>
              <a:t>Asst. Prof, Dept of  ISE, RNSIT</a:t>
            </a:r>
          </a:p>
        </p:txBody>
      </p:sp>
      <p:sp>
        <p:nvSpPr>
          <p:cNvPr id="14" name="Rectangle 13">
            <a:extLst>
              <a:ext uri="{FF2B5EF4-FFF2-40B4-BE49-F238E27FC236}">
                <a16:creationId xmlns:a16="http://schemas.microsoft.com/office/drawing/2014/main" id="{F94683CB-1714-4BB7-B94F-02BD318D2650}"/>
              </a:ext>
            </a:extLst>
          </p:cNvPr>
          <p:cNvSpPr/>
          <p:nvPr/>
        </p:nvSpPr>
        <p:spPr>
          <a:xfrm>
            <a:off x="7027228" y="5558473"/>
            <a:ext cx="5129212" cy="954087"/>
          </a:xfrm>
          <a:prstGeom prst="rect">
            <a:avLst/>
          </a:prstGeom>
        </p:spPr>
        <p:txBody>
          <a:bodyPr lIns="91440" tIns="45720" rIns="91440" bIns="45720" anchor="t">
            <a:spAutoFit/>
          </a:bodyPr>
          <a:lstStyle>
            <a:defPPr lvl="0">
              <a:defRPr lang="en-US"/>
            </a:defPPr>
            <a:lvl1pPr lvl="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1pPr>
            <a:lvl2pPr marL="742950" lvl="1" indent="-28575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2pPr>
            <a:lvl3pPr marL="1143000" lvl="2"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3pPr>
            <a:lvl4pPr marL="1600200" lvl="3"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4pPr>
            <a:lvl5pPr marL="2057400" lvl="4" indent="-228600" algn="l" defTabSz="457200" rtl="0" fontAlgn="base">
              <a:spcBef>
                <a:spcPct val="0"/>
              </a:spcBef>
              <a:spcAft>
                <a:spcPct val="0"/>
              </a:spcAft>
              <a:defRPr kern="1200">
                <a:solidFill>
                  <a:schemeClr val="tx1"/>
                </a:solidFill>
                <a:latin typeface="Calibri" panose="020F0502020204030204" pitchFamily="34" charset="0"/>
                <a:ea typeface="+mn-ea"/>
                <a:cs typeface="Arial" pitchFamily="34" charset="0"/>
              </a:defRPr>
            </a:lvl5pPr>
            <a:lvl6pPr marL="2514600" lvl="5"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6pPr>
            <a:lvl7pPr marL="2971800" lvl="6"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7pPr>
            <a:lvl8pPr marL="3429000" lvl="7"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8pPr>
            <a:lvl9pPr marL="3886200" lvl="8" indent="-228600" algn="l" defTabSz="4572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itchFamily="34" charset="0"/>
              </a:defRPr>
            </a:lvl9pPr>
          </a:lstStyle>
          <a:p>
            <a:pPr algn="ctr"/>
            <a:r>
              <a:rPr lang="en-US" altLang="en-US" b="1" dirty="0">
                <a:solidFill>
                  <a:srgbClr val="262626"/>
                </a:solidFill>
                <a:latin typeface="Times New Roman"/>
                <a:cs typeface="Times New Roman"/>
              </a:rPr>
              <a:t>Panel Member Name</a:t>
            </a:r>
          </a:p>
          <a:p>
            <a:pPr algn="ctr"/>
            <a:r>
              <a:rPr lang="en-US" altLang="en-US" sz="2000" b="1" dirty="0">
                <a:solidFill>
                  <a:srgbClr val="000066"/>
                </a:solidFill>
                <a:latin typeface="Times New Roman"/>
                <a:cs typeface="Times New Roman"/>
              </a:rPr>
              <a:t>Dr. Mamatha G</a:t>
            </a:r>
          </a:p>
          <a:p>
            <a:pPr algn="ctr" eaLnBrk="0" hangingPunct="0"/>
            <a:r>
              <a:rPr lang="en-US" altLang="en-US" dirty="0">
                <a:solidFill>
                  <a:srgbClr val="262626"/>
                </a:solidFill>
                <a:latin typeface="Times New Roman"/>
                <a:cs typeface="Times New Roman"/>
              </a:rPr>
              <a:t>Associate Prof, Dept of  ISE, RNSIT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dt" idx="22"/>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191" name="PlaceHolder 2"/>
          <p:cNvSpPr>
            <a:spLocks noGrp="1"/>
          </p:cNvSpPr>
          <p:nvPr>
            <p:ph type="ftr" idx="23"/>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192" name="Title 6"/>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Analysis</a:t>
            </a:r>
            <a:endParaRPr lang="en-IN" sz="3000" b="0" strike="noStrike" spc="-1">
              <a:solidFill>
                <a:srgbClr val="000000"/>
              </a:solidFill>
              <a:latin typeface="Arial"/>
            </a:endParaRPr>
          </a:p>
        </p:txBody>
      </p:sp>
      <p:sp>
        <p:nvSpPr>
          <p:cNvPr id="193" name="PlaceHolder 3"/>
          <p:cNvSpPr>
            <a:spLocks noGrp="1"/>
          </p:cNvSpPr>
          <p:nvPr>
            <p:ph type="sldNum" idx="24"/>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3B70AE3A-26B7-45CA-AF76-E9C99CA83A5E}" type="slidenum">
              <a:rPr lang="en-US" sz="1200" b="1" strike="noStrike" spc="-1">
                <a:solidFill>
                  <a:srgbClr val="2B5FF3"/>
                </a:solidFill>
                <a:latin typeface="Calibri"/>
              </a:rPr>
              <a:t>10</a:t>
            </a:fld>
            <a:endParaRPr lang="en-IN" sz="1200" b="0" strike="noStrike" spc="-1">
              <a:solidFill>
                <a:srgbClr val="000000"/>
              </a:solidFill>
              <a:latin typeface="Times New Roman"/>
            </a:endParaRPr>
          </a:p>
        </p:txBody>
      </p:sp>
      <p:sp>
        <p:nvSpPr>
          <p:cNvPr id="194" name="Content Placeholder 6"/>
          <p:cNvSpPr/>
          <p:nvPr/>
        </p:nvSpPr>
        <p:spPr>
          <a:xfrm>
            <a:off x="767520" y="878760"/>
            <a:ext cx="10863000" cy="503136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9000" lnSpcReduction="10000"/>
          </a:bodyPr>
          <a:lstStyle/>
          <a:p>
            <a:pPr marL="213840" indent="-213840" algn="just">
              <a:lnSpc>
                <a:spcPct val="150000"/>
              </a:lnSpc>
              <a:spcBef>
                <a:spcPts val="751"/>
              </a:spcBef>
              <a:buClr>
                <a:srgbClr val="000000"/>
              </a:buClr>
              <a:buFont typeface="Wingdings" charset="2"/>
              <a:buChar char=""/>
              <a:tabLst>
                <a:tab pos="0" algn="l"/>
              </a:tabLst>
            </a:pPr>
            <a:r>
              <a:rPr lang="en-US" sz="2200" b="1" strike="noStrike" spc="-1" dirty="0">
                <a:solidFill>
                  <a:srgbClr val="000000"/>
                </a:solidFill>
                <a:latin typeface="Times New Roman"/>
              </a:rPr>
              <a:t>Methodology</a:t>
            </a:r>
            <a:endParaRPr lang="en-IN" sz="22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IN" sz="1800" b="0" strike="noStrike" spc="-1" dirty="0">
                <a:solidFill>
                  <a:srgbClr val="000000"/>
                </a:solidFill>
                <a:latin typeface="Times New Roman"/>
              </a:rPr>
              <a:t>The video sample is first gathered by </a:t>
            </a:r>
            <a:r>
              <a:rPr lang="en-IN" sz="1800" b="0" strike="noStrike" spc="-1" dirty="0" err="1">
                <a:solidFill>
                  <a:srgbClr val="000000"/>
                </a:solidFill>
                <a:latin typeface="Times New Roman"/>
              </a:rPr>
              <a:t>MediaPipe’s</a:t>
            </a:r>
            <a:r>
              <a:rPr lang="en-IN" sz="1800" b="0" strike="noStrike" spc="-1" dirty="0">
                <a:solidFill>
                  <a:srgbClr val="000000"/>
                </a:solidFill>
                <a:latin typeface="Times New Roman"/>
              </a:rPr>
              <a:t> calculator graphs which are used to process streams of video and audio frames by receiving successive packets with increasing timestamps.</a:t>
            </a:r>
            <a:endParaRPr lang="en-IN" sz="18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US" sz="1800" b="0" strike="noStrike" spc="-1" dirty="0">
                <a:solidFill>
                  <a:srgbClr val="000000"/>
                </a:solidFill>
                <a:latin typeface="Times New Roman"/>
              </a:rPr>
              <a:t>The solution utilizes a two-step detector-tracker ML pipeline.</a:t>
            </a:r>
            <a:endParaRPr lang="en-IN" sz="18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US" sz="1800" b="0" strike="noStrike" spc="-1" dirty="0">
                <a:solidFill>
                  <a:srgbClr val="000000"/>
                </a:solidFill>
                <a:latin typeface="Times New Roman"/>
              </a:rPr>
              <a:t>Using a detector, the pipeline first locates the person/pose region-of-interest (ROI) within the frame. </a:t>
            </a:r>
            <a:endParaRPr lang="en-IN" sz="18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US" sz="1800" b="0" strike="noStrike" spc="-1" dirty="0">
                <a:solidFill>
                  <a:srgbClr val="000000"/>
                </a:solidFill>
                <a:latin typeface="Times New Roman"/>
              </a:rPr>
              <a:t>The tracker subsequently predicts the pose landmarks and segmentation mask within the ROI using the ROI-cropped frame as input.</a:t>
            </a:r>
            <a:endParaRPr lang="en-IN" sz="18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IN" sz="1800" b="0" strike="noStrike" spc="-1" dirty="0">
                <a:solidFill>
                  <a:srgbClr val="000000"/>
                </a:solidFill>
                <a:latin typeface="Times New Roman"/>
              </a:rPr>
              <a:t>A skeleton of the region of interest is created by MediaPipe which is trained on the </a:t>
            </a:r>
            <a:r>
              <a:rPr lang="en-IN" sz="1800" b="0" strike="noStrike" spc="-1" dirty="0" err="1">
                <a:solidFill>
                  <a:srgbClr val="000000"/>
                </a:solidFill>
                <a:latin typeface="Times New Roman"/>
              </a:rPr>
              <a:t>Objectron</a:t>
            </a:r>
            <a:r>
              <a:rPr lang="en-IN" sz="1800" b="0" strike="noStrike" spc="-1" dirty="0">
                <a:solidFill>
                  <a:srgbClr val="000000"/>
                </a:solidFill>
                <a:latin typeface="Times New Roman"/>
              </a:rPr>
              <a:t> dataset.</a:t>
            </a:r>
            <a:endParaRPr lang="en-IN" sz="1800" b="0" strike="noStrike" spc="-1" dirty="0">
              <a:solidFill>
                <a:srgbClr val="000000"/>
              </a:solidFill>
              <a:latin typeface="Arial"/>
            </a:endParaRPr>
          </a:p>
          <a:p>
            <a:pPr marL="169560" indent="-169560">
              <a:lnSpc>
                <a:spcPct val="150000"/>
              </a:lnSpc>
              <a:spcBef>
                <a:spcPts val="1001"/>
              </a:spcBef>
              <a:buClr>
                <a:srgbClr val="000000"/>
              </a:buClr>
              <a:buFont typeface="Symbol" charset="2"/>
              <a:buChar char=""/>
              <a:tabLst>
                <a:tab pos="0" algn="l"/>
              </a:tabLst>
            </a:pPr>
            <a:r>
              <a:rPr lang="en-IN" sz="1800" b="0" strike="noStrike" spc="-1" dirty="0">
                <a:solidFill>
                  <a:srgbClr val="000000"/>
                </a:solidFill>
                <a:latin typeface="Times New Roman"/>
              </a:rPr>
              <a:t>Finally, the created skeleton is checked manually for each exercise by defining the joint angles required for it to be executed correctly.</a:t>
            </a:r>
            <a:endParaRPr lang="en-IN" sz="1800" b="0" strike="noStrike" spc="-1" dirty="0">
              <a:solidFill>
                <a:srgbClr val="000000"/>
              </a:solidFill>
              <a:latin typeface="Arial"/>
            </a:endParaRPr>
          </a:p>
          <a:p>
            <a:pPr algn="just">
              <a:lnSpc>
                <a:spcPct val="150000"/>
              </a:lnSpc>
              <a:spcBef>
                <a:spcPts val="751"/>
              </a:spcBef>
              <a:tabLst>
                <a:tab pos="0" algn="l"/>
              </a:tabLst>
            </a:pPr>
            <a:endParaRPr lang="en-IN" sz="1800" b="0" strike="noStrike" spc="-1" dirty="0">
              <a:solidFill>
                <a:srgbClr val="000000"/>
              </a:solidFill>
              <a:latin typeface="Arial"/>
            </a:endParaRPr>
          </a:p>
          <a:p>
            <a:pPr algn="just">
              <a:lnSpc>
                <a:spcPct val="150000"/>
              </a:lnSpc>
              <a:spcBef>
                <a:spcPts val="751"/>
              </a:spcBef>
              <a:tabLst>
                <a:tab pos="0" algn="l"/>
              </a:tabLst>
            </a:pPr>
            <a:endParaRPr lang="en-IN" sz="1800" b="0" strike="noStrike" spc="-1" dirty="0">
              <a:solidFill>
                <a:srgbClr val="000000"/>
              </a:solidFill>
              <a:latin typeface="Arial"/>
            </a:endParaRPr>
          </a:p>
          <a:p>
            <a:pPr algn="just">
              <a:lnSpc>
                <a:spcPct val="150000"/>
              </a:lnSpc>
              <a:spcBef>
                <a:spcPts val="751"/>
              </a:spcBef>
              <a:tabLst>
                <a:tab pos="0" algn="l"/>
              </a:tabLst>
            </a:pPr>
            <a:endParaRPr lang="en-IN" sz="1800" b="0" strike="noStrike" spc="-1" dirty="0">
              <a:solidFill>
                <a:srgbClr val="000000"/>
              </a:solidFill>
              <a:latin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dt" idx="25"/>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196" name="PlaceHolder 2"/>
          <p:cNvSpPr>
            <a:spLocks noGrp="1"/>
          </p:cNvSpPr>
          <p:nvPr>
            <p:ph type="ftr" idx="26"/>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197" name="Title 7"/>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Analysis</a:t>
            </a:r>
            <a:endParaRPr lang="en-IN" sz="3000" b="0" strike="noStrike" spc="-1">
              <a:solidFill>
                <a:srgbClr val="000000"/>
              </a:solidFill>
              <a:latin typeface="Arial"/>
            </a:endParaRPr>
          </a:p>
        </p:txBody>
      </p:sp>
      <p:sp>
        <p:nvSpPr>
          <p:cNvPr id="198" name="PlaceHolder 3"/>
          <p:cNvSpPr>
            <a:spLocks noGrp="1"/>
          </p:cNvSpPr>
          <p:nvPr>
            <p:ph type="sldNum" idx="27"/>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D5AF7C45-5B98-4A18-B564-1BE802F01644}" type="slidenum">
              <a:rPr lang="en-US" sz="1200" b="1" strike="noStrike" spc="-1">
                <a:solidFill>
                  <a:srgbClr val="2B5FF3"/>
                </a:solidFill>
                <a:latin typeface="Calibri"/>
              </a:rPr>
              <a:t>11</a:t>
            </a:fld>
            <a:endParaRPr lang="en-IN" sz="1200" b="0" strike="noStrike" spc="-1">
              <a:solidFill>
                <a:srgbClr val="000000"/>
              </a:solidFill>
              <a:latin typeface="Times New Roman"/>
            </a:endParaRPr>
          </a:p>
        </p:txBody>
      </p:sp>
      <p:sp>
        <p:nvSpPr>
          <p:cNvPr id="199" name="Content Placeholder 7"/>
          <p:cNvSpPr/>
          <p:nvPr/>
        </p:nvSpPr>
        <p:spPr>
          <a:xfrm>
            <a:off x="767520" y="878760"/>
            <a:ext cx="10863000" cy="503136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16000" indent="-216000" algn="just">
              <a:lnSpc>
                <a:spcPct val="150000"/>
              </a:lnSpc>
              <a:spcBef>
                <a:spcPts val="751"/>
              </a:spcBef>
              <a:buClr>
                <a:srgbClr val="000000"/>
              </a:buClr>
              <a:buFont typeface="Wingdings" charset="2"/>
              <a:buChar char=""/>
              <a:tabLst>
                <a:tab pos="0" algn="l"/>
              </a:tabLst>
            </a:pPr>
            <a:r>
              <a:rPr lang="en-US" sz="2200" b="1" strike="noStrike" spc="-1">
                <a:solidFill>
                  <a:srgbClr val="000000"/>
                </a:solidFill>
                <a:latin typeface="Times New Roman"/>
              </a:rPr>
              <a:t>System Requirement Specification </a:t>
            </a:r>
            <a:endParaRPr lang="en-IN" sz="22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p:txBody>
      </p:sp>
      <p:sp>
        <p:nvSpPr>
          <p:cNvPr id="200" name="Content Placeholder 8"/>
          <p:cNvSpPr/>
          <p:nvPr/>
        </p:nvSpPr>
        <p:spPr>
          <a:xfrm>
            <a:off x="1127520" y="1659600"/>
            <a:ext cx="4752000" cy="453600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150000"/>
              </a:lnSpc>
              <a:spcBef>
                <a:spcPts val="751"/>
              </a:spcBef>
              <a:tabLst>
                <a:tab pos="0" algn="l"/>
              </a:tabLst>
            </a:pPr>
            <a:r>
              <a:rPr lang="en-IN" sz="1800" b="1" strike="noStrike" spc="-1">
                <a:solidFill>
                  <a:srgbClr val="404040"/>
                </a:solidFill>
                <a:latin typeface="Times New Roman"/>
              </a:rPr>
              <a:t> </a:t>
            </a:r>
            <a:r>
              <a:rPr lang="en-US" sz="1800" b="1" u="sng" strike="noStrike" spc="-1">
                <a:solidFill>
                  <a:schemeClr val="accent1"/>
                </a:solidFill>
                <a:uFillTx/>
                <a:latin typeface="Times New Roman"/>
              </a:rPr>
              <a:t>HARDWARE REQUIREMENTS:</a:t>
            </a:r>
            <a:endParaRPr lang="en-IN" sz="1800" b="0" strike="noStrike" spc="-1">
              <a:solidFill>
                <a:srgbClr val="000000"/>
              </a:solidFill>
              <a:latin typeface="Arial"/>
            </a:endParaRPr>
          </a:p>
          <a:p>
            <a:pPr marL="171360" indent="-171360" algn="just">
              <a:lnSpc>
                <a:spcPct val="150000"/>
              </a:lnSpc>
              <a:spcBef>
                <a:spcPts val="751"/>
              </a:spcBef>
              <a:buClr>
                <a:srgbClr val="000000"/>
              </a:buClr>
              <a:buFont typeface="Arial"/>
              <a:buChar char="•"/>
              <a:tabLst>
                <a:tab pos="0" algn="l"/>
              </a:tabLst>
            </a:pPr>
            <a:r>
              <a:rPr lang="en-US" sz="1800" b="0" strike="noStrike" spc="-1">
                <a:solidFill>
                  <a:srgbClr val="000000"/>
                </a:solidFill>
                <a:latin typeface="Times New Roman"/>
              </a:rPr>
              <a:t>Processor: Intel i5 (any processor) </a:t>
            </a:r>
            <a:endParaRPr lang="en-IN" sz="1800" b="0" strike="noStrike" spc="-1">
              <a:solidFill>
                <a:srgbClr val="000000"/>
              </a:solidFill>
              <a:latin typeface="Arial"/>
            </a:endParaRPr>
          </a:p>
          <a:p>
            <a:pPr marL="171360" indent="-171360" algn="just">
              <a:lnSpc>
                <a:spcPct val="150000"/>
              </a:lnSpc>
              <a:spcBef>
                <a:spcPts val="751"/>
              </a:spcBef>
              <a:buClr>
                <a:srgbClr val="000000"/>
              </a:buClr>
              <a:buFont typeface="Arial"/>
              <a:buChar char="•"/>
              <a:tabLst>
                <a:tab pos="0" algn="l"/>
              </a:tabLst>
            </a:pPr>
            <a:r>
              <a:rPr lang="en-US" sz="1800" b="0" strike="noStrike" spc="-1">
                <a:solidFill>
                  <a:srgbClr val="000000"/>
                </a:solidFill>
                <a:latin typeface="Times New Roman"/>
              </a:rPr>
              <a:t>Processor Speed: 2.4 GHz </a:t>
            </a:r>
            <a:endParaRPr lang="en-IN" sz="1800" b="0" strike="noStrike" spc="-1">
              <a:solidFill>
                <a:srgbClr val="000000"/>
              </a:solidFill>
              <a:latin typeface="Arial"/>
            </a:endParaRPr>
          </a:p>
          <a:p>
            <a:pPr marL="171360" indent="-17136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RAM: 4 GB Monitor </a:t>
            </a:r>
            <a:endParaRPr lang="en-IN" sz="1800" b="0" strike="noStrike" spc="-1">
              <a:solidFill>
                <a:srgbClr val="000000"/>
              </a:solidFill>
              <a:latin typeface="Arial"/>
            </a:endParaRPr>
          </a:p>
          <a:p>
            <a:pPr marL="171360" indent="-17136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 Resolution: 1024 x 768 or 1336 x 768 or 			1280 x 1024 </a:t>
            </a:r>
            <a:endParaRPr lang="en-IN" sz="1800" b="0" strike="noStrike" spc="-1">
              <a:solidFill>
                <a:srgbClr val="000000"/>
              </a:solidFill>
              <a:latin typeface="Arial"/>
            </a:endParaRPr>
          </a:p>
          <a:p>
            <a:pPr algn="just">
              <a:lnSpc>
                <a:spcPct val="150000"/>
              </a:lnSpc>
              <a:spcBef>
                <a:spcPts val="751"/>
              </a:spcBef>
              <a:tabLst>
                <a:tab pos="446040" algn="l"/>
                <a:tab pos="2120760" algn="l"/>
              </a:tabLst>
            </a:pPr>
            <a:endParaRPr lang="en-IN" sz="18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p:txBody>
      </p:sp>
      <p:sp>
        <p:nvSpPr>
          <p:cNvPr id="201" name="TextBox 2"/>
          <p:cNvSpPr/>
          <p:nvPr/>
        </p:nvSpPr>
        <p:spPr>
          <a:xfrm flipH="1">
            <a:off x="6527520" y="1620000"/>
            <a:ext cx="4968360" cy="304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n-US" sz="1800" b="0" strike="noStrike" spc="-1">
                <a:solidFill>
                  <a:schemeClr val="accent1"/>
                </a:solidFill>
                <a:latin typeface="Times New Roman"/>
              </a:rPr>
              <a:t>      </a:t>
            </a:r>
            <a:r>
              <a:rPr lang="en-US" sz="1800" b="1" u="sng" strike="noStrike" spc="-1">
                <a:solidFill>
                  <a:schemeClr val="accent1"/>
                </a:solidFill>
                <a:uFillTx/>
                <a:latin typeface="Times New Roman"/>
              </a:rPr>
              <a:t>SOFTWARE REQUIREMENTS:</a:t>
            </a:r>
            <a:endParaRPr lang="en-IN" sz="1800" b="0" strike="noStrike" spc="-1">
              <a:solidFill>
                <a:srgbClr val="000000"/>
              </a:solidFill>
              <a:latin typeface="Arial"/>
            </a:endParaRPr>
          </a:p>
          <a:p>
            <a:pPr marL="285840" indent="-28584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Operating System: Windows 7 or above </a:t>
            </a:r>
            <a:endParaRPr lang="en-IN" sz="1800" b="0" strike="noStrike" spc="-1">
              <a:solidFill>
                <a:srgbClr val="000000"/>
              </a:solidFill>
              <a:latin typeface="Arial"/>
            </a:endParaRPr>
          </a:p>
          <a:p>
            <a:pPr marL="285840" indent="-28584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 Web browser: Google Chrome </a:t>
            </a:r>
            <a:endParaRPr lang="en-IN" sz="1800" b="0" strike="noStrike" spc="-1">
              <a:solidFill>
                <a:srgbClr val="000000"/>
              </a:solidFill>
              <a:latin typeface="Arial"/>
            </a:endParaRPr>
          </a:p>
          <a:p>
            <a:pPr marL="285840" indent="-28584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 Software: Jupyter Notebook or Pycharm IDE or 		Google Colab</a:t>
            </a:r>
            <a:endParaRPr lang="en-IN" sz="1800" b="0" strike="noStrike" spc="-1">
              <a:solidFill>
                <a:srgbClr val="000000"/>
              </a:solidFill>
              <a:latin typeface="Arial"/>
            </a:endParaRPr>
          </a:p>
          <a:p>
            <a:pPr marL="285840" indent="-285840" algn="just">
              <a:lnSpc>
                <a:spcPct val="150000"/>
              </a:lnSpc>
              <a:spcBef>
                <a:spcPts val="950"/>
              </a:spcBef>
              <a:buClr>
                <a:srgbClr val="000000"/>
              </a:buClr>
              <a:buFont typeface="Arial"/>
              <a:buChar char="•"/>
              <a:tabLst>
                <a:tab pos="446040" algn="l"/>
                <a:tab pos="2120760" algn="l"/>
              </a:tabLst>
            </a:pPr>
            <a:r>
              <a:rPr lang="en-US" sz="1800" b="0" strike="noStrike" spc="-1">
                <a:solidFill>
                  <a:srgbClr val="000000"/>
                </a:solidFill>
                <a:latin typeface="Times New Roman"/>
              </a:rPr>
              <a:t> Programming Language: Python</a:t>
            </a:r>
            <a:endParaRPr lang="en-IN" sz="1800" b="0" strike="noStrike" spc="-1">
              <a:solidFill>
                <a:srgbClr val="000000"/>
              </a:solidFill>
              <a:latin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anose="02020603050405020304" pitchFamily="18" charset="0"/>
              </a:rPr>
              <a:t>System Design</a:t>
            </a:r>
            <a:br>
              <a:rPr lang="en-US" sz="3200" b="1" u="sng">
                <a:solidFill>
                  <a:schemeClr val="tx1">
                    <a:lumMod val="75000"/>
                    <a:lumOff val="25000"/>
                  </a:schemeClr>
                </a:solidFill>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2022 - 2023</a:t>
            </a:r>
          </a:p>
        </p:txBody>
      </p:sp>
      <p:sp>
        <p:nvSpPr>
          <p:cNvPr id="9" name="Content Placeholder 2">
            <a:extLst>
              <a:ext uri="{FF2B5EF4-FFF2-40B4-BE49-F238E27FC236}">
                <a16:creationId xmlns:a16="http://schemas.microsoft.com/office/drawing/2014/main" id="{B5F54E7E-0CB3-497B-98EB-74178BF12B55}"/>
              </a:ext>
            </a:extLst>
          </p:cNvPr>
          <p:cNvSpPr txBox="1"/>
          <p:nvPr/>
        </p:nvSpPr>
        <p:spPr>
          <a:xfrm>
            <a:off x="515380" y="581787"/>
            <a:ext cx="11161240" cy="5173180"/>
          </a:xfrm>
          <a:prstGeom prst="rect">
            <a:avLst/>
          </a:prstGeom>
        </p:spPr>
        <p:txBody>
          <a:bodyPr vert="horz" lIns="91440" tIns="45720" rIns="91440" bIns="45720" rtlCol="0">
            <a:normAutofit/>
          </a:bodyPr>
          <a:lstStyle>
            <a:defPPr lvl="0">
              <a:defRPr lang="en-US"/>
            </a:defPPr>
            <a:lvl1pPr marL="171450" lvl="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Ø"/>
            </a:pPr>
            <a:endParaRPr lang="en-US" b="1">
              <a:latin typeface="Times New Roman" pitchFamily="18" charset="0"/>
              <a:cs typeface="Times New Roman" panose="02020603050405020304" pitchFamily="18" charset="0"/>
            </a:endParaRPr>
          </a:p>
          <a:p>
            <a:pPr marL="0" indent="0">
              <a:lnSpc>
                <a:spcPct val="150000"/>
              </a:lnSpc>
              <a:buNone/>
            </a:pPr>
            <a:endParaRPr lang="en-US" b="1">
              <a:latin typeface="Times New Roman" pitchFamily="18" charset="0"/>
              <a:cs typeface="Times New Roman" panose="02020603050405020304" pitchFamily="18" charset="0"/>
            </a:endParaRPr>
          </a:p>
          <a:p>
            <a:pPr marL="0" indent="0">
              <a:lnSpc>
                <a:spcPct val="150000"/>
              </a:lnSpc>
              <a:buNone/>
            </a:pPr>
            <a:endParaRPr lang="en-US" b="1">
              <a:latin typeface="Times New Roman"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t>12</a:t>
            </a:fld>
            <a:endParaRPr lang="en-US"/>
          </a:p>
        </p:txBody>
      </p:sp>
      <p:sp>
        <p:nvSpPr>
          <p:cNvPr id="14" name="TextBox 13">
            <a:extLst>
              <a:ext uri="{FF2B5EF4-FFF2-40B4-BE49-F238E27FC236}">
                <a16:creationId xmlns:a16="http://schemas.microsoft.com/office/drawing/2014/main" id="{F93D762B-58DA-D1CB-B756-78EABDF99FC6}"/>
              </a:ext>
            </a:extLst>
          </p:cNvPr>
          <p:cNvSpPr txBox="1"/>
          <p:nvPr/>
        </p:nvSpPr>
        <p:spPr>
          <a:xfrm>
            <a:off x="1064867" y="1306164"/>
            <a:ext cx="4798247" cy="461665"/>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IN" sz="2400" b="1" u="sng" dirty="0">
                <a:latin typeface="Times New Roman" panose="02020603050405020304" pitchFamily="18" charset="0"/>
                <a:cs typeface="Times New Roman" panose="02020603050405020304" pitchFamily="18" charset="0"/>
              </a:rPr>
              <a:t>Project workflow</a:t>
            </a:r>
          </a:p>
        </p:txBody>
      </p:sp>
      <p:pic>
        <p:nvPicPr>
          <p:cNvPr id="8" name="Picture 7">
            <a:extLst>
              <a:ext uri="{FF2B5EF4-FFF2-40B4-BE49-F238E27FC236}">
                <a16:creationId xmlns:a16="http://schemas.microsoft.com/office/drawing/2014/main" id="{AE0D7928-0F36-A7AE-6C30-D8B061529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615" y="1027522"/>
            <a:ext cx="4834327" cy="5328827"/>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p:txBody>
          <a:bodyPr>
            <a:normAutofit/>
          </a:bodyPr>
          <a:lstStyle/>
          <a:p>
            <a:pPr marL="0" indent="0">
              <a:buNone/>
            </a:pPr>
            <a:r>
              <a:rPr lang="en-US" sz="2400" b="1" u="sng" dirty="0">
                <a:latin typeface="Times New Roman" pitchFamily="18" charset="0"/>
                <a:cs typeface="Times New Roman" panose="02020603050405020304" pitchFamily="18" charset="0"/>
              </a:rPr>
              <a:t>Web architecture</a:t>
            </a:r>
            <a:endParaRPr lang="en-IN" sz="2400" b="1" u="sng"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13</a:t>
            </a:fld>
            <a:endParaRPr lang="en-US"/>
          </a:p>
        </p:txBody>
      </p:sp>
      <p:pic>
        <p:nvPicPr>
          <p:cNvPr id="7" name="image15.png">
            <a:extLst>
              <a:ext uri="{FF2B5EF4-FFF2-40B4-BE49-F238E27FC236}">
                <a16:creationId xmlns:a16="http://schemas.microsoft.com/office/drawing/2014/main" id="{C94B0519-1AC6-3BCB-6510-08FA9E245BE9}"/>
              </a:ext>
            </a:extLst>
          </p:cNvPr>
          <p:cNvPicPr>
            <a:picLocks noChangeAspect="1"/>
          </p:cNvPicPr>
          <p:nvPr/>
        </p:nvPicPr>
        <p:blipFill>
          <a:blip r:embed="rId2"/>
          <a:stretch>
            <a:fillRect/>
          </a:stretch>
        </p:blipFill>
        <p:spPr>
          <a:xfrm>
            <a:off x="1919536" y="1986598"/>
            <a:ext cx="8136903" cy="3680504"/>
          </a:xfrm>
          <a:prstGeom prst="rect">
            <a:avLst/>
          </a:prstGeom>
        </p:spPr>
      </p:pic>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b="1">
                <a:solidFill>
                  <a:schemeClr val="accent1">
                    <a:lumMod val="75000"/>
                  </a:schemeClr>
                </a:solidFill>
                <a:latin typeface="Times New Roman" pitchFamily="18" charset="0"/>
                <a:cs typeface="Times New Roman" panose="02020603050405020304" pitchFamily="18" charset="0"/>
              </a:rPr>
              <a:t>System Design</a:t>
            </a:r>
            <a:br>
              <a:rPr lang="en-US" sz="3200" b="1" u="sng">
                <a:solidFill>
                  <a:schemeClr val="tx1">
                    <a:lumMod val="75000"/>
                    <a:lumOff val="25000"/>
                  </a:schemeClr>
                </a:solidFill>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41706627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p:txBody>
          <a:bodyPr vert="horz" lIns="91440" tIns="45720" rIns="91440" bIns="45720" rtlCol="0" anchor="t">
            <a:normAutofit/>
          </a:bodyPr>
          <a:lstStyle/>
          <a:p>
            <a:pPr marL="0" indent="0">
              <a:buNone/>
            </a:pPr>
            <a:r>
              <a:rPr lang="en-IN" sz="2400" b="1" u="sng" kern="100" dirty="0">
                <a:effectLst/>
                <a:latin typeface="Times New Roman" panose="02020603050405020304" pitchFamily="18" charset="0"/>
                <a:ea typeface="Calibri" panose="020F0502020204030204" pitchFamily="34" charset="0"/>
                <a:cs typeface="Times New Roman" panose="02020603050405020304" pitchFamily="18" charset="0"/>
              </a:rPr>
              <a:t>Dataset-</a:t>
            </a:r>
          </a:p>
          <a:p>
            <a:pPr>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dataset used for training is InfiniteRep, which is a synthetic, open-source dataset for fitness and physical therapy (PT) applications. </a:t>
            </a:r>
          </a:p>
          <a:p>
            <a:pPr>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includes 1000+ videos of diverse avatars performing multiple repetitions of common exercises. </a:t>
            </a:r>
          </a:p>
          <a:p>
            <a:pPr>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includes significant variation in the environment, lighting conditions, avatar demographics, and movement trajectories. </a:t>
            </a:r>
          </a:p>
          <a:p>
            <a:pPr>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dataset features 100 videos per exercise, spanning 5 to 10 repetitions each (1,000 videos total). </a:t>
            </a:r>
          </a:p>
          <a:p>
            <a:pPr>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main features include working under diverse lighting conditions, varied body shape, skin tones, and clothing.</a:t>
            </a:r>
            <a:endParaRPr lang="en-US" sz="3200" b="1"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14</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Implementation</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3299142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p:txBody>
          <a:bodyPr vert="horz" lIns="91440" tIns="45720" rIns="91440" bIns="45720" rtlCol="0" anchor="t">
            <a:normAutofit/>
          </a:bodyPr>
          <a:lstStyle/>
          <a:p>
            <a:pPr marR="0">
              <a:spcBef>
                <a:spcPts val="0"/>
              </a:spcBef>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estimated joints and body parts are then checked for correctness by the use of functions which calculate the angles between them based on the specific exercise being performed. </a:t>
            </a:r>
          </a:p>
          <a:p>
            <a:pPr marR="0">
              <a:spcBef>
                <a:spcPts val="0"/>
              </a:spcBef>
              <a:buFont typeface="Wingdings" panose="05000000000000000000" pitchFamily="2" charset="2"/>
              <a:buChar char="Ø"/>
            </a:pPr>
            <a:endParaRPr lang="en-IN" sz="2000" dirty="0">
              <a:solidFill>
                <a:srgbClr val="000000"/>
              </a:solidFill>
              <a:effectLst/>
              <a:latin typeface="Times New Roman" panose="02020603050405020304" pitchFamily="18" charset="0"/>
              <a:ea typeface="Times New Roman" panose="02020603050405020304" pitchFamily="18" charset="0"/>
            </a:endParaRPr>
          </a:p>
          <a:p>
            <a:pPr marR="0">
              <a:spcBef>
                <a:spcPts val="0"/>
              </a:spcBef>
              <a:buFont typeface="Wingdings" panose="05000000000000000000" pitchFamily="2" charset="2"/>
              <a:buChar char="Ø"/>
            </a:pPr>
            <a:r>
              <a:rPr lang="en-IN" sz="2000" dirty="0">
                <a:solidFill>
                  <a:srgbClr val="000000"/>
                </a:solidFill>
                <a:effectLst/>
                <a:latin typeface="Times New Roman" panose="02020603050405020304" pitchFamily="18" charset="0"/>
                <a:ea typeface="Times New Roman" panose="02020603050405020304" pitchFamily="18" charset="0"/>
              </a:rPr>
              <a:t>The numeric value of the angle in degrees is altered such that any angle greater than 180 is reset to 0. </a:t>
            </a:r>
          </a:p>
          <a:p>
            <a:pPr marL="0" marR="0" indent="0">
              <a:spcBef>
                <a:spcPts val="0"/>
              </a:spcBef>
              <a:buNone/>
            </a:pPr>
            <a:endParaRPr lang="en-IN" sz="2000" dirty="0">
              <a:solidFill>
                <a:srgbClr val="000000"/>
              </a:solidFill>
              <a:latin typeface="Times New Roman" panose="02020603050405020304" pitchFamily="18" charset="0"/>
              <a:ea typeface="Times New Roman" panose="02020603050405020304" pitchFamily="18" charset="0"/>
            </a:endParaRPr>
          </a:p>
          <a:p>
            <a:pPr marR="0">
              <a:spcBef>
                <a:spcPts val="0"/>
              </a:spcBef>
              <a:buFont typeface="Wingdings" panose="05000000000000000000" pitchFamily="2" charset="2"/>
              <a:buChar char="Ø"/>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or the purpose of this work, we have considered four different exercises, which are push-ups, leg extensions, lunges and bicep curls. </a:t>
            </a:r>
          </a:p>
          <a:p>
            <a:pPr marR="0">
              <a:spcBef>
                <a:spcPts val="0"/>
              </a:spcBef>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spcBef>
                <a:spcPts val="0"/>
              </a:spcBef>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If the user's form is incorrect, the system provides real-time feedback on where the user is making a mistake. </a:t>
            </a:r>
          </a:p>
          <a:p>
            <a:pPr marR="0">
              <a:spcBef>
                <a:spcPts val="0"/>
              </a:spcBef>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spcBef>
                <a:spcPts val="0"/>
              </a:spcBef>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feedback is in the form of visual cues such as highlighting the correct and incorrect body positions and displaying a text message on how to correct it.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b="1"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15</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Implementation</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272750893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1017310" y="1253765"/>
            <a:ext cx="10515600" cy="4732256"/>
          </a:xfrm>
        </p:spPr>
        <p:txBody>
          <a:bodyPr vert="horz" lIns="91440" tIns="45720" rIns="91440" bIns="45720" rtlCol="0" anchor="t">
            <a:noAutofit/>
          </a:bodyPr>
          <a:lstStyle/>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order to effectively locate the source of the incorrect posture for each exercise, we only consider the landmarks and connections between them that are relevant to that particular exercise. </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When the user’s form is deemed correct, the connections are displayed in green colour along with a message reiterating that it is correct. On the other hand, when the user’s form is incorrect, the connections are displayed in red with a message reiterating the same.</a:t>
            </a:r>
          </a:p>
          <a:p>
            <a:pPr>
              <a:buFont typeface="Wingdings" panose="05000000000000000000" pitchFamily="2" charset="2"/>
              <a:buChar char="Ø"/>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number of repetitions performed by the user along with their current stage of exercise is also displayed. </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When the angle between the relevant joints for a given exercise cross a certain threshold, the repetition counter is incremented and the stage of the exercise is updated. </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16</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Implementation</a:t>
            </a:r>
            <a:br>
              <a:rPr lang="en-US" sz="3200" b="1" u="sng" dirty="0">
                <a:latin typeface="Times New Roman" pitchFamily="18" charset="0"/>
                <a:cs typeface="Times New Roman" panose="02020603050405020304" pitchFamily="18" charset="0"/>
              </a:rPr>
            </a:br>
            <a:endParaRPr lang="en-US" sz="3200" b="1" u="sng" dirty="0">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962543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838200" y="1792270"/>
            <a:ext cx="10515600" cy="3273459"/>
          </a:xfrm>
        </p:spPr>
        <p:txBody>
          <a:bodyPr vert="horz" lIns="91440" tIns="45720" rIns="91440" bIns="45720" rtlCol="0" anchor="t">
            <a:noAutofit/>
          </a:bodyPr>
          <a:lstStyle/>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While applying the model to real-time webcam video feed, we process the feed every 10 frames to save the computation of every single frame. </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By default, the input feed received from OpenCV is in the Blue-Green-Red (BGR) format.</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However, MediaPipe can only process Red-Green-Blue format. </a:t>
            </a:r>
          </a:p>
          <a:p>
            <a:pPr>
              <a:buFont typeface="Wingdings" panose="05000000000000000000" pitchFamily="2" charset="2"/>
              <a:buChar char="Ø"/>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solve this problem, we convert the feed from BGR to RGB using OpenCV’s inbuilt functions.</a:t>
            </a:r>
          </a:p>
          <a:p>
            <a:pP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17</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Implementation</a:t>
            </a:r>
            <a:br>
              <a:rPr lang="en-US" sz="3200" b="1" u="sng" dirty="0">
                <a:latin typeface="Times New Roman" pitchFamily="18" charset="0"/>
                <a:cs typeface="Times New Roman" panose="02020603050405020304" pitchFamily="18" charset="0"/>
              </a:rPr>
            </a:br>
            <a:endParaRPr lang="en-US" sz="3200" b="1" u="sng" dirty="0">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59608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9EB20-BDDB-87E3-7229-5BDB17A2994D}"/>
              </a:ext>
            </a:extLst>
          </p:cNvPr>
          <p:cNvSpPr>
            <a:spLocks noGrp="1"/>
          </p:cNvSpPr>
          <p:nvPr>
            <p:ph type="dt" sz="half" idx="10"/>
          </p:nvPr>
        </p:nvSpPr>
        <p:spPr/>
        <p:txBody>
          <a:bodyPr/>
          <a:lstStyle/>
          <a:p>
            <a:r>
              <a:rPr lang="en-US"/>
              <a:t>VIII Semester, Department of ISE, RNSIT</a:t>
            </a:r>
          </a:p>
        </p:txBody>
      </p:sp>
      <p:sp>
        <p:nvSpPr>
          <p:cNvPr id="3" name="Footer Placeholder 2">
            <a:extLst>
              <a:ext uri="{FF2B5EF4-FFF2-40B4-BE49-F238E27FC236}">
                <a16:creationId xmlns:a16="http://schemas.microsoft.com/office/drawing/2014/main" id="{D586F980-E46E-9E9C-36A1-FCAAC82F0833}"/>
              </a:ext>
            </a:extLst>
          </p:cNvPr>
          <p:cNvSpPr>
            <a:spLocks noGrp="1"/>
          </p:cNvSpPr>
          <p:nvPr>
            <p:ph type="ftr" sz="quarter" idx="11"/>
          </p:nvPr>
        </p:nvSpPr>
        <p:spPr/>
        <p:txBody>
          <a:bodyPr/>
          <a:lstStyle/>
          <a:p>
            <a:r>
              <a:rPr lang="en-US"/>
              <a:t>2021 - 2022</a:t>
            </a:r>
          </a:p>
        </p:txBody>
      </p:sp>
      <p:sp>
        <p:nvSpPr>
          <p:cNvPr id="4" name="Slide Number Placeholder 3">
            <a:extLst>
              <a:ext uri="{FF2B5EF4-FFF2-40B4-BE49-F238E27FC236}">
                <a16:creationId xmlns:a16="http://schemas.microsoft.com/office/drawing/2014/main" id="{7BC865CB-E04C-4445-9E75-8904EF069D71}"/>
              </a:ext>
            </a:extLst>
          </p:cNvPr>
          <p:cNvSpPr>
            <a:spLocks noGrp="1"/>
          </p:cNvSpPr>
          <p:nvPr>
            <p:ph type="sldNum" sz="quarter" idx="12"/>
          </p:nvPr>
        </p:nvSpPr>
        <p:spPr/>
        <p:txBody>
          <a:bodyPr/>
          <a:lstStyle/>
          <a:p>
            <a:fld id="{5B4F5413-E548-45A8-B9DD-11B71454D5CA}" type="slidenum">
              <a:rPr lang="en-US" smtClean="0"/>
              <a:t>18</a:t>
            </a:fld>
            <a:endParaRPr lang="en-US"/>
          </a:p>
        </p:txBody>
      </p:sp>
      <p:pic>
        <p:nvPicPr>
          <p:cNvPr id="5" name="Picture 4">
            <a:extLst>
              <a:ext uri="{FF2B5EF4-FFF2-40B4-BE49-F238E27FC236}">
                <a16:creationId xmlns:a16="http://schemas.microsoft.com/office/drawing/2014/main" id="{52B1CE49-F2CA-80C1-F4A7-E58215DCF8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3040" y="830687"/>
            <a:ext cx="5526815" cy="5192666"/>
          </a:xfrm>
          <a:prstGeom prst="rect">
            <a:avLst/>
          </a:prstGeom>
        </p:spPr>
      </p:pic>
      <p:sp>
        <p:nvSpPr>
          <p:cNvPr id="6" name="Title 1">
            <a:extLst>
              <a:ext uri="{FF2B5EF4-FFF2-40B4-BE49-F238E27FC236}">
                <a16:creationId xmlns:a16="http://schemas.microsoft.com/office/drawing/2014/main" id="{EA241237-BAF2-7371-6FFC-5787AFBF1EF6}"/>
              </a:ext>
            </a:extLst>
          </p:cNvPr>
          <p:cNvSpPr txBox="1">
            <a:spLocks/>
          </p:cNvSpPr>
          <p:nvPr/>
        </p:nvSpPr>
        <p:spPr>
          <a:xfrm>
            <a:off x="838200" y="136525"/>
            <a:ext cx="10515600" cy="694162"/>
          </a:xfrm>
          <a:prstGeom prst="rect">
            <a:avLst/>
          </a:prstGeom>
        </p:spPr>
        <p:txBody>
          <a:bodyPr>
            <a:noAutofit/>
          </a:bodyPr>
          <a:lst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a:lstStyle>
          <a:p>
            <a:pPr algn="ctr"/>
            <a:r>
              <a:rPr lang="en-US" sz="3200">
                <a:solidFill>
                  <a:schemeClr val="accent1">
                    <a:lumMod val="75000"/>
                  </a:schemeClr>
                </a:solidFill>
                <a:latin typeface="Times New Roman"/>
                <a:cs typeface="Times New Roman"/>
              </a:rPr>
              <a:t>Implementation</a:t>
            </a:r>
            <a:br>
              <a:rPr lang="en-US" sz="3200" u="sng">
                <a:latin typeface="Times New Roman" pitchFamily="18" charset="0"/>
                <a:cs typeface="Times New Roman" panose="02020603050405020304" pitchFamily="18" charset="0"/>
              </a:rPr>
            </a:br>
            <a:endParaRPr lang="en-US" sz="3200" u="sng" dirty="0">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411685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838200" y="1190898"/>
            <a:ext cx="10515600" cy="694162"/>
          </a:xfrm>
        </p:spPr>
        <p:txBody>
          <a:bodyPr vert="horz" lIns="91440" tIns="45720" rIns="91440" bIns="45720" rtlCol="0" anchor="t">
            <a:normAutofit/>
          </a:bodyPr>
          <a:lstStyle/>
          <a:p>
            <a:pPr>
              <a:buFont typeface="Wingdings" panose="05000000000000000000" pitchFamily="2" charset="2"/>
              <a:buChar char="Ø"/>
            </a:pPr>
            <a:r>
              <a:rPr lang="en-IN" sz="2000" dirty="0">
                <a:latin typeface="Times New Roman" panose="02020603050405020304" pitchFamily="18" charset="0"/>
                <a:ea typeface="Calibri" panose="020F0502020204030204" pitchFamily="34" charset="0"/>
              </a:rPr>
              <a:t>The f</a:t>
            </a:r>
            <a:r>
              <a:rPr lang="en-IN" sz="2000" dirty="0">
                <a:effectLst/>
                <a:latin typeface="Times New Roman" panose="02020603050405020304" pitchFamily="18" charset="0"/>
                <a:ea typeface="Calibri" panose="020F0502020204030204" pitchFamily="34" charset="0"/>
              </a:rPr>
              <a:t>igure below shows the demonstrator performing a push-up with correct form with the angle between the knee, elbow and hip being within a certain threshold level. </a:t>
            </a:r>
            <a:endParaRPr lang="en-US" b="1"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19</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Discussion of Results</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D8DEF8C-82F5-432E-8901-A550148FEA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6243" y="1971655"/>
            <a:ext cx="5739513" cy="3837940"/>
          </a:xfrm>
          <a:prstGeom prst="rect">
            <a:avLst/>
          </a:prstGeom>
        </p:spPr>
      </p:pic>
    </p:spTree>
    <p:extLst>
      <p:ext uri="{BB962C8B-B14F-4D97-AF65-F5344CB8AC3E}">
        <p14:creationId xmlns:p14="http://schemas.microsoft.com/office/powerpoint/2010/main" val="2993301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FA56-D867-45E6-8A2D-129C8A819575}"/>
              </a:ext>
            </a:extLst>
          </p:cNvPr>
          <p:cNvSpPr>
            <a:spLocks noGrp="1"/>
          </p:cNvSpPr>
          <p:nvPr>
            <p:ph type="title"/>
          </p:nvPr>
        </p:nvSpPr>
        <p:spPr>
          <a:xfrm>
            <a:off x="2424113" y="333375"/>
            <a:ext cx="7467600" cy="1295400"/>
          </a:xfrm>
        </p:spPr>
        <p:txBody>
          <a:bodyPr rtlCol="0">
            <a:noAutofit/>
          </a:bodyPr>
          <a:lstStyle/>
          <a:p>
            <a:pPr algn="ctr" fontAlgn="auto">
              <a:spcAft>
                <a:spcPct val="0"/>
              </a:spcAft>
              <a:defRPr/>
            </a:pPr>
            <a:r>
              <a:rPr lang="en-US" sz="3200">
                <a:solidFill>
                  <a:schemeClr val="accent1">
                    <a:lumMod val="75000"/>
                  </a:schemeClr>
                </a:solidFill>
                <a:latin typeface="Times New Roman" pitchFamily="18" charset="0"/>
                <a:cs typeface="Times New Roman" panose="02020603050405020304" pitchFamily="18" charset="0"/>
              </a:rPr>
              <a:t>ABSTRACT</a:t>
            </a:r>
            <a:br>
              <a:rPr lang="en-US" sz="3200" u="sng">
                <a:solidFill>
                  <a:schemeClr val="accent1">
                    <a:lumMod val="75000"/>
                  </a:schemeClr>
                </a:solidFill>
                <a:latin typeface="Times New Roman" pitchFamily="18" charset="0"/>
                <a:cs typeface="Times New Roman" panose="02020603050405020304" pitchFamily="18" charset="0"/>
              </a:rPr>
            </a:br>
            <a:endParaRPr lang="en-US" sz="3200" u="sng">
              <a:solidFill>
                <a:schemeClr val="accent1">
                  <a:lumMod val="75000"/>
                </a:schemeClr>
              </a:solidFill>
              <a:latin typeface="Times New Roman"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19BB7-A94E-47A4-A9B8-AC3EBFB9FAB5}"/>
              </a:ext>
            </a:extLst>
          </p:cNvPr>
          <p:cNvSpPr>
            <a:spLocks noGrp="1"/>
          </p:cNvSpPr>
          <p:nvPr>
            <p:ph idx="1"/>
          </p:nvPr>
        </p:nvSpPr>
        <p:spPr>
          <a:xfrm>
            <a:off x="713934" y="1132681"/>
            <a:ext cx="10887958" cy="4592637"/>
          </a:xfrm>
        </p:spPr>
        <p:txBody>
          <a:bodyPr vert="horz" wrap="square" lIns="91440" tIns="45720" rIns="91440" bIns="45720" numCol="1" rtlCol="0" anchor="t" anchorCtr="0" compatLnSpc="1">
            <a:prstTxWarp prst="textNoShape">
              <a:avLst/>
            </a:prstTxWarp>
            <a:noAutofit/>
          </a:bodyPr>
          <a:lstStyle/>
          <a:p>
            <a:pPr marL="355600" indent="-355600" algn="just" fontAlgn="auto">
              <a:lnSpc>
                <a:spcPct val="170000"/>
              </a:lnSpc>
              <a:spcAft>
                <a:spcPct val="0"/>
              </a:spcAft>
              <a:defRPr/>
            </a:pPr>
            <a:r>
              <a:rPr lang="en-US" sz="2000" dirty="0">
                <a:latin typeface="Times New Roman"/>
                <a:ea typeface="+mn-lt"/>
                <a:cs typeface="Times New Roman"/>
              </a:rPr>
              <a:t>The importance of the way human beings conduct their health can result in numerous benefits and prevention of weight problems, that may successfully lessen the threat of loss of life. </a:t>
            </a:r>
            <a:endParaRPr lang="en-US" sz="2000" dirty="0">
              <a:latin typeface="Times New Roman"/>
              <a:cs typeface="Times New Roman"/>
            </a:endParaRPr>
          </a:p>
          <a:p>
            <a:pPr marL="355600" indent="-355600" algn="just">
              <a:lnSpc>
                <a:spcPct val="170000"/>
              </a:lnSpc>
              <a:spcAft>
                <a:spcPct val="0"/>
              </a:spcAft>
              <a:defRPr/>
            </a:pPr>
            <a:r>
              <a:rPr lang="en-US" sz="2000" dirty="0">
                <a:latin typeface="Times New Roman"/>
                <a:ea typeface="+mn-lt"/>
                <a:cs typeface="+mn-lt"/>
              </a:rPr>
              <a:t>Working out at home is an opportunity to make fitness accessible without requiring lots of equipment. However, it has its drawbacks such as a confined access of fitness know-how, which can lead to severe injuries. </a:t>
            </a:r>
            <a:endParaRPr lang="en-US" sz="2000" dirty="0">
              <a:latin typeface="Times New Roman"/>
              <a:cs typeface="Times New Roman"/>
            </a:endParaRPr>
          </a:p>
          <a:p>
            <a:pPr marL="355600" indent="-355600" algn="just">
              <a:lnSpc>
                <a:spcPct val="170000"/>
              </a:lnSpc>
              <a:spcAft>
                <a:spcPct val="0"/>
              </a:spcAft>
              <a:defRPr/>
            </a:pPr>
            <a:r>
              <a:rPr lang="en-US" sz="2000" dirty="0">
                <a:latin typeface="Times New Roman"/>
                <a:ea typeface="+mn-lt"/>
                <a:cs typeface="+mn-lt"/>
              </a:rPr>
              <a:t>Our solution uses the MediaPipe library which is trained on the InfiniteRep dataset and fine-tuned for real-time form detection and correction. By using this product, fitness enthusiasts can get accurate and real-time information about their exercise technique, which can help them improve performance and prevent injury.</a:t>
            </a:r>
          </a:p>
          <a:p>
            <a:pPr marL="0" indent="0" algn="just" fontAlgn="auto">
              <a:spcAft>
                <a:spcPct val="0"/>
              </a:spcAft>
              <a:buNone/>
              <a:defRPr/>
            </a:pPr>
            <a:endParaRPr lang="en-US" sz="2000" b="1" dirty="0">
              <a:latin typeface="Times New Roman"/>
              <a:cs typeface="Calibri"/>
            </a:endParaRPr>
          </a:p>
          <a:p>
            <a:pPr algn="just" fontAlgn="auto">
              <a:spcAft>
                <a:spcPct val="0"/>
              </a:spcAft>
              <a:defRPr/>
            </a:pPr>
            <a:endParaRPr lang="en-US" sz="2000" b="1" dirty="0">
              <a:latin typeface="Times New Roman"/>
              <a:cs typeface="Calibri"/>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Calibri"/>
            </a:endParaRPr>
          </a:p>
        </p:txBody>
      </p:sp>
      <p:sp>
        <p:nvSpPr>
          <p:cNvPr id="4100" name="Date Placeholder 4">
            <a:extLst>
              <a:ext uri="{FF2B5EF4-FFF2-40B4-BE49-F238E27FC236}">
                <a16:creationId xmlns:a16="http://schemas.microsoft.com/office/drawing/2014/main" id="{52C70369-248F-4FFD-B479-E0270F8C618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4101" name="Footer Placeholder 3">
            <a:extLst>
              <a:ext uri="{FF2B5EF4-FFF2-40B4-BE49-F238E27FC236}">
                <a16:creationId xmlns:a16="http://schemas.microsoft.com/office/drawing/2014/main" id="{992BEEBE-F5FB-4DCB-9005-0D4AB1B116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4102" name="Slide Number Placeholder 6">
            <a:extLst>
              <a:ext uri="{FF2B5EF4-FFF2-40B4-BE49-F238E27FC236}">
                <a16:creationId xmlns:a16="http://schemas.microsoft.com/office/drawing/2014/main" id="{89AB5E44-D8CE-43AE-BAF1-55E51C50FA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24D558B-C10C-434F-AB30-4608CB8ABD6A}" type="slidenum">
              <a:rPr lang="en-US" altLang="en-US">
                <a:solidFill>
                  <a:srgbClr val="2B5FF3"/>
                </a:solidFill>
              </a:rPr>
              <a:t>2</a:t>
            </a:fld>
            <a:endParaRPr lang="en-US" altLang="en-US">
              <a:solidFill>
                <a:srgbClr val="2B5FF3"/>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838200" y="1190897"/>
            <a:ext cx="10515600" cy="1043255"/>
          </a:xfrm>
        </p:spPr>
        <p:txBody>
          <a:bodyPr vert="horz" lIns="91440" tIns="45720" rIns="91440" bIns="45720" rtlCol="0" anchor="t">
            <a:normAutofit lnSpcReduction="10000"/>
          </a:bodyPr>
          <a:lstStyle/>
          <a:p>
            <a:pPr marR="0">
              <a:lnSpc>
                <a:spcPct val="107000"/>
              </a:lnSpc>
              <a:spcBef>
                <a:spcPts val="0"/>
              </a:spcBef>
              <a:spcAft>
                <a:spcPts val="800"/>
              </a:spcAft>
              <a:buFont typeface="Wingdings" panose="05000000000000000000" pitchFamily="2" charset="2"/>
              <a:buChar char="Ø"/>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This figure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shows the demonstrator performing a push-up with an incorrect posture with the angle exceeding the threshold value which can lead to potential harm to a real user if remained undetected.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20</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Discussion of Results</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95335D-F69F-1E00-5E2D-9EA53D48AD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2810" y="1971654"/>
            <a:ext cx="5702946" cy="3837940"/>
          </a:xfrm>
          <a:prstGeom prst="rect">
            <a:avLst/>
          </a:prstGeom>
        </p:spPr>
      </p:pic>
    </p:spTree>
    <p:extLst>
      <p:ext uri="{BB962C8B-B14F-4D97-AF65-F5344CB8AC3E}">
        <p14:creationId xmlns:p14="http://schemas.microsoft.com/office/powerpoint/2010/main" val="34671087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838200" y="1190898"/>
            <a:ext cx="10515600" cy="1816253"/>
          </a:xfrm>
        </p:spPr>
        <p:txBody>
          <a:bodyPr vert="horz" lIns="91440" tIns="45720" rIns="91440" bIns="45720" rtlCol="0" anchor="t">
            <a:normAutofit/>
          </a:bodyPr>
          <a:lstStyle/>
          <a:p>
            <a:pPr>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The results of our evaluation showed that the MediaPipe model used in this system achieved a high accuracy rate, with an MPJPE of 3.2 cm and a PCK of 95.6% on the InfiniteRep dataset. </a:t>
            </a:r>
          </a:p>
          <a:p>
            <a:pPr>
              <a:buFont typeface="Wingdings" panose="05000000000000000000" pitchFamily="2" charset="2"/>
              <a:buChar char="Ø"/>
            </a:pPr>
            <a:endParaRPr lang="en-IN" sz="20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This indicates that the model is able to accurately estimate body poses and key joints in exercises, making it well-suited for use in a physical exercise form correction system.</a:t>
            </a:r>
            <a:endParaRPr lang="en-US" b="1"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21</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Discussion of Results</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FBF7BD-6D28-8C6C-036E-A15CE785E9FD}"/>
              </a:ext>
            </a:extLst>
          </p:cNvPr>
          <p:cNvPicPr>
            <a:picLocks noChangeAspect="1"/>
          </p:cNvPicPr>
          <p:nvPr/>
        </p:nvPicPr>
        <p:blipFill>
          <a:blip r:embed="rId2"/>
          <a:stretch>
            <a:fillRect/>
          </a:stretch>
        </p:blipFill>
        <p:spPr>
          <a:xfrm>
            <a:off x="2233852" y="3276810"/>
            <a:ext cx="7724295" cy="2390292"/>
          </a:xfrm>
          <a:prstGeom prst="rect">
            <a:avLst/>
          </a:prstGeom>
        </p:spPr>
      </p:pic>
    </p:spTree>
    <p:extLst>
      <p:ext uri="{BB962C8B-B14F-4D97-AF65-F5344CB8AC3E}">
        <p14:creationId xmlns:p14="http://schemas.microsoft.com/office/powerpoint/2010/main" val="29011603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a:xfrm>
            <a:off x="1121004" y="1914405"/>
            <a:ext cx="10515600" cy="1514595"/>
          </a:xfrm>
        </p:spPr>
        <p:txBody>
          <a:bodyPr vert="horz" lIns="91440" tIns="45720" rIns="91440" bIns="45720" rtlCol="0" anchor="t">
            <a:normAutofit/>
          </a:bodyPr>
          <a:lstStyle/>
          <a:p>
            <a:pPr marL="0" indent="0">
              <a:buNone/>
            </a:pPr>
            <a:r>
              <a:rPr lang="en-US" sz="2400" dirty="0">
                <a:latin typeface="Times New Roman" pitchFamily="18" charset="0"/>
                <a:cs typeface="Times New Roman" panose="02020603050405020304" pitchFamily="18" charset="0"/>
              </a:rPr>
              <a:t>The National Conference Paper can be found at-</a:t>
            </a:r>
          </a:p>
          <a:p>
            <a:pPr marL="0" indent="0">
              <a:buNone/>
            </a:pPr>
            <a:r>
              <a:rPr lang="en-US" sz="2400" dirty="0">
                <a:latin typeface="Times New Roman" pitchFamily="18" charset="0"/>
                <a:cs typeface="Times New Roman" panose="02020603050405020304" pitchFamily="18" charset="0"/>
                <a:hlinkClick r:id="rId2"/>
              </a:rPr>
              <a:t>https://drive.google.com/file/d/1uqOG6gX6oiBpHcGUYhiHOb7j7mWwVGnC/view?usp=sharing</a:t>
            </a:r>
            <a:endParaRPr lang="en-US" sz="2400" dirty="0">
              <a:latin typeface="Times New Roman"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t>22</a:t>
            </a:fld>
            <a:endParaRPr lang="en-US"/>
          </a:p>
        </p:txBody>
      </p:sp>
      <p:sp>
        <p:nvSpPr>
          <p:cNvPr id="11" name="Title 1">
            <a:extLst>
              <a:ext uri="{FF2B5EF4-FFF2-40B4-BE49-F238E27FC236}">
                <a16:creationId xmlns:a16="http://schemas.microsoft.com/office/drawing/2014/main" id="{83DEDEEE-6C95-4F50-9D5E-781947163C9E}"/>
              </a:ext>
            </a:extLst>
          </p:cNvPr>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a:cs typeface="Times New Roman"/>
              </a:rPr>
              <a:t>National Conference Paper</a:t>
            </a:r>
            <a:br>
              <a:rPr lang="en-US" sz="3200" b="1" u="sng" dirty="0">
                <a:latin typeface="Times New Roman" pitchFamily="18" charset="0"/>
                <a:cs typeface="Times New Roman" panose="02020603050405020304" pitchFamily="18" charset="0"/>
              </a:rPr>
            </a:br>
            <a:endParaRPr lang="en-US" sz="3200" b="1" u="sng">
              <a:solidFill>
                <a:schemeClr val="tx1">
                  <a:lumMod val="75000"/>
                  <a:lumOff val="25000"/>
                </a:schemeClr>
              </a:solidFill>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35510567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8302-51AE-4C1C-995F-03E2F7DC56A2}"/>
              </a:ext>
            </a:extLst>
          </p:cNvPr>
          <p:cNvSpPr>
            <a:spLocks noGrp="1"/>
          </p:cNvSpPr>
          <p:nvPr>
            <p:ph type="title"/>
          </p:nvPr>
        </p:nvSpPr>
        <p:spPr>
          <a:xfrm>
            <a:off x="2063750" y="192088"/>
            <a:ext cx="7467600" cy="714375"/>
          </a:xfrm>
        </p:spPr>
        <p:txBody>
          <a:bodyPr rtlCol="0">
            <a:normAutofit/>
          </a:bodyPr>
          <a:lstStyle/>
          <a:p>
            <a:pPr algn="ctr" fontAlgn="auto">
              <a:spcAft>
                <a:spcPct val="0"/>
              </a:spcAft>
              <a:defRPr/>
            </a:pPr>
            <a:r>
              <a:rPr lang="en-US" sz="3200">
                <a:solidFill>
                  <a:schemeClr val="accent1">
                    <a:lumMod val="75000"/>
                  </a:schemeClr>
                </a:solidFill>
                <a:latin typeface="Times New Roman" pitchFamily="18" charset="0"/>
                <a:cs typeface="Times New Roman" panose="02020603050405020304" pitchFamily="18" charset="0"/>
              </a:rPr>
              <a:t>CONCLUSIONS</a:t>
            </a:r>
            <a:endParaRPr lang="en-IN" sz="3200">
              <a:solidFill>
                <a:schemeClr val="accent1">
                  <a:lumMod val="75000"/>
                </a:schemeClr>
              </a:solidFill>
              <a:latin typeface="Times New Roman" pitchFamily="18" charset="0"/>
              <a:cs typeface="Times New Roman" panose="02020603050405020304" pitchFamily="18" charset="0"/>
            </a:endParaRPr>
          </a:p>
        </p:txBody>
      </p:sp>
      <p:sp>
        <p:nvSpPr>
          <p:cNvPr id="10244" name="Date Placeholder 4">
            <a:extLst>
              <a:ext uri="{FF2B5EF4-FFF2-40B4-BE49-F238E27FC236}">
                <a16:creationId xmlns:a16="http://schemas.microsoft.com/office/drawing/2014/main" id="{D57A4375-8911-403D-9327-F39EE92F62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10245" name="Footer Placeholder 3">
            <a:extLst>
              <a:ext uri="{FF2B5EF4-FFF2-40B4-BE49-F238E27FC236}">
                <a16:creationId xmlns:a16="http://schemas.microsoft.com/office/drawing/2014/main" id="{A5A89E3C-827E-4B22-9239-4AD9BD1EBC0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10246" name="Slide Number Placeholder 6">
            <a:extLst>
              <a:ext uri="{FF2B5EF4-FFF2-40B4-BE49-F238E27FC236}">
                <a16:creationId xmlns:a16="http://schemas.microsoft.com/office/drawing/2014/main" id="{5F59C91E-1A88-4BDA-83CE-7A4EDA40A9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7BA7B388-55E7-4EE9-BB5D-2F6CB190C043}" type="slidenum">
              <a:rPr lang="en-US" altLang="en-US">
                <a:solidFill>
                  <a:srgbClr val="2B5FF3"/>
                </a:solidFill>
              </a:rPr>
              <a:t>23</a:t>
            </a:fld>
            <a:endParaRPr lang="en-US" altLang="en-US">
              <a:solidFill>
                <a:srgbClr val="2B5FF3"/>
              </a:solidFill>
            </a:endParaRPr>
          </a:p>
        </p:txBody>
      </p:sp>
      <p:sp>
        <p:nvSpPr>
          <p:cNvPr id="6" name="Content Placeholder 2">
            <a:extLst>
              <a:ext uri="{FF2B5EF4-FFF2-40B4-BE49-F238E27FC236}">
                <a16:creationId xmlns:a16="http://schemas.microsoft.com/office/drawing/2014/main" id="{FFCB61C9-05A5-72FC-5997-130E91EA6813}"/>
              </a:ext>
            </a:extLst>
          </p:cNvPr>
          <p:cNvSpPr txBox="1"/>
          <p:nvPr/>
        </p:nvSpPr>
        <p:spPr bwMode="auto">
          <a:xfrm>
            <a:off x="556180" y="1112363"/>
            <a:ext cx="10576875" cy="430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defPPr lvl="0">
              <a:defRPr lang="en-US"/>
            </a:defPPr>
            <a:lvl1pPr marL="228600" lvl="0" indent="-228600" algn="l" defTabSz="457200"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lvl="1" indent="-228600" algn="l" defTabSz="457200"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lvl="2" indent="-228600" algn="l" defTabSz="457200"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lvl="3" indent="-228600" algn="l" defTabSz="457200"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lvl="4" indent="-228600" algn="l" defTabSz="457200"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lvl="5"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55600" indent="-355600" algn="just" defTabSz="914400" fontAlgn="auto">
              <a:lnSpc>
                <a:spcPct val="170000"/>
              </a:lnSpc>
              <a:spcAft>
                <a:spcPct val="0"/>
              </a:spcAft>
              <a:defRPr/>
            </a:pPr>
            <a:r>
              <a:rPr lang="en-US" sz="2000" dirty="0">
                <a:latin typeface="Times New Roman"/>
                <a:ea typeface="+mn-lt"/>
                <a:cs typeface="Times New Roman"/>
              </a:rPr>
              <a:t>By providing accurate and real-time feedback on their form, users can correct their posture and achieve better workouts.</a:t>
            </a:r>
          </a:p>
          <a:p>
            <a:pPr marL="355600" indent="-355600" algn="just" defTabSz="914400">
              <a:lnSpc>
                <a:spcPct val="170000"/>
              </a:lnSpc>
              <a:spcAft>
                <a:spcPct val="0"/>
              </a:spcAft>
              <a:defRPr/>
            </a:pPr>
            <a:r>
              <a:rPr lang="en-US" sz="2000" dirty="0">
                <a:latin typeface="Times New Roman"/>
                <a:ea typeface="+mn-lt"/>
                <a:cs typeface="+mn-lt"/>
              </a:rPr>
              <a:t>The MediaPipe model used in this system has been fine-tuned for real-time pose estimation and achieved high accuracy on the InfiniteRep dataset. </a:t>
            </a:r>
            <a:endParaRPr lang="en-US" sz="2000" dirty="0">
              <a:latin typeface="Times New Roman"/>
              <a:cs typeface="Times New Roman"/>
            </a:endParaRPr>
          </a:p>
          <a:p>
            <a:pPr marL="355600" indent="-355600" algn="just" defTabSz="914400">
              <a:lnSpc>
                <a:spcPct val="170000"/>
              </a:lnSpc>
              <a:spcAft>
                <a:spcPct val="0"/>
              </a:spcAft>
              <a:defRPr/>
            </a:pPr>
            <a:r>
              <a:rPr lang="en-US" sz="2000" dirty="0">
                <a:latin typeface="Times New Roman"/>
                <a:ea typeface="+mn-lt"/>
                <a:cs typeface="+mn-lt"/>
              </a:rPr>
              <a:t>The system has the potential to be expanded to other exercises and sports, making it a valuable tool for fitness enthusiasts and athletes.</a:t>
            </a:r>
          </a:p>
          <a:p>
            <a:pPr marL="355600" indent="-355600" algn="just" defTabSz="914400">
              <a:lnSpc>
                <a:spcPct val="170000"/>
              </a:lnSpc>
              <a:spcAft>
                <a:spcPct val="0"/>
              </a:spcAft>
              <a:defRPr/>
            </a:pPr>
            <a:r>
              <a:rPr lang="en-US" sz="2000" dirty="0">
                <a:latin typeface="Times New Roman"/>
                <a:cs typeface="Calibri"/>
              </a:rPr>
              <a:t>The project focuses to display timely and regular achievements and milestones when a certain number of workouts are completed accurately and correctly. </a:t>
            </a:r>
          </a:p>
          <a:p>
            <a:pPr marL="0" indent="0" algn="just" defTabSz="914400" fontAlgn="auto">
              <a:spcAft>
                <a:spcPct val="0"/>
              </a:spcAft>
              <a:buNone/>
              <a:defRPr/>
            </a:pPr>
            <a:endParaRPr lang="en-US" sz="2000" b="1" dirty="0">
              <a:latin typeface="Times New Roman"/>
              <a:cs typeface="Calibri"/>
            </a:endParaRPr>
          </a:p>
          <a:p>
            <a:pPr algn="just" defTabSz="914400" fontAlgn="auto">
              <a:spcAft>
                <a:spcPct val="0"/>
              </a:spcAft>
              <a:defRPr/>
            </a:pPr>
            <a:endParaRPr lang="en-US" sz="2000" b="1" dirty="0">
              <a:latin typeface="Times New Roman"/>
              <a:cs typeface="Calibri"/>
            </a:endParaRPr>
          </a:p>
          <a:p>
            <a:pPr algn="just" defTabSz="914400" fontAlgn="auto">
              <a:spcAft>
                <a:spcPct val="0"/>
              </a:spcAft>
              <a:defRPr/>
            </a:pPr>
            <a:endParaRPr lang="en-US" sz="2000" dirty="0">
              <a:latin typeface="Times New Roman"/>
              <a:cs typeface="Times New Roman"/>
            </a:endParaRPr>
          </a:p>
          <a:p>
            <a:pPr algn="just" defTabSz="914400" fontAlgn="auto">
              <a:spcAft>
                <a:spcPct val="0"/>
              </a:spcAft>
              <a:defRPr/>
            </a:pPr>
            <a:endParaRPr lang="en-US" sz="2000" dirty="0">
              <a:latin typeface="Times New Roman"/>
              <a:cs typeface="Times New Roman"/>
            </a:endParaRPr>
          </a:p>
          <a:p>
            <a:pPr algn="just" defTabSz="914400" fontAlgn="auto">
              <a:spcAft>
                <a:spcPct val="0"/>
              </a:spcAft>
              <a:defRPr/>
            </a:pPr>
            <a:endParaRPr lang="en-US" sz="2000" dirty="0">
              <a:latin typeface="Times New Roman"/>
              <a:cs typeface="Calibri"/>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35E-9686-41A2-9FC6-C4F0346433E4}"/>
              </a:ext>
            </a:extLst>
          </p:cNvPr>
          <p:cNvSpPr>
            <a:spLocks noGrp="1"/>
          </p:cNvSpPr>
          <p:nvPr>
            <p:ph type="title"/>
          </p:nvPr>
        </p:nvSpPr>
        <p:spPr>
          <a:xfrm>
            <a:off x="2135188" y="136525"/>
            <a:ext cx="7467600" cy="714375"/>
          </a:xfrm>
        </p:spPr>
        <p:txBody>
          <a:bodyPr rtlCol="0">
            <a:normAutofit/>
          </a:bodyPr>
          <a:lstStyle/>
          <a:p>
            <a:pPr algn="ctr" fontAlgn="auto">
              <a:spcAft>
                <a:spcPct val="0"/>
              </a:spcAft>
              <a:defRPr/>
            </a:pPr>
            <a:r>
              <a:rPr lang="en-US" sz="3200">
                <a:solidFill>
                  <a:schemeClr val="accent1">
                    <a:lumMod val="75000"/>
                  </a:schemeClr>
                </a:solidFill>
                <a:latin typeface="Times New Roman" pitchFamily="18" charset="0"/>
                <a:cs typeface="Times New Roman" panose="02020603050405020304" pitchFamily="18" charset="0"/>
              </a:rPr>
              <a:t>FUTURE ENHANCEMENTS</a:t>
            </a:r>
            <a:endParaRPr lang="en-IN" sz="3200">
              <a:solidFill>
                <a:schemeClr val="accent1">
                  <a:lumMod val="75000"/>
                </a:schemeClr>
              </a:solidFill>
              <a:latin typeface="Times New Roman" pitchFamily="18" charset="0"/>
              <a:cs typeface="Times New Roman" panose="02020603050405020304" pitchFamily="18" charset="0"/>
            </a:endParaRPr>
          </a:p>
        </p:txBody>
      </p:sp>
      <p:sp>
        <p:nvSpPr>
          <p:cNvPr id="11268" name="Date Placeholder 4">
            <a:extLst>
              <a:ext uri="{FF2B5EF4-FFF2-40B4-BE49-F238E27FC236}">
                <a16:creationId xmlns:a16="http://schemas.microsoft.com/office/drawing/2014/main" id="{324B9BF1-F978-4F8A-B889-57D95FBA2C6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11269" name="Footer Placeholder 3">
            <a:extLst>
              <a:ext uri="{FF2B5EF4-FFF2-40B4-BE49-F238E27FC236}">
                <a16:creationId xmlns:a16="http://schemas.microsoft.com/office/drawing/2014/main" id="{BC8D0481-4FCC-4FE7-B411-97D862782E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11270" name="Slide Number Placeholder 6">
            <a:extLst>
              <a:ext uri="{FF2B5EF4-FFF2-40B4-BE49-F238E27FC236}">
                <a16:creationId xmlns:a16="http://schemas.microsoft.com/office/drawing/2014/main" id="{DEA5DF8F-37AA-46F6-B0F7-DCBE9D4B26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DA603162-F1FD-44C5-A760-31C0E8CA4C3E}" type="slidenum">
              <a:rPr lang="en-US" altLang="en-US">
                <a:solidFill>
                  <a:srgbClr val="2B5FF3"/>
                </a:solidFill>
              </a:rPr>
              <a:t>24</a:t>
            </a:fld>
            <a:endParaRPr lang="en-US" altLang="en-US">
              <a:solidFill>
                <a:srgbClr val="2B5FF3"/>
              </a:solidFill>
            </a:endParaRPr>
          </a:p>
        </p:txBody>
      </p:sp>
      <p:sp>
        <p:nvSpPr>
          <p:cNvPr id="6" name="Content Placeholder 2">
            <a:extLst>
              <a:ext uri="{FF2B5EF4-FFF2-40B4-BE49-F238E27FC236}">
                <a16:creationId xmlns:a16="http://schemas.microsoft.com/office/drawing/2014/main" id="{FE6906D2-1682-5D8A-FD5F-D14EA3088B43}"/>
              </a:ext>
            </a:extLst>
          </p:cNvPr>
          <p:cNvSpPr txBox="1"/>
          <p:nvPr/>
        </p:nvSpPr>
        <p:spPr bwMode="auto">
          <a:xfrm>
            <a:off x="976313" y="859473"/>
            <a:ext cx="10238740" cy="5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defPPr lvl="0">
              <a:defRPr lang="en-US"/>
            </a:defPPr>
            <a:lvl1pPr marL="228600" lvl="0" indent="-228600" algn="l" defTabSz="457200"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lvl="1" indent="-228600" algn="l" defTabSz="457200"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lvl="2" indent="-228600" algn="l" defTabSz="457200"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lvl="3" indent="-228600" algn="l" defTabSz="457200"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lvl="4" indent="-228600" algn="l" defTabSz="457200"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lvl="5"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55600" indent="-355600" algn="just" defTabSz="914400" fontAlgn="auto">
              <a:lnSpc>
                <a:spcPct val="170000"/>
              </a:lnSpc>
              <a:spcAft>
                <a:spcPct val="0"/>
              </a:spcAft>
              <a:defRPr/>
            </a:pPr>
            <a:r>
              <a:rPr lang="en-US" sz="1600" dirty="0">
                <a:latin typeface="Times New Roman"/>
                <a:ea typeface="+mn-lt"/>
                <a:cs typeface="Times New Roman"/>
              </a:rPr>
              <a:t>Expanding the system to include a wider variety of exercise types could increase the potential user base and provide more comprehensive feedback on exercise form.</a:t>
            </a:r>
          </a:p>
          <a:p>
            <a:pPr marL="355600" indent="-355600" algn="just" defTabSz="914400">
              <a:lnSpc>
                <a:spcPct val="170000"/>
              </a:lnSpc>
              <a:spcAft>
                <a:spcPct val="0"/>
              </a:spcAft>
              <a:defRPr/>
            </a:pPr>
            <a:r>
              <a:rPr lang="en-US" sz="1600" dirty="0">
                <a:latin typeface="Times New Roman"/>
                <a:ea typeface="+mn-lt"/>
                <a:cs typeface="+mn-lt"/>
              </a:rPr>
              <a:t>Integration with AI language models specifically Text-to-Speech could provide users with voice-based feedback on their exercise form, enhancing the user experience and providing a more natural interaction with the system.</a:t>
            </a:r>
            <a:endParaRPr lang="en-US" sz="1600" dirty="0">
              <a:latin typeface="Times New Roman"/>
              <a:ea typeface="+mn-lt"/>
              <a:cs typeface="Times New Roman"/>
            </a:endParaRPr>
          </a:p>
          <a:p>
            <a:pPr marL="355600" indent="-355600" algn="just" defTabSz="914400">
              <a:lnSpc>
                <a:spcPct val="170000"/>
              </a:lnSpc>
              <a:spcAft>
                <a:spcPct val="0"/>
              </a:spcAft>
              <a:defRPr/>
            </a:pPr>
            <a:r>
              <a:rPr lang="en-US" sz="1600" dirty="0">
                <a:latin typeface="Times New Roman"/>
                <a:ea typeface="+mn-lt"/>
                <a:cs typeface="+mn-lt"/>
              </a:rPr>
              <a:t>Integrating the system with wearable devices, such as fitness trackers or smartwatches, could provide additional data to improve the accuracy of exercise form detection and correction. For example, wearable devices could provide information on heart rate or muscle activation, which could be used to validate exercise form.</a:t>
            </a:r>
          </a:p>
          <a:p>
            <a:pPr marL="355600" indent="-355600" algn="just" defTabSz="914400">
              <a:lnSpc>
                <a:spcPct val="170000"/>
              </a:lnSpc>
              <a:spcAft>
                <a:spcPct val="0"/>
              </a:spcAft>
              <a:defRPr/>
            </a:pPr>
            <a:r>
              <a:rPr lang="en-US" sz="1600" dirty="0">
                <a:latin typeface="Times New Roman"/>
                <a:ea typeface="+mn-lt"/>
                <a:cs typeface="+mn-lt"/>
              </a:rPr>
              <a:t>Integration with virtual reality could provide a more immersive experience for users, allowing them to perform exercises in a virtual environment with real-time feedback on their form.</a:t>
            </a:r>
            <a:endParaRPr lang="en-US" sz="1600" dirty="0">
              <a:latin typeface="Times New Roman"/>
              <a:cs typeface="Calibri"/>
            </a:endParaRPr>
          </a:p>
          <a:p>
            <a:pPr marL="355600" indent="-355600" algn="just" defTabSz="914400">
              <a:lnSpc>
                <a:spcPct val="170000"/>
              </a:lnSpc>
              <a:spcAft>
                <a:spcPct val="0"/>
              </a:spcAft>
              <a:defRPr/>
            </a:pPr>
            <a:r>
              <a:rPr lang="en-US" sz="1600" dirty="0">
                <a:solidFill>
                  <a:srgbClr val="000000"/>
                </a:solidFill>
                <a:latin typeface="Times New Roman"/>
                <a:ea typeface="+mn-lt"/>
                <a:cs typeface="+mn-lt"/>
              </a:rPr>
              <a:t>Integration with a social platform could provide users with additional motivation and accountability. Users could share their progress and workout plans with friends or join virtual fitness groups to engage in friendly competition.</a:t>
            </a:r>
            <a:endParaRPr lang="en-US" sz="1600" dirty="0">
              <a:solidFill>
                <a:srgbClr val="000000"/>
              </a:solidFill>
              <a:latin typeface="Times New Roman"/>
              <a:cs typeface="Calibri"/>
            </a:endParaRPr>
          </a:p>
          <a:p>
            <a:pPr marL="0" indent="0" algn="just" defTabSz="914400" fontAlgn="auto">
              <a:spcAft>
                <a:spcPct val="0"/>
              </a:spcAft>
              <a:buNone/>
              <a:defRPr/>
            </a:pPr>
            <a:endParaRPr lang="en-US" sz="1600" b="1" dirty="0">
              <a:latin typeface="Times New Roman"/>
              <a:cs typeface="Calibri"/>
            </a:endParaRPr>
          </a:p>
          <a:p>
            <a:pPr algn="just" defTabSz="914400" fontAlgn="auto">
              <a:spcAft>
                <a:spcPct val="0"/>
              </a:spcAft>
              <a:defRPr/>
            </a:pPr>
            <a:endParaRPr lang="en-US" sz="1600" b="1" dirty="0">
              <a:latin typeface="Times New Roman"/>
              <a:cs typeface="Calibri"/>
            </a:endParaRPr>
          </a:p>
          <a:p>
            <a:pPr algn="just" defTabSz="914400" fontAlgn="auto">
              <a:spcAft>
                <a:spcPct val="0"/>
              </a:spcAft>
              <a:defRPr/>
            </a:pPr>
            <a:endParaRPr lang="en-US" sz="1600" dirty="0">
              <a:latin typeface="Times New Roman"/>
              <a:cs typeface="Times New Roman"/>
            </a:endParaRPr>
          </a:p>
          <a:p>
            <a:pPr algn="just" defTabSz="914400" fontAlgn="auto">
              <a:spcAft>
                <a:spcPct val="0"/>
              </a:spcAft>
              <a:defRPr/>
            </a:pPr>
            <a:endParaRPr lang="en-US" sz="1600" dirty="0">
              <a:latin typeface="Times New Roman"/>
              <a:cs typeface="Times New Roman"/>
            </a:endParaRPr>
          </a:p>
          <a:p>
            <a:pPr algn="just" defTabSz="914400" fontAlgn="auto">
              <a:spcAft>
                <a:spcPct val="0"/>
              </a:spcAft>
              <a:defRPr/>
            </a:pPr>
            <a:endParaRPr lang="en-US" sz="1600" dirty="0">
              <a:latin typeface="Times New Roman"/>
              <a:cs typeface="Calibri"/>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dt" idx="28"/>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203" name="PlaceHolder 2"/>
          <p:cNvSpPr>
            <a:spLocks noGrp="1"/>
          </p:cNvSpPr>
          <p:nvPr>
            <p:ph type="ftr" idx="29"/>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204" name="Title 1"/>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References</a:t>
            </a:r>
            <a:endParaRPr lang="en-IN" sz="3000" b="0" strike="noStrike" spc="-1">
              <a:solidFill>
                <a:srgbClr val="000000"/>
              </a:solidFill>
              <a:latin typeface="Arial"/>
            </a:endParaRPr>
          </a:p>
        </p:txBody>
      </p:sp>
      <p:sp>
        <p:nvSpPr>
          <p:cNvPr id="205" name="PlaceHolder 3"/>
          <p:cNvSpPr>
            <a:spLocks noGrp="1"/>
          </p:cNvSpPr>
          <p:nvPr>
            <p:ph type="sldNum" idx="30"/>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73B4B108-E6BD-43FE-A4FD-1C13F7EAA4EF}" type="slidenum">
              <a:rPr lang="en-US" sz="1200" b="1" strike="noStrike" spc="-1">
                <a:solidFill>
                  <a:srgbClr val="2B5FF3"/>
                </a:solidFill>
                <a:latin typeface="Calibri"/>
              </a:rPr>
              <a:t>25</a:t>
            </a:fld>
            <a:endParaRPr lang="en-IN" sz="1200" b="0" strike="noStrike" spc="-1">
              <a:solidFill>
                <a:srgbClr val="000000"/>
              </a:solidFill>
              <a:latin typeface="Times New Roman"/>
            </a:endParaRPr>
          </a:p>
        </p:txBody>
      </p:sp>
      <p:sp>
        <p:nvSpPr>
          <p:cNvPr id="206" name="Content Placeholder 3"/>
          <p:cNvSpPr/>
          <p:nvPr/>
        </p:nvSpPr>
        <p:spPr>
          <a:xfrm>
            <a:off x="765720" y="737358"/>
            <a:ext cx="10863000" cy="50313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just">
              <a:lnSpc>
                <a:spcPct val="150000"/>
              </a:lnSpc>
              <a:spcBef>
                <a:spcPts val="751"/>
              </a:spcBef>
              <a:buClr>
                <a:srgbClr val="000000"/>
              </a:buClr>
              <a:tabLst>
                <a:tab pos="0" algn="l"/>
              </a:tabLst>
            </a:pPr>
            <a:r>
              <a:rPr lang="en-US" sz="1700" b="1" strike="noStrike" spc="-1" dirty="0">
                <a:solidFill>
                  <a:srgbClr val="000000"/>
                </a:solidFill>
                <a:latin typeface="Times New Roman"/>
              </a:rPr>
              <a:t>[1]</a:t>
            </a:r>
            <a:r>
              <a:rPr lang="en-US" sz="1700" b="0" strike="noStrike" spc="-1" dirty="0">
                <a:solidFill>
                  <a:srgbClr val="000000"/>
                </a:solidFill>
                <a:latin typeface="Times New Roman"/>
              </a:rPr>
              <a:t> Cristian </a:t>
            </a:r>
            <a:r>
              <a:rPr lang="en-US" sz="1700" b="0" strike="noStrike" spc="-1" dirty="0" err="1">
                <a:solidFill>
                  <a:srgbClr val="000000"/>
                </a:solidFill>
                <a:latin typeface="Times New Roman"/>
              </a:rPr>
              <a:t>Militaru</a:t>
            </a:r>
            <a:r>
              <a:rPr lang="en-US" sz="1700" b="0" strike="noStrike" spc="-1" dirty="0">
                <a:solidFill>
                  <a:srgbClr val="000000"/>
                </a:solidFill>
                <a:latin typeface="Times New Roman"/>
              </a:rPr>
              <a:t>, Maria-</a:t>
            </a:r>
            <a:r>
              <a:rPr lang="en-US" sz="1700" b="0" strike="noStrike" spc="-1" dirty="0" err="1">
                <a:solidFill>
                  <a:srgbClr val="000000"/>
                </a:solidFill>
                <a:latin typeface="Times New Roman"/>
              </a:rPr>
              <a:t>Denisa</a:t>
            </a:r>
            <a:r>
              <a:rPr lang="en-US" sz="1700" b="0" strike="noStrike" spc="-1" dirty="0">
                <a:solidFill>
                  <a:srgbClr val="000000"/>
                </a:solidFill>
                <a:latin typeface="Times New Roman"/>
              </a:rPr>
              <a:t> </a:t>
            </a:r>
            <a:r>
              <a:rPr lang="en-US" sz="1700" b="0" strike="noStrike" spc="-1" dirty="0" err="1">
                <a:solidFill>
                  <a:srgbClr val="000000"/>
                </a:solidFill>
                <a:latin typeface="Times New Roman"/>
              </a:rPr>
              <a:t>Militaru</a:t>
            </a:r>
            <a:r>
              <a:rPr lang="en-US" sz="1700" b="0" strike="noStrike" spc="-1" dirty="0">
                <a:solidFill>
                  <a:srgbClr val="000000"/>
                </a:solidFill>
                <a:latin typeface="Times New Roman"/>
              </a:rPr>
              <a:t>, and </a:t>
            </a:r>
            <a:r>
              <a:rPr lang="en-US" sz="1700" b="0" strike="noStrike" spc="-1" dirty="0" err="1">
                <a:solidFill>
                  <a:srgbClr val="000000"/>
                </a:solidFill>
                <a:latin typeface="Times New Roman"/>
              </a:rPr>
              <a:t>Kuderna</a:t>
            </a:r>
            <a:r>
              <a:rPr lang="en-US" sz="1700" b="0" strike="noStrike" spc="-1" dirty="0">
                <a:solidFill>
                  <a:srgbClr val="000000"/>
                </a:solidFill>
                <a:latin typeface="Times New Roman"/>
              </a:rPr>
              <a:t>-Iulian </a:t>
            </a:r>
            <a:r>
              <a:rPr lang="en-US" sz="1700" b="0" strike="noStrike" spc="-1" dirty="0" err="1">
                <a:solidFill>
                  <a:srgbClr val="000000"/>
                </a:solidFill>
                <a:latin typeface="Times New Roman"/>
              </a:rPr>
              <a:t>Benta</a:t>
            </a:r>
            <a:r>
              <a:rPr lang="en-US" sz="1700" b="0" strike="noStrike" spc="-1" dirty="0">
                <a:solidFill>
                  <a:srgbClr val="000000"/>
                </a:solidFill>
                <a:latin typeface="Times New Roman"/>
              </a:rPr>
              <a:t>. Physical exercise form correction using neural networks. In Companion Publication of the 2020 International Conference on Multimodal Interaction, pages 240–244, 2020.</a:t>
            </a:r>
            <a:endParaRPr lang="en-IN" sz="1700" b="0" strike="noStrike" spc="-1" dirty="0">
              <a:solidFill>
                <a:srgbClr val="000000"/>
              </a:solidFill>
              <a:latin typeface="Arial"/>
            </a:endParaRPr>
          </a:p>
          <a:p>
            <a:pPr algn="just">
              <a:lnSpc>
                <a:spcPct val="150000"/>
              </a:lnSpc>
              <a:spcBef>
                <a:spcPts val="751"/>
              </a:spcBef>
              <a:tabLst>
                <a:tab pos="0" algn="l"/>
              </a:tabLst>
            </a:pPr>
            <a:r>
              <a:rPr lang="en-US" sz="1700" b="1" strike="noStrike" spc="-1" dirty="0">
                <a:solidFill>
                  <a:srgbClr val="000000"/>
                </a:solidFill>
                <a:latin typeface="Times New Roman"/>
              </a:rPr>
              <a:t>[2]</a:t>
            </a:r>
            <a:r>
              <a:rPr lang="en-US" sz="1700" b="0" strike="noStrike" spc="-1" dirty="0">
                <a:solidFill>
                  <a:srgbClr val="000000"/>
                </a:solidFill>
                <a:latin typeface="Times New Roman"/>
              </a:rPr>
              <a:t> Yash Agrawal, Yash Shah, and Abhishek Sharma. Implementation of machine learning technique for identification of yoga poses. In 2020 IEEE 9th international conference on communication systems and network technologies (CSNT), pages 40–43. IEEE, 2020. </a:t>
            </a:r>
            <a:endParaRPr lang="en-IN" sz="1700" b="0" strike="noStrike" spc="-1" dirty="0">
              <a:solidFill>
                <a:srgbClr val="000000"/>
              </a:solidFill>
              <a:latin typeface="Arial"/>
            </a:endParaRPr>
          </a:p>
          <a:p>
            <a:pPr algn="just">
              <a:lnSpc>
                <a:spcPct val="150000"/>
              </a:lnSpc>
              <a:spcBef>
                <a:spcPts val="751"/>
              </a:spcBef>
              <a:tabLst>
                <a:tab pos="0" algn="l"/>
              </a:tabLst>
            </a:pPr>
            <a:r>
              <a:rPr lang="en-US" sz="1700" b="1" strike="noStrike" spc="-1" dirty="0">
                <a:solidFill>
                  <a:srgbClr val="000000"/>
                </a:solidFill>
                <a:latin typeface="Times New Roman"/>
              </a:rPr>
              <a:t>[3]</a:t>
            </a:r>
            <a:r>
              <a:rPr lang="en-US" sz="1700" b="0" strike="noStrike" spc="-1" dirty="0">
                <a:solidFill>
                  <a:srgbClr val="000000"/>
                </a:solidFill>
                <a:latin typeface="Times New Roman"/>
              </a:rPr>
              <a:t> Aritz </a:t>
            </a:r>
            <a:r>
              <a:rPr lang="en-US" sz="1700" b="0" strike="noStrike" spc="-1" dirty="0" err="1">
                <a:solidFill>
                  <a:srgbClr val="000000"/>
                </a:solidFill>
                <a:latin typeface="Times New Roman"/>
              </a:rPr>
              <a:t>Badiola-Bengoa</a:t>
            </a:r>
            <a:r>
              <a:rPr lang="en-US" sz="1700" b="0" strike="noStrike" spc="-1" dirty="0">
                <a:solidFill>
                  <a:srgbClr val="000000"/>
                </a:solidFill>
                <a:latin typeface="Times New Roman"/>
              </a:rPr>
              <a:t> and Amaia Mendez-</a:t>
            </a:r>
            <a:r>
              <a:rPr lang="en-US" sz="1700" b="0" strike="noStrike" spc="-1" dirty="0" err="1">
                <a:solidFill>
                  <a:srgbClr val="000000"/>
                </a:solidFill>
                <a:latin typeface="Times New Roman"/>
              </a:rPr>
              <a:t>Zorrilla</a:t>
            </a:r>
            <a:r>
              <a:rPr lang="en-US" sz="1700" b="0" strike="noStrike" spc="-1" dirty="0">
                <a:solidFill>
                  <a:srgbClr val="000000"/>
                </a:solidFill>
                <a:latin typeface="Times New Roman"/>
              </a:rPr>
              <a:t>. A systematic review of the application of camera-based human pose estimation in the field of sport and physical exercise. Sensors, 21(18):5996, 2021.</a:t>
            </a:r>
            <a:endParaRPr lang="en-IN" sz="1700" b="0" strike="noStrike" spc="-1" dirty="0">
              <a:solidFill>
                <a:srgbClr val="000000"/>
              </a:solidFill>
              <a:latin typeface="Arial"/>
            </a:endParaRPr>
          </a:p>
          <a:p>
            <a:pPr algn="just">
              <a:lnSpc>
                <a:spcPct val="150000"/>
              </a:lnSpc>
              <a:spcBef>
                <a:spcPts val="751"/>
              </a:spcBef>
              <a:tabLst>
                <a:tab pos="0" algn="l"/>
              </a:tabLst>
            </a:pPr>
            <a:r>
              <a:rPr lang="en-US" sz="1700" b="1" strike="noStrike" spc="-1" dirty="0">
                <a:solidFill>
                  <a:srgbClr val="000000"/>
                </a:solidFill>
                <a:latin typeface="Times New Roman"/>
              </a:rPr>
              <a:t>[4]</a:t>
            </a:r>
            <a:r>
              <a:rPr lang="en-US" sz="1700" b="0" strike="noStrike" spc="-1" dirty="0">
                <a:solidFill>
                  <a:srgbClr val="000000"/>
                </a:solidFill>
                <a:latin typeface="Times New Roman"/>
              </a:rPr>
              <a:t> Abdul Hannan, Muhammad Zohaib Shafiq, Faisal Hussain, and Ivan Miguel Pires. A portable smart fitness suite for real-time exercise monitoring and posture correction. Sensors, 21(19):6692, 2021.</a:t>
            </a:r>
            <a:endParaRPr lang="en-IN" sz="1700" b="0" strike="noStrike" spc="-1" dirty="0">
              <a:solidFill>
                <a:srgbClr val="000000"/>
              </a:solidFill>
              <a:latin typeface="Arial"/>
            </a:endParaRPr>
          </a:p>
          <a:p>
            <a:pPr algn="just">
              <a:lnSpc>
                <a:spcPct val="150000"/>
              </a:lnSpc>
              <a:spcBef>
                <a:spcPts val="751"/>
              </a:spcBef>
              <a:tabLst>
                <a:tab pos="0" algn="l"/>
              </a:tabLst>
            </a:pPr>
            <a:r>
              <a:rPr lang="en-US" sz="1700" b="1" strike="noStrike" spc="-1" dirty="0">
                <a:solidFill>
                  <a:srgbClr val="000000"/>
                </a:solidFill>
                <a:latin typeface="Times New Roman"/>
              </a:rPr>
              <a:t>[5]</a:t>
            </a:r>
            <a:r>
              <a:rPr lang="en-US" sz="1700" b="0" strike="noStrike" spc="-1" dirty="0">
                <a:solidFill>
                  <a:srgbClr val="000000"/>
                </a:solidFill>
                <a:latin typeface="Times New Roman"/>
              </a:rPr>
              <a:t> Muhammad Usman Ashraf, Abdul Hannan, </a:t>
            </a:r>
            <a:r>
              <a:rPr lang="en-US" sz="1700" b="0" strike="noStrike" spc="-1" dirty="0" err="1">
                <a:solidFill>
                  <a:srgbClr val="000000"/>
                </a:solidFill>
                <a:latin typeface="Times New Roman"/>
              </a:rPr>
              <a:t>Sehrish</a:t>
            </a:r>
            <a:r>
              <a:rPr lang="en-US" sz="1700" b="0" strike="noStrike" spc="-1" dirty="0">
                <a:solidFill>
                  <a:srgbClr val="000000"/>
                </a:solidFill>
                <a:latin typeface="Times New Roman"/>
              </a:rPr>
              <a:t> Munawar Cheema, Zahra Ali, </a:t>
            </a:r>
            <a:r>
              <a:rPr lang="en-US" sz="1700" b="0" strike="noStrike" spc="-1" dirty="0" err="1">
                <a:solidFill>
                  <a:srgbClr val="000000"/>
                </a:solidFill>
                <a:latin typeface="Times New Roman"/>
              </a:rPr>
              <a:t>Abdulraheem</a:t>
            </a:r>
            <a:r>
              <a:rPr lang="en-US" sz="1700" b="0" strike="noStrike" spc="-1" dirty="0">
                <a:solidFill>
                  <a:srgbClr val="000000"/>
                </a:solidFill>
                <a:latin typeface="Times New Roman"/>
              </a:rPr>
              <a:t> Alofi, et al. Detection and tracking contagion using </a:t>
            </a:r>
            <a:r>
              <a:rPr lang="en-US" sz="1700" b="0" strike="noStrike" spc="-1" dirty="0" err="1">
                <a:solidFill>
                  <a:srgbClr val="000000"/>
                </a:solidFill>
                <a:latin typeface="Times New Roman"/>
              </a:rPr>
              <a:t>iot</a:t>
            </a:r>
            <a:r>
              <a:rPr lang="en-US" sz="1700" b="0" strike="noStrike" spc="-1" dirty="0">
                <a:solidFill>
                  <a:srgbClr val="000000"/>
                </a:solidFill>
                <a:latin typeface="Times New Roman"/>
              </a:rPr>
              <a:t>-edge technologies: Confronting covid-19 pandemic. In 2020 international conference on electrical, communication, and computer engineering (ICECCE), pages 1–6. IEEE, 2020. </a:t>
            </a:r>
            <a:endParaRPr lang="en-IN" sz="1700" b="0" strike="noStrike" spc="-1" dirty="0">
              <a:solidFill>
                <a:srgbClr val="000000"/>
              </a:solidFill>
              <a:latin typeface="Arial"/>
            </a:endParaRPr>
          </a:p>
          <a:p>
            <a:pPr algn="just">
              <a:lnSpc>
                <a:spcPct val="150000"/>
              </a:lnSpc>
              <a:spcBef>
                <a:spcPts val="751"/>
              </a:spcBef>
              <a:tabLst>
                <a:tab pos="0" algn="l"/>
              </a:tabLst>
            </a:pPr>
            <a:endParaRPr lang="en-IN" sz="1700" b="0" strike="noStrike" spc="-1" dirty="0">
              <a:solidFill>
                <a:srgbClr val="000000"/>
              </a:solidFill>
              <a:latin typeface="Arial"/>
            </a:endParaRPr>
          </a:p>
          <a:p>
            <a:pPr algn="just">
              <a:lnSpc>
                <a:spcPct val="150000"/>
              </a:lnSpc>
              <a:spcBef>
                <a:spcPts val="751"/>
              </a:spcBef>
              <a:tabLst>
                <a:tab pos="0" algn="l"/>
              </a:tabLst>
            </a:pPr>
            <a:endParaRPr lang="en-IN" sz="1700" b="0" strike="noStrike" spc="-1" dirty="0">
              <a:solidFill>
                <a:srgbClr val="000000"/>
              </a:solidFill>
              <a:latin typeface="Arial"/>
            </a:endParaRPr>
          </a:p>
          <a:p>
            <a:pPr algn="just">
              <a:lnSpc>
                <a:spcPct val="150000"/>
              </a:lnSpc>
              <a:spcBef>
                <a:spcPts val="751"/>
              </a:spcBef>
              <a:tabLst>
                <a:tab pos="0" algn="l"/>
              </a:tabLst>
            </a:pPr>
            <a:endParaRPr lang="en-IN" sz="1700" b="0" strike="noStrike" spc="-1" dirty="0">
              <a:solidFill>
                <a:srgbClr val="000000"/>
              </a:solidFill>
              <a:latin typeface="Aria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7624-2431-45A2-BEF7-DE5E421932EA}"/>
              </a:ext>
            </a:extLst>
          </p:cNvPr>
          <p:cNvSpPr>
            <a:spLocks noGrp="1"/>
          </p:cNvSpPr>
          <p:nvPr>
            <p:ph type="title"/>
          </p:nvPr>
        </p:nvSpPr>
        <p:spPr>
          <a:xfrm>
            <a:off x="2066117" y="2485557"/>
            <a:ext cx="7916416" cy="990600"/>
          </a:xfrm>
        </p:spPr>
        <p:txBody>
          <a:bodyPr rtlCol="0">
            <a:normAutofit/>
          </a:bodyPr>
          <a:lstStyle/>
          <a:p>
            <a:pPr algn="ctr" fontAlgn="auto">
              <a:spcAft>
                <a:spcPct val="0"/>
              </a:spcAft>
              <a:defRPr/>
            </a:pPr>
            <a:r>
              <a:rPr lang="en-US" sz="4800">
                <a:ln w="10541" cmpd="sng">
                  <a:solidFill>
                    <a:schemeClr val="accent1">
                      <a:shade val="88000"/>
                      <a:satMod val="110000"/>
                    </a:schemeClr>
                  </a:solidFill>
                  <a:prstDash val="solid"/>
                </a:ln>
                <a:solidFill>
                  <a:srgbClr val="000066"/>
                </a:solidFill>
                <a:latin typeface="Times New Roman" pitchFamily="18" charset="0"/>
                <a:cs typeface="Times New Roman" panose="02020603050405020304" pitchFamily="18" charset="0"/>
              </a:rPr>
              <a:t>QUESTION AND ANSWER</a:t>
            </a:r>
          </a:p>
        </p:txBody>
      </p:sp>
      <p:sp>
        <p:nvSpPr>
          <p:cNvPr id="13315" name="Date Placeholder 3">
            <a:extLst>
              <a:ext uri="{FF2B5EF4-FFF2-40B4-BE49-F238E27FC236}">
                <a16:creationId xmlns:a16="http://schemas.microsoft.com/office/drawing/2014/main" id="{6D8AB535-F0AD-4FF2-9AE1-846A50AB5F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13316" name="Footer Placeholder 2">
            <a:extLst>
              <a:ext uri="{FF2B5EF4-FFF2-40B4-BE49-F238E27FC236}">
                <a16:creationId xmlns:a16="http://schemas.microsoft.com/office/drawing/2014/main" id="{971CF6B3-4C3A-4ABC-8269-8CC53AD24B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2022- 2023</a:t>
            </a:r>
          </a:p>
        </p:txBody>
      </p:sp>
      <p:sp>
        <p:nvSpPr>
          <p:cNvPr id="13317" name="Slide Number Placeholder 5">
            <a:extLst>
              <a:ext uri="{FF2B5EF4-FFF2-40B4-BE49-F238E27FC236}">
                <a16:creationId xmlns:a16="http://schemas.microsoft.com/office/drawing/2014/main" id="{B6EF0664-9E72-4320-83CB-C1ECAC800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63669F62-F5FA-4172-B0EE-6A4778351322}" type="slidenum">
              <a:rPr lang="en-US" altLang="en-US">
                <a:solidFill>
                  <a:srgbClr val="2B5FF3"/>
                </a:solidFill>
              </a:rPr>
              <a:t>26</a:t>
            </a:fld>
            <a:endParaRPr lang="en-US" altLang="en-US">
              <a:solidFill>
                <a:srgbClr val="2B5FF3"/>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3F4C-7991-4916-B827-6C085C20176E}"/>
              </a:ext>
            </a:extLst>
          </p:cNvPr>
          <p:cNvSpPr>
            <a:spLocks noGrp="1"/>
          </p:cNvSpPr>
          <p:nvPr>
            <p:ph type="title"/>
          </p:nvPr>
        </p:nvSpPr>
        <p:spPr>
          <a:xfrm>
            <a:off x="2639616" y="2602245"/>
            <a:ext cx="6553200" cy="754424"/>
          </a:xfrm>
        </p:spPr>
        <p:txBody>
          <a:bodyPr rtlCol="0">
            <a:normAutofit/>
          </a:bodyPr>
          <a:lstStyle/>
          <a:p>
            <a:pPr algn="ctr" fontAlgn="auto">
              <a:spcAft>
                <a:spcPct val="0"/>
              </a:spcAft>
              <a:defRPr/>
            </a:pPr>
            <a:r>
              <a:rPr lang="en-US" sz="4800">
                <a:ln w="10541" cmpd="sng">
                  <a:solidFill>
                    <a:schemeClr val="accent1">
                      <a:shade val="88000"/>
                      <a:satMod val="110000"/>
                    </a:schemeClr>
                  </a:solidFill>
                  <a:prstDash val="solid"/>
                </a:ln>
                <a:solidFill>
                  <a:srgbClr val="000066"/>
                </a:solidFill>
                <a:latin typeface="Times New Roman" pitchFamily="18" charset="0"/>
                <a:cs typeface="Times New Roman" panose="02020603050405020304" pitchFamily="18" charset="0"/>
              </a:rPr>
              <a:t>THANK YOU</a:t>
            </a:r>
          </a:p>
        </p:txBody>
      </p:sp>
      <p:sp>
        <p:nvSpPr>
          <p:cNvPr id="14339" name="Date Placeholder 3">
            <a:extLst>
              <a:ext uri="{FF2B5EF4-FFF2-40B4-BE49-F238E27FC236}">
                <a16:creationId xmlns:a16="http://schemas.microsoft.com/office/drawing/2014/main" id="{6BFA232A-981F-4B5D-AB43-330F06A0E44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14340" name="Footer Placeholder 2">
            <a:extLst>
              <a:ext uri="{FF2B5EF4-FFF2-40B4-BE49-F238E27FC236}">
                <a16:creationId xmlns:a16="http://schemas.microsoft.com/office/drawing/2014/main" id="{7F554123-2467-4E0D-9045-9085EAF8C8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14341" name="Slide Number Placeholder 5">
            <a:extLst>
              <a:ext uri="{FF2B5EF4-FFF2-40B4-BE49-F238E27FC236}">
                <a16:creationId xmlns:a16="http://schemas.microsoft.com/office/drawing/2014/main" id="{22158C08-E229-4861-8940-4B115CB78D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DE98FF18-A25A-4389-BA0A-48F99D307489}" type="slidenum">
              <a:rPr lang="en-US" altLang="en-US">
                <a:solidFill>
                  <a:srgbClr val="2B5FF3"/>
                </a:solidFill>
              </a:rPr>
              <a:t>27</a:t>
            </a:fld>
            <a:endParaRPr lang="en-US" altLang="en-US">
              <a:solidFill>
                <a:srgbClr val="2B5FF3"/>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FA56-D867-45E6-8A2D-129C8A819575}"/>
              </a:ext>
            </a:extLst>
          </p:cNvPr>
          <p:cNvSpPr>
            <a:spLocks noGrp="1"/>
          </p:cNvSpPr>
          <p:nvPr>
            <p:ph type="title"/>
          </p:nvPr>
        </p:nvSpPr>
        <p:spPr>
          <a:xfrm>
            <a:off x="2424113" y="333375"/>
            <a:ext cx="7467600" cy="1295400"/>
          </a:xfrm>
        </p:spPr>
        <p:txBody>
          <a:bodyPr rtlCol="0">
            <a:noAutofit/>
          </a:bodyPr>
          <a:lstStyle/>
          <a:p>
            <a:pPr algn="ctr">
              <a:spcAft>
                <a:spcPct val="0"/>
              </a:spcAft>
              <a:defRPr/>
            </a:pPr>
            <a:r>
              <a:rPr lang="en-US" sz="3200" dirty="0">
                <a:solidFill>
                  <a:schemeClr val="accent1">
                    <a:lumMod val="75000"/>
                  </a:schemeClr>
                </a:solidFill>
                <a:latin typeface="Times New Roman"/>
                <a:cs typeface="Times New Roman"/>
              </a:rPr>
              <a:t>Introduction</a:t>
            </a:r>
            <a:br>
              <a:rPr lang="en-US" sz="3200" u="sng" dirty="0">
                <a:latin typeface="Times New Roman" pitchFamily="18" charset="0"/>
                <a:cs typeface="Times New Roman" panose="02020603050405020304" pitchFamily="18" charset="0"/>
              </a:rPr>
            </a:br>
            <a:endParaRPr lang="en-US" sz="3200" u="sng" dirty="0">
              <a:solidFill>
                <a:schemeClr val="accent1">
                  <a:lumMod val="75000"/>
                </a:schemeClr>
              </a:solidFill>
              <a:latin typeface="Times New Roman"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19BB7-A94E-47A4-A9B8-AC3EBFB9FAB5}"/>
              </a:ext>
            </a:extLst>
          </p:cNvPr>
          <p:cNvSpPr>
            <a:spLocks noGrp="1"/>
          </p:cNvSpPr>
          <p:nvPr>
            <p:ph idx="1"/>
          </p:nvPr>
        </p:nvSpPr>
        <p:spPr>
          <a:xfrm>
            <a:off x="567817" y="1231853"/>
            <a:ext cx="11161337" cy="4394294"/>
          </a:xfrm>
        </p:spPr>
        <p:txBody>
          <a:bodyPr vert="horz" wrap="square" lIns="91440" tIns="45720" rIns="91440" bIns="45720" numCol="1" rtlCol="0" anchor="t" anchorCtr="0" compatLnSpc="1">
            <a:prstTxWarp prst="textNoShape">
              <a:avLst/>
            </a:prstTxWarp>
            <a:noAutofit/>
          </a:bodyPr>
          <a:lstStyle/>
          <a:p>
            <a:pPr marL="355600" indent="-355600" algn="just" fontAlgn="auto">
              <a:lnSpc>
                <a:spcPct val="170000"/>
              </a:lnSpc>
              <a:spcAft>
                <a:spcPct val="0"/>
              </a:spcAft>
              <a:defRPr/>
            </a:pPr>
            <a:r>
              <a:rPr lang="en-US" sz="2000" dirty="0">
                <a:latin typeface="Times New Roman"/>
                <a:ea typeface="+mn-lt"/>
                <a:cs typeface="+mn-lt"/>
              </a:rPr>
              <a:t>This research focuses on developing a real-time system to detect and correct physical exercises which mainly include lunges, bicep curls, push-ups and leg extensions using video processing techniques. </a:t>
            </a:r>
            <a:endParaRPr lang="en-US" sz="2000" dirty="0">
              <a:latin typeface="Times New Roman"/>
              <a:cs typeface="Times New Roman"/>
            </a:endParaRPr>
          </a:p>
          <a:p>
            <a:pPr marL="355600" indent="-355600" algn="just">
              <a:lnSpc>
                <a:spcPct val="170000"/>
              </a:lnSpc>
              <a:spcAft>
                <a:spcPct val="0"/>
              </a:spcAft>
              <a:defRPr/>
            </a:pPr>
            <a:r>
              <a:rPr lang="en-US" sz="2000" dirty="0">
                <a:latin typeface="Times New Roman"/>
                <a:ea typeface="+mn-lt"/>
                <a:cs typeface="Times New Roman"/>
              </a:rPr>
              <a:t>Posture correction is essential for maintaining good health and preventing various health problems. Poor posture can lead to muscle imbalances, joint pain, and decreased mobility, among other issues. </a:t>
            </a:r>
            <a:endParaRPr lang="en-US" sz="3600" dirty="0">
              <a:latin typeface="Calibri"/>
              <a:cs typeface="Calibri"/>
            </a:endParaRPr>
          </a:p>
          <a:p>
            <a:pPr marL="355600" indent="-355600" algn="just">
              <a:lnSpc>
                <a:spcPct val="170000"/>
              </a:lnSpc>
              <a:spcAft>
                <a:spcPct val="0"/>
              </a:spcAft>
              <a:defRPr/>
            </a:pPr>
            <a:r>
              <a:rPr lang="en-US" sz="2000" dirty="0">
                <a:latin typeface="Times New Roman"/>
                <a:ea typeface="+mn-lt"/>
                <a:cs typeface="+mn-lt"/>
              </a:rPr>
              <a:t>The dataset used for training is InfiniteRep, which is a synthetic, open-source dataset for fitness and physical therapy (PT) applications. </a:t>
            </a:r>
          </a:p>
          <a:p>
            <a:pPr marL="355600" indent="-355600" algn="just">
              <a:lnSpc>
                <a:spcPct val="170000"/>
              </a:lnSpc>
              <a:spcAft>
                <a:spcPct val="0"/>
              </a:spcAft>
              <a:defRPr/>
            </a:pPr>
            <a:r>
              <a:rPr lang="en-US" sz="2000" dirty="0">
                <a:latin typeface="Times New Roman" panose="02020603050405020304" pitchFamily="18" charset="0"/>
                <a:ea typeface="+mn-lt"/>
                <a:cs typeface="Times New Roman" panose="02020603050405020304" pitchFamily="18" charset="0"/>
              </a:rPr>
              <a:t>To carry out this work, we used two main libraries, MediaPipe and OpenCV. </a:t>
            </a:r>
          </a:p>
          <a:p>
            <a:pPr marL="355600" indent="-355600" algn="just">
              <a:lnSpc>
                <a:spcPct val="170000"/>
              </a:lnSpc>
              <a:spcAft>
                <a:spcPct val="0"/>
              </a:spcAft>
              <a:defRPr/>
            </a:pPr>
            <a:endParaRPr lang="en-US" sz="2000" dirty="0">
              <a:latin typeface="Times New Roman"/>
              <a:cs typeface="Times New Roman"/>
            </a:endParaRPr>
          </a:p>
          <a:p>
            <a:pPr marL="0" indent="0" algn="just" fontAlgn="auto">
              <a:spcAft>
                <a:spcPct val="0"/>
              </a:spcAft>
              <a:buNone/>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p:txBody>
      </p:sp>
      <p:sp>
        <p:nvSpPr>
          <p:cNvPr id="4100" name="Date Placeholder 4">
            <a:extLst>
              <a:ext uri="{FF2B5EF4-FFF2-40B4-BE49-F238E27FC236}">
                <a16:creationId xmlns:a16="http://schemas.microsoft.com/office/drawing/2014/main" id="{52C70369-248F-4FFD-B479-E0270F8C618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4101" name="Footer Placeholder 3">
            <a:extLst>
              <a:ext uri="{FF2B5EF4-FFF2-40B4-BE49-F238E27FC236}">
                <a16:creationId xmlns:a16="http://schemas.microsoft.com/office/drawing/2014/main" id="{992BEEBE-F5FB-4DCB-9005-0D4AB1B116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4102" name="Slide Number Placeholder 6">
            <a:extLst>
              <a:ext uri="{FF2B5EF4-FFF2-40B4-BE49-F238E27FC236}">
                <a16:creationId xmlns:a16="http://schemas.microsoft.com/office/drawing/2014/main" id="{89AB5E44-D8CE-43AE-BAF1-55E51C50FA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24D558B-C10C-434F-AB30-4608CB8ABD6A}" type="slidenum">
              <a:rPr lang="en-US" altLang="en-US">
                <a:solidFill>
                  <a:srgbClr val="2B5FF3"/>
                </a:solidFill>
              </a:rPr>
              <a:t>3</a:t>
            </a:fld>
            <a:endParaRPr lang="en-US" altLang="en-US">
              <a:solidFill>
                <a:srgbClr val="2B5FF3"/>
              </a:solidFill>
            </a:endParaRPr>
          </a:p>
        </p:txBody>
      </p:sp>
    </p:spTree>
    <p:extLst>
      <p:ext uri="{BB962C8B-B14F-4D97-AF65-F5344CB8AC3E}">
        <p14:creationId xmlns:p14="http://schemas.microsoft.com/office/powerpoint/2010/main" val="641248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FA56-D867-45E6-8A2D-129C8A819575}"/>
              </a:ext>
            </a:extLst>
          </p:cNvPr>
          <p:cNvSpPr>
            <a:spLocks noGrp="1"/>
          </p:cNvSpPr>
          <p:nvPr>
            <p:ph type="title"/>
          </p:nvPr>
        </p:nvSpPr>
        <p:spPr>
          <a:xfrm>
            <a:off x="2424113" y="333375"/>
            <a:ext cx="7467600" cy="1295400"/>
          </a:xfrm>
        </p:spPr>
        <p:txBody>
          <a:bodyPr rtlCol="0">
            <a:noAutofit/>
          </a:bodyPr>
          <a:lstStyle/>
          <a:p>
            <a:pPr algn="ctr">
              <a:spcAft>
                <a:spcPct val="0"/>
              </a:spcAft>
              <a:defRPr/>
            </a:pPr>
            <a:r>
              <a:rPr lang="en-US" sz="3200">
                <a:solidFill>
                  <a:schemeClr val="accent1">
                    <a:lumMod val="75000"/>
                  </a:schemeClr>
                </a:solidFill>
                <a:latin typeface="Times New Roman"/>
                <a:cs typeface="Times New Roman"/>
              </a:rPr>
              <a:t>Introduction</a:t>
            </a:r>
            <a:br>
              <a:rPr lang="en-US" sz="3200" u="sng">
                <a:latin typeface="Times New Roman" pitchFamily="18" charset="0"/>
                <a:cs typeface="Times New Roman" panose="02020603050405020304" pitchFamily="18" charset="0"/>
              </a:rPr>
            </a:br>
            <a:endParaRPr lang="en-US" sz="3200" u="sng">
              <a:solidFill>
                <a:schemeClr val="accent1">
                  <a:lumMod val="75000"/>
                </a:schemeClr>
              </a:solidFill>
              <a:latin typeface="Times New Roman"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619BB7-A94E-47A4-A9B8-AC3EBFB9FAB5}"/>
              </a:ext>
            </a:extLst>
          </p:cNvPr>
          <p:cNvSpPr>
            <a:spLocks noGrp="1"/>
          </p:cNvSpPr>
          <p:nvPr>
            <p:ph idx="1"/>
          </p:nvPr>
        </p:nvSpPr>
        <p:spPr>
          <a:xfrm>
            <a:off x="951065" y="1423112"/>
            <a:ext cx="10289870" cy="4011776"/>
          </a:xfrm>
        </p:spPr>
        <p:txBody>
          <a:bodyPr vert="horz" wrap="square" lIns="91440" tIns="45720" rIns="91440" bIns="45720" numCol="1" rtlCol="0" anchor="t" anchorCtr="0" compatLnSpc="1">
            <a:prstTxWarp prst="textNoShape">
              <a:avLst/>
            </a:prstTxWarp>
            <a:noAutofit/>
          </a:bodyPr>
          <a:lstStyle/>
          <a:p>
            <a:pPr marL="355600" indent="-355600" algn="just" fontAlgn="auto">
              <a:lnSpc>
                <a:spcPct val="170000"/>
              </a:lnSpc>
              <a:spcAft>
                <a:spcPct val="0"/>
              </a:spcAft>
              <a:defRPr/>
            </a:pPr>
            <a:r>
              <a:rPr lang="en-US" sz="2000" dirty="0">
                <a:latin typeface="Times New Roman"/>
                <a:ea typeface="+mn-lt"/>
                <a:cs typeface="+mn-lt"/>
              </a:rPr>
              <a:t>The model compares the movements to a database of correct exercise forms and provides feedback on areas where the user’s form needs improvement. </a:t>
            </a:r>
          </a:p>
          <a:p>
            <a:pPr marL="355600" indent="-355600" algn="just">
              <a:lnSpc>
                <a:spcPct val="170000"/>
              </a:lnSpc>
              <a:spcAft>
                <a:spcPct val="0"/>
              </a:spcAft>
              <a:defRPr/>
            </a:pPr>
            <a:r>
              <a:rPr lang="en-US" sz="2000" dirty="0">
                <a:latin typeface="Times New Roman"/>
                <a:ea typeface="+mn-lt"/>
                <a:cs typeface="+mn-lt"/>
              </a:rPr>
              <a:t>This system is trained on the InfiniteRep dataset before being used to provide feedback to the user on areas where their form needs improvement, such as adjusting their posture or modifying their movements.</a:t>
            </a:r>
            <a:endParaRPr lang="en-US" sz="2000" dirty="0">
              <a:latin typeface="Times New Roman"/>
              <a:cs typeface="Times New Roman"/>
            </a:endParaRPr>
          </a:p>
          <a:p>
            <a:pPr marL="355600" indent="-355600" algn="just">
              <a:lnSpc>
                <a:spcPct val="170000"/>
              </a:lnSpc>
              <a:spcAft>
                <a:spcPct val="0"/>
              </a:spcAft>
              <a:defRPr/>
            </a:pPr>
            <a:r>
              <a:rPr lang="en-US" sz="2000" dirty="0">
                <a:latin typeface="Times New Roman"/>
                <a:ea typeface="+mn-lt"/>
                <a:cs typeface="Times New Roman"/>
              </a:rPr>
              <a:t>The feedback is presented in a clear and intuitive way, using visual cues and text prompts. </a:t>
            </a:r>
          </a:p>
          <a:p>
            <a:pPr marL="355600" indent="-355600" algn="just">
              <a:lnSpc>
                <a:spcPct val="170000"/>
              </a:lnSpc>
              <a:spcAft>
                <a:spcPct val="0"/>
              </a:spcAft>
              <a:defRPr/>
            </a:pPr>
            <a:endParaRPr lang="en-US" sz="2000" dirty="0">
              <a:latin typeface="Times New Roman"/>
              <a:ea typeface="+mn-lt"/>
              <a:cs typeface="Times New Roman"/>
            </a:endParaRPr>
          </a:p>
          <a:p>
            <a:pPr marL="355600" indent="-355600" algn="just">
              <a:lnSpc>
                <a:spcPct val="170000"/>
              </a:lnSpc>
              <a:spcAft>
                <a:spcPct val="0"/>
              </a:spcAft>
              <a:defRPr/>
            </a:pPr>
            <a:endParaRPr lang="en-US" sz="2000" dirty="0">
              <a:latin typeface="Times New Roman"/>
              <a:cs typeface="Times New Roman"/>
            </a:endParaRPr>
          </a:p>
          <a:p>
            <a:pPr marL="355600" indent="-355600" algn="just">
              <a:lnSpc>
                <a:spcPct val="170000"/>
              </a:lnSpc>
              <a:spcAft>
                <a:spcPct val="0"/>
              </a:spcAft>
              <a:defRPr/>
            </a:pPr>
            <a:endParaRPr lang="en-US" sz="2000" dirty="0">
              <a:latin typeface="Times New Roman"/>
              <a:cs typeface="Times New Roman"/>
            </a:endParaRPr>
          </a:p>
          <a:p>
            <a:pPr marL="0" indent="0" algn="just" fontAlgn="auto">
              <a:spcAft>
                <a:spcPct val="0"/>
              </a:spcAft>
              <a:buNone/>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a:p>
            <a:pPr algn="just" fontAlgn="auto">
              <a:spcAft>
                <a:spcPct val="0"/>
              </a:spcAft>
              <a:defRPr/>
            </a:pPr>
            <a:endParaRPr lang="en-US" sz="2000" dirty="0">
              <a:latin typeface="Times New Roman"/>
              <a:cs typeface="Times New Roman"/>
            </a:endParaRPr>
          </a:p>
        </p:txBody>
      </p:sp>
      <p:sp>
        <p:nvSpPr>
          <p:cNvPr id="4100" name="Date Placeholder 4">
            <a:extLst>
              <a:ext uri="{FF2B5EF4-FFF2-40B4-BE49-F238E27FC236}">
                <a16:creationId xmlns:a16="http://schemas.microsoft.com/office/drawing/2014/main" id="{52C70369-248F-4FFD-B479-E0270F8C618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VIII Semester, Department of ISE, RNSIT</a:t>
            </a:r>
          </a:p>
        </p:txBody>
      </p:sp>
      <p:sp>
        <p:nvSpPr>
          <p:cNvPr id="4101" name="Footer Placeholder 3">
            <a:extLst>
              <a:ext uri="{FF2B5EF4-FFF2-40B4-BE49-F238E27FC236}">
                <a16:creationId xmlns:a16="http://schemas.microsoft.com/office/drawing/2014/main" id="{992BEEBE-F5FB-4DCB-9005-0D4AB1B116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solidFill>
                  <a:srgbClr val="2B5FF3"/>
                </a:solidFill>
              </a:rPr>
              <a:t>2022 - 2023</a:t>
            </a:r>
          </a:p>
        </p:txBody>
      </p:sp>
      <p:sp>
        <p:nvSpPr>
          <p:cNvPr id="4102" name="Slide Number Placeholder 6">
            <a:extLst>
              <a:ext uri="{FF2B5EF4-FFF2-40B4-BE49-F238E27FC236}">
                <a16:creationId xmlns:a16="http://schemas.microsoft.com/office/drawing/2014/main" id="{89AB5E44-D8CE-43AE-BAF1-55E51C50FA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fld id="{224D558B-C10C-434F-AB30-4608CB8ABD6A}" type="slidenum">
              <a:rPr lang="en-US" altLang="en-US">
                <a:solidFill>
                  <a:srgbClr val="2B5FF3"/>
                </a:solidFill>
              </a:rPr>
              <a:t>4</a:t>
            </a:fld>
            <a:endParaRPr lang="en-US" altLang="en-US">
              <a:solidFill>
                <a:srgbClr val="2B5FF3"/>
              </a:solidFill>
            </a:endParaRPr>
          </a:p>
        </p:txBody>
      </p:sp>
    </p:spTree>
    <p:extLst>
      <p:ext uri="{BB962C8B-B14F-4D97-AF65-F5344CB8AC3E}">
        <p14:creationId xmlns:p14="http://schemas.microsoft.com/office/powerpoint/2010/main" val="28889917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7E04-8EA7-8D2B-49D7-DDEC966F0B47}"/>
              </a:ext>
            </a:extLst>
          </p:cNvPr>
          <p:cNvSpPr>
            <a:spLocks noGrp="1"/>
          </p:cNvSpPr>
          <p:nvPr>
            <p:ph type="title"/>
          </p:nvPr>
        </p:nvSpPr>
        <p:spPr/>
        <p:txBody>
          <a:bodyPr>
            <a:normAutofit fontScale="90000"/>
          </a:bodyPr>
          <a:lstStyle/>
          <a:p>
            <a:r>
              <a:rPr lang="en-US" altLang="en-US" sz="4400" b="1">
                <a:solidFill>
                  <a:srgbClr val="44546A"/>
                </a:solidFill>
                <a:latin typeface="+mn-lt"/>
                <a:cs typeface="Times New Roman" panose="02020603050405020304" pitchFamily="18" charset="0"/>
              </a:rPr>
              <a:t>                         LITERATURE REVIEW</a:t>
            </a:r>
            <a:br>
              <a:rPr lang="en-US" altLang="en-US" sz="4400" b="1">
                <a:solidFill>
                  <a:srgbClr val="44546A"/>
                </a:solidFill>
                <a:latin typeface="+mn-lt"/>
                <a:cs typeface="Times New Roman" panose="02020603050405020304" pitchFamily="18" charset="0"/>
              </a:rPr>
            </a:br>
            <a:endParaRPr lang="en-IN"/>
          </a:p>
        </p:txBody>
      </p:sp>
      <p:sp>
        <p:nvSpPr>
          <p:cNvPr id="4" name="Date Placeholder 3">
            <a:extLst>
              <a:ext uri="{FF2B5EF4-FFF2-40B4-BE49-F238E27FC236}">
                <a16:creationId xmlns:a16="http://schemas.microsoft.com/office/drawing/2014/main" id="{514D8187-0470-8D34-B772-BBB7EF4B0C17}"/>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E4AA467E-A55C-2DC0-995B-CB3084FAD496}"/>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686F29BB-179D-10BF-F266-A7ECDE0351FF}"/>
              </a:ext>
            </a:extLst>
          </p:cNvPr>
          <p:cNvSpPr>
            <a:spLocks noGrp="1"/>
          </p:cNvSpPr>
          <p:nvPr>
            <p:ph type="sldNum" sz="quarter" idx="12"/>
          </p:nvPr>
        </p:nvSpPr>
        <p:spPr/>
        <p:txBody>
          <a:bodyPr/>
          <a:lstStyle/>
          <a:p>
            <a:fld id="{5B4F5413-E548-45A8-B9DD-11B71454D5CA}" type="slidenum">
              <a:rPr lang="en-US" smtClean="0"/>
              <a:t>5</a:t>
            </a:fld>
            <a:endParaRPr lang="en-US"/>
          </a:p>
        </p:txBody>
      </p:sp>
      <p:graphicFrame>
        <p:nvGraphicFramePr>
          <p:cNvPr id="7" name="Content Placeholder 6">
            <a:extLst>
              <a:ext uri="{FF2B5EF4-FFF2-40B4-BE49-F238E27FC236}">
                <a16:creationId xmlns:a16="http://schemas.microsoft.com/office/drawing/2014/main" id="{BD7ED592-0983-B5D8-768E-41C82FE694E3}"/>
              </a:ext>
            </a:extLst>
          </p:cNvPr>
          <p:cNvGraphicFramePr>
            <a:graphicFrameLocks noGrp="1"/>
          </p:cNvGraphicFramePr>
          <p:nvPr>
            <p:ph idx="1"/>
            <p:extLst>
              <p:ext uri="{D42A27DB-BD31-4B8C-83A1-F6EECF244321}">
                <p14:modId xmlns:p14="http://schemas.microsoft.com/office/powerpoint/2010/main" val="643246906"/>
              </p:ext>
            </p:extLst>
          </p:nvPr>
        </p:nvGraphicFramePr>
        <p:xfrm>
          <a:off x="838200" y="1190625"/>
          <a:ext cx="9794304" cy="4686646"/>
        </p:xfrm>
        <a:graphic>
          <a:graphicData uri="http://schemas.openxmlformats.org/drawingml/2006/table">
            <a:tbl>
              <a:tblPr firstRow="1" firstCol="1" bandRow="1">
                <a:tableStyleId>{5C22544A-7EE6-4342-B048-85BDC9FD1C3A}</a:tableStyleId>
              </a:tblPr>
              <a:tblGrid>
                <a:gridCol w="558641">
                  <a:extLst>
                    <a:ext uri="{9D8B030D-6E8A-4147-A177-3AD203B41FA5}">
                      <a16:colId xmlns:a16="http://schemas.microsoft.com/office/drawing/2014/main" val="1597879469"/>
                    </a:ext>
                  </a:extLst>
                </a:gridCol>
                <a:gridCol w="2706127">
                  <a:extLst>
                    <a:ext uri="{9D8B030D-6E8A-4147-A177-3AD203B41FA5}">
                      <a16:colId xmlns:a16="http://schemas.microsoft.com/office/drawing/2014/main" val="2994469950"/>
                    </a:ext>
                  </a:extLst>
                </a:gridCol>
                <a:gridCol w="1719153">
                  <a:extLst>
                    <a:ext uri="{9D8B030D-6E8A-4147-A177-3AD203B41FA5}">
                      <a16:colId xmlns:a16="http://schemas.microsoft.com/office/drawing/2014/main" val="3608993316"/>
                    </a:ext>
                  </a:extLst>
                </a:gridCol>
                <a:gridCol w="1545615">
                  <a:extLst>
                    <a:ext uri="{9D8B030D-6E8A-4147-A177-3AD203B41FA5}">
                      <a16:colId xmlns:a16="http://schemas.microsoft.com/office/drawing/2014/main" val="3866764981"/>
                    </a:ext>
                  </a:extLst>
                </a:gridCol>
                <a:gridCol w="1632384">
                  <a:extLst>
                    <a:ext uri="{9D8B030D-6E8A-4147-A177-3AD203B41FA5}">
                      <a16:colId xmlns:a16="http://schemas.microsoft.com/office/drawing/2014/main" val="3401727071"/>
                    </a:ext>
                  </a:extLst>
                </a:gridCol>
                <a:gridCol w="1632384">
                  <a:extLst>
                    <a:ext uri="{9D8B030D-6E8A-4147-A177-3AD203B41FA5}">
                      <a16:colId xmlns:a16="http://schemas.microsoft.com/office/drawing/2014/main" val="1235082846"/>
                    </a:ext>
                  </a:extLst>
                </a:gridCol>
              </a:tblGrid>
              <a:tr h="832762">
                <a:tc>
                  <a:txBody>
                    <a:bodyPr/>
                    <a:lstStyle/>
                    <a:p>
                      <a:endParaRPr lang="en-IN"/>
                    </a:p>
                  </a:txBody>
                  <a:tcPr/>
                </a:tc>
                <a:tc>
                  <a:txBody>
                    <a:bodyPr/>
                    <a:lstStyle/>
                    <a:p>
                      <a:r>
                        <a:rPr lang="en-IN"/>
                        <a:t>Heading/year</a:t>
                      </a:r>
                    </a:p>
                  </a:txBody>
                  <a:tcPr/>
                </a:tc>
                <a:tc>
                  <a:txBody>
                    <a:bodyPr/>
                    <a:lstStyle/>
                    <a:p>
                      <a:r>
                        <a:rPr lang="en-IN"/>
                        <a:t>Model</a:t>
                      </a:r>
                    </a:p>
                  </a:txBody>
                  <a:tcPr/>
                </a:tc>
                <a:tc>
                  <a:txBody>
                    <a:bodyPr/>
                    <a:lstStyle/>
                    <a:p>
                      <a:r>
                        <a:rPr lang="en-IN"/>
                        <a:t>Datasets</a:t>
                      </a:r>
                    </a:p>
                  </a:txBody>
                  <a:tcPr/>
                </a:tc>
                <a:tc>
                  <a:txBody>
                    <a:bodyPr/>
                    <a:lstStyle/>
                    <a:p>
                      <a:r>
                        <a:rPr lang="en-IN"/>
                        <a:t>Performance</a:t>
                      </a:r>
                    </a:p>
                    <a:p>
                      <a:r>
                        <a:rPr lang="en-IN"/>
                        <a:t>measure</a:t>
                      </a:r>
                    </a:p>
                  </a:txBody>
                  <a:tcPr/>
                </a:tc>
                <a:tc>
                  <a:txBody>
                    <a:bodyPr/>
                    <a:lstStyle/>
                    <a:p>
                      <a:r>
                        <a:rPr lang="en-IN" dirty="0"/>
                        <a:t>Values</a:t>
                      </a:r>
                    </a:p>
                  </a:txBody>
                  <a:tcPr/>
                </a:tc>
                <a:extLst>
                  <a:ext uri="{0D108BD9-81ED-4DB2-BD59-A6C34878D82A}">
                    <a16:rowId xmlns:a16="http://schemas.microsoft.com/office/drawing/2014/main" val="240425271"/>
                  </a:ext>
                </a:extLst>
              </a:tr>
              <a:tr h="1291961">
                <a:tc>
                  <a:txBody>
                    <a:bodyPr/>
                    <a:lstStyle/>
                    <a:p>
                      <a:r>
                        <a:rPr lang="en-IN"/>
                        <a:t>1</a:t>
                      </a:r>
                    </a:p>
                  </a:txBody>
                  <a:tcPr/>
                </a:tc>
                <a:tc>
                  <a:txBody>
                    <a:bodyPr/>
                    <a:lstStyle/>
                    <a:p>
                      <a:r>
                        <a:rPr lang="en-IN"/>
                        <a:t>Assessing human motion during excercise</a:t>
                      </a:r>
                    </a:p>
                  </a:txBody>
                  <a:tcPr/>
                </a:tc>
                <a:tc>
                  <a:txBody>
                    <a:bodyPr/>
                    <a:lstStyle/>
                    <a:p>
                      <a:r>
                        <a:rPr lang="en-IN"/>
                        <a:t>Hidden Markov model(HMM),</a:t>
                      </a:r>
                    </a:p>
                    <a:p>
                      <a:r>
                        <a:rPr lang="en-IN"/>
                        <a:t>Dynamic time wrapping(DTW)</a:t>
                      </a:r>
                    </a:p>
                  </a:txBody>
                  <a:tcPr/>
                </a:tc>
                <a:tc>
                  <a:txBody>
                    <a:bodyPr/>
                    <a:lstStyle/>
                    <a:p>
                      <a:r>
                        <a:rPr lang="en-IN"/>
                        <a:t>Motion caption systems,Mocap</a:t>
                      </a:r>
                    </a:p>
                  </a:txBody>
                  <a:tcPr/>
                </a:tc>
                <a:tc>
                  <a:txBody>
                    <a:bodyPr/>
                    <a:lstStyle/>
                    <a:p>
                      <a:r>
                        <a:rPr lang="en-IN"/>
                        <a:t>Accuracy</a:t>
                      </a:r>
                    </a:p>
                  </a:txBody>
                  <a:tcPr/>
                </a:tc>
                <a:tc>
                  <a:txBody>
                    <a:bodyPr/>
                    <a:lstStyle/>
                    <a:p>
                      <a:r>
                        <a:rPr lang="en-IN"/>
                        <a:t>67-86%</a:t>
                      </a:r>
                    </a:p>
                  </a:txBody>
                  <a:tcPr/>
                </a:tc>
                <a:extLst>
                  <a:ext uri="{0D108BD9-81ED-4DB2-BD59-A6C34878D82A}">
                    <a16:rowId xmlns:a16="http://schemas.microsoft.com/office/drawing/2014/main" val="4216863687"/>
                  </a:ext>
                </a:extLst>
              </a:tr>
              <a:tr h="1269962">
                <a:tc>
                  <a:txBody>
                    <a:bodyPr/>
                    <a:lstStyle/>
                    <a:p>
                      <a:r>
                        <a:rPr lang="en-IN"/>
                        <a:t>2</a:t>
                      </a:r>
                    </a:p>
                  </a:txBody>
                  <a:tcPr/>
                </a:tc>
                <a:tc>
                  <a:txBody>
                    <a:bodyPr/>
                    <a:lstStyle/>
                    <a:p>
                      <a:r>
                        <a:rPr lang="en-IN"/>
                        <a:t>Physical exercise form correction</a:t>
                      </a:r>
                    </a:p>
                  </a:txBody>
                  <a:tcPr/>
                </a:tc>
                <a:tc>
                  <a:txBody>
                    <a:bodyPr/>
                    <a:lstStyle/>
                    <a:p>
                      <a:r>
                        <a:rPr lang="en-IN"/>
                        <a:t>Convolutional neural networks</a:t>
                      </a:r>
                    </a:p>
                  </a:txBody>
                  <a:tcPr/>
                </a:tc>
                <a:tc>
                  <a:txBody>
                    <a:bodyPr/>
                    <a:lstStyle/>
                    <a:p>
                      <a:r>
                        <a:rPr lang="en-IN"/>
                        <a:t>Images from frontal camera</a:t>
                      </a:r>
                    </a:p>
                  </a:txBody>
                  <a:tcPr/>
                </a:tc>
                <a:tc>
                  <a:txBody>
                    <a:bodyPr/>
                    <a:lstStyle/>
                    <a:p>
                      <a:r>
                        <a:rPr lang="en-IN"/>
                        <a:t>Accuracy</a:t>
                      </a:r>
                    </a:p>
                  </a:txBody>
                  <a:tcPr/>
                </a:tc>
                <a:tc>
                  <a:txBody>
                    <a:bodyPr/>
                    <a:lstStyle/>
                    <a:p>
                      <a:r>
                        <a:rPr lang="en-IN"/>
                        <a:t>65% and above</a:t>
                      </a:r>
                    </a:p>
                  </a:txBody>
                  <a:tcPr/>
                </a:tc>
                <a:extLst>
                  <a:ext uri="{0D108BD9-81ED-4DB2-BD59-A6C34878D82A}">
                    <a16:rowId xmlns:a16="http://schemas.microsoft.com/office/drawing/2014/main" val="3516364517"/>
                  </a:ext>
                </a:extLst>
              </a:tr>
              <a:tr h="1291961">
                <a:tc>
                  <a:txBody>
                    <a:bodyPr/>
                    <a:lstStyle/>
                    <a:p>
                      <a:r>
                        <a:rPr lang="en-IN"/>
                        <a:t>3</a:t>
                      </a:r>
                    </a:p>
                  </a:txBody>
                  <a:tcPr/>
                </a:tc>
                <a:tc>
                  <a:txBody>
                    <a:bodyPr/>
                    <a:lstStyle/>
                    <a:p>
                      <a:r>
                        <a:rPr lang="en-IN"/>
                        <a:t>Human pose estimation in the field of sport an physical</a:t>
                      </a:r>
                    </a:p>
                  </a:txBody>
                  <a:tcPr/>
                </a:tc>
                <a:tc>
                  <a:txBody>
                    <a:bodyPr/>
                    <a:lstStyle/>
                    <a:p>
                      <a:r>
                        <a:rPr lang="en-IN"/>
                        <a:t>CNN-Convolutional neural networks</a:t>
                      </a:r>
                    </a:p>
                  </a:txBody>
                  <a:tcPr/>
                </a:tc>
                <a:tc>
                  <a:txBody>
                    <a:bodyPr/>
                    <a:lstStyle/>
                    <a:p>
                      <a:r>
                        <a:rPr lang="en-IN"/>
                        <a:t>Dancing and sports datasets(MADS),HPE,Mocap</a:t>
                      </a:r>
                    </a:p>
                  </a:txBody>
                  <a:tcPr/>
                </a:tc>
                <a:tc>
                  <a:txBody>
                    <a:bodyPr/>
                    <a:lstStyle/>
                    <a:p>
                      <a:r>
                        <a:rPr lang="en-IN"/>
                        <a:t>OKS,PCK,RMSE</a:t>
                      </a:r>
                    </a:p>
                  </a:txBody>
                  <a:tcPr/>
                </a:tc>
                <a:tc>
                  <a:txBody>
                    <a:bodyPr/>
                    <a:lstStyle/>
                    <a:p>
                      <a:endParaRPr lang="en-IN" dirty="0"/>
                    </a:p>
                  </a:txBody>
                  <a:tcPr/>
                </a:tc>
                <a:extLst>
                  <a:ext uri="{0D108BD9-81ED-4DB2-BD59-A6C34878D82A}">
                    <a16:rowId xmlns:a16="http://schemas.microsoft.com/office/drawing/2014/main" val="883542321"/>
                  </a:ext>
                </a:extLst>
              </a:tr>
            </a:tbl>
          </a:graphicData>
        </a:graphic>
      </p:graphicFrame>
    </p:spTree>
    <p:extLst>
      <p:ext uri="{BB962C8B-B14F-4D97-AF65-F5344CB8AC3E}">
        <p14:creationId xmlns:p14="http://schemas.microsoft.com/office/powerpoint/2010/main" val="20207726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7199-F2D5-857F-1ACE-56A85CD8E5AE}"/>
              </a:ext>
            </a:extLst>
          </p:cNvPr>
          <p:cNvSpPr>
            <a:spLocks noGrp="1"/>
          </p:cNvSpPr>
          <p:nvPr>
            <p:ph type="title"/>
          </p:nvPr>
        </p:nvSpPr>
        <p:spPr/>
        <p:txBody>
          <a:bodyPr>
            <a:normAutofit fontScale="90000"/>
          </a:bodyPr>
          <a:lstStyle/>
          <a:p>
            <a:r>
              <a:rPr lang="en-US" altLang="en-US" sz="4400" b="1">
                <a:solidFill>
                  <a:srgbClr val="44546A"/>
                </a:solidFill>
                <a:latin typeface="+mn-lt"/>
                <a:cs typeface="Times New Roman" panose="02020603050405020304" pitchFamily="18" charset="0"/>
              </a:rPr>
              <a:t>                         LITERATURE REVIEW</a:t>
            </a:r>
            <a:br>
              <a:rPr lang="en-US" altLang="en-US" sz="4400" b="1">
                <a:solidFill>
                  <a:srgbClr val="44546A"/>
                </a:solidFill>
                <a:latin typeface="+mn-lt"/>
                <a:cs typeface="Times New Roman" panose="02020603050405020304" pitchFamily="18" charset="0"/>
              </a:rPr>
            </a:br>
            <a:endParaRPr lang="en-IN"/>
          </a:p>
        </p:txBody>
      </p:sp>
      <p:sp>
        <p:nvSpPr>
          <p:cNvPr id="4" name="Date Placeholder 3">
            <a:extLst>
              <a:ext uri="{FF2B5EF4-FFF2-40B4-BE49-F238E27FC236}">
                <a16:creationId xmlns:a16="http://schemas.microsoft.com/office/drawing/2014/main" id="{446F6D5D-D8B8-365F-0F14-588DCDF21F1C}"/>
              </a:ext>
            </a:extLst>
          </p:cNvPr>
          <p:cNvSpPr>
            <a:spLocks noGrp="1"/>
          </p:cNvSpPr>
          <p:nvPr>
            <p:ph type="dt" sz="half" idx="10"/>
          </p:nvPr>
        </p:nvSpPr>
        <p:spPr/>
        <p:txBody>
          <a:bodyPr/>
          <a:lstStyle/>
          <a:p>
            <a:r>
              <a:rPr lang="en-US"/>
              <a:t>VIII Semester, Department of ISE, RNSIT</a:t>
            </a:r>
          </a:p>
        </p:txBody>
      </p:sp>
      <p:sp>
        <p:nvSpPr>
          <p:cNvPr id="5" name="Footer Placeholder 4">
            <a:extLst>
              <a:ext uri="{FF2B5EF4-FFF2-40B4-BE49-F238E27FC236}">
                <a16:creationId xmlns:a16="http://schemas.microsoft.com/office/drawing/2014/main" id="{93A404C0-A22F-3AF5-BA4D-939408BF9EA7}"/>
              </a:ext>
            </a:extLst>
          </p:cNvPr>
          <p:cNvSpPr>
            <a:spLocks noGrp="1"/>
          </p:cNvSpPr>
          <p:nvPr>
            <p:ph type="ftr" sz="quarter" idx="11"/>
          </p:nvPr>
        </p:nvSpPr>
        <p:spPr/>
        <p:txBody>
          <a:bodyPr/>
          <a:lstStyle/>
          <a:p>
            <a:r>
              <a:rPr lang="en-US"/>
              <a:t>2022 - 2023</a:t>
            </a:r>
          </a:p>
        </p:txBody>
      </p:sp>
      <p:sp>
        <p:nvSpPr>
          <p:cNvPr id="6" name="Slide Number Placeholder 5">
            <a:extLst>
              <a:ext uri="{FF2B5EF4-FFF2-40B4-BE49-F238E27FC236}">
                <a16:creationId xmlns:a16="http://schemas.microsoft.com/office/drawing/2014/main" id="{BEF5BBA3-EC97-7547-93B1-105D82ED455B}"/>
              </a:ext>
            </a:extLst>
          </p:cNvPr>
          <p:cNvSpPr>
            <a:spLocks noGrp="1"/>
          </p:cNvSpPr>
          <p:nvPr>
            <p:ph type="sldNum" sz="quarter" idx="12"/>
          </p:nvPr>
        </p:nvSpPr>
        <p:spPr/>
        <p:txBody>
          <a:bodyPr/>
          <a:lstStyle/>
          <a:p>
            <a:fld id="{5B4F5413-E548-45A8-B9DD-11B71454D5CA}" type="slidenum">
              <a:rPr lang="en-US" smtClean="0"/>
              <a:t>6</a:t>
            </a:fld>
            <a:endParaRPr lang="en-US"/>
          </a:p>
        </p:txBody>
      </p:sp>
      <p:graphicFrame>
        <p:nvGraphicFramePr>
          <p:cNvPr id="7" name="Table 5">
            <a:extLst>
              <a:ext uri="{FF2B5EF4-FFF2-40B4-BE49-F238E27FC236}">
                <a16:creationId xmlns:a16="http://schemas.microsoft.com/office/drawing/2014/main" id="{10F90ADB-7B02-AF14-5963-53F693E39E89}"/>
              </a:ext>
            </a:extLst>
          </p:cNvPr>
          <p:cNvGraphicFramePr>
            <a:graphicFrameLocks noGrp="1"/>
          </p:cNvGraphicFramePr>
          <p:nvPr>
            <p:ph idx="1"/>
            <p:extLst>
              <p:ext uri="{D42A27DB-BD31-4B8C-83A1-F6EECF244321}">
                <p14:modId xmlns:p14="http://schemas.microsoft.com/office/powerpoint/2010/main" val="3521184162"/>
              </p:ext>
            </p:extLst>
          </p:nvPr>
        </p:nvGraphicFramePr>
        <p:xfrm>
          <a:off x="838200" y="1556792"/>
          <a:ext cx="9866314" cy="4248471"/>
        </p:xfrm>
        <a:graphic>
          <a:graphicData uri="http://schemas.openxmlformats.org/drawingml/2006/table">
            <a:tbl>
              <a:tblPr firstCol="1" bandRow="1">
                <a:tableStyleId>{5C22544A-7EE6-4342-B048-85BDC9FD1C3A}</a:tableStyleId>
              </a:tblPr>
              <a:tblGrid>
                <a:gridCol w="632724">
                  <a:extLst>
                    <a:ext uri="{9D8B030D-6E8A-4147-A177-3AD203B41FA5}">
                      <a16:colId xmlns:a16="http://schemas.microsoft.com/office/drawing/2014/main" val="4174680248"/>
                    </a:ext>
                  </a:extLst>
                </a:gridCol>
                <a:gridCol w="2656046">
                  <a:extLst>
                    <a:ext uri="{9D8B030D-6E8A-4147-A177-3AD203B41FA5}">
                      <a16:colId xmlns:a16="http://schemas.microsoft.com/office/drawing/2014/main" val="3114027961"/>
                    </a:ext>
                  </a:extLst>
                </a:gridCol>
                <a:gridCol w="1644386">
                  <a:extLst>
                    <a:ext uri="{9D8B030D-6E8A-4147-A177-3AD203B41FA5}">
                      <a16:colId xmlns:a16="http://schemas.microsoft.com/office/drawing/2014/main" val="1428736059"/>
                    </a:ext>
                  </a:extLst>
                </a:gridCol>
                <a:gridCol w="1644386">
                  <a:extLst>
                    <a:ext uri="{9D8B030D-6E8A-4147-A177-3AD203B41FA5}">
                      <a16:colId xmlns:a16="http://schemas.microsoft.com/office/drawing/2014/main" val="4263708280"/>
                    </a:ext>
                  </a:extLst>
                </a:gridCol>
                <a:gridCol w="1644386">
                  <a:extLst>
                    <a:ext uri="{9D8B030D-6E8A-4147-A177-3AD203B41FA5}">
                      <a16:colId xmlns:a16="http://schemas.microsoft.com/office/drawing/2014/main" val="677142786"/>
                    </a:ext>
                  </a:extLst>
                </a:gridCol>
                <a:gridCol w="1644386">
                  <a:extLst>
                    <a:ext uri="{9D8B030D-6E8A-4147-A177-3AD203B41FA5}">
                      <a16:colId xmlns:a16="http://schemas.microsoft.com/office/drawing/2014/main" val="3864498580"/>
                    </a:ext>
                  </a:extLst>
                </a:gridCol>
              </a:tblGrid>
              <a:tr h="1499925">
                <a:tc>
                  <a:txBody>
                    <a:bodyPr/>
                    <a:lstStyle/>
                    <a:p>
                      <a:r>
                        <a:rPr lang="en-IN"/>
                        <a:t>4</a:t>
                      </a:r>
                    </a:p>
                  </a:txBody>
                  <a:tcPr/>
                </a:tc>
                <a:tc>
                  <a:txBody>
                    <a:bodyPr/>
                    <a:lstStyle/>
                    <a:p>
                      <a:r>
                        <a:rPr lang="en-IN"/>
                        <a:t>Machine learning technique for identification of yoga poses</a:t>
                      </a:r>
                    </a:p>
                  </a:txBody>
                  <a:tcPr/>
                </a:tc>
                <a:tc>
                  <a:txBody>
                    <a:bodyPr/>
                    <a:lstStyle/>
                    <a:p>
                      <a:r>
                        <a:rPr lang="en-IN" err="1"/>
                        <a:t>SVM,Logistic regression,naïve bayes,KNN,Random forest</a:t>
                      </a:r>
                    </a:p>
                  </a:txBody>
                  <a:tcPr/>
                </a:tc>
                <a:tc>
                  <a:txBody>
                    <a:bodyPr/>
                    <a:lstStyle/>
                    <a:p>
                      <a:r>
                        <a:rPr lang="en-IN"/>
                        <a:t>Yogi dataset</a:t>
                      </a:r>
                    </a:p>
                  </a:txBody>
                  <a:tcPr/>
                </a:tc>
                <a:tc>
                  <a:txBody>
                    <a:bodyPr/>
                    <a:lstStyle/>
                    <a:p>
                      <a:r>
                        <a:rPr lang="en-IN"/>
                        <a:t>Accuracy</a:t>
                      </a:r>
                    </a:p>
                  </a:txBody>
                  <a:tcPr/>
                </a:tc>
                <a:tc>
                  <a:txBody>
                    <a:bodyPr/>
                    <a:lstStyle/>
                    <a:p>
                      <a:r>
                        <a:rPr lang="en-IN"/>
                        <a:t>94.28%</a:t>
                      </a:r>
                    </a:p>
                  </a:txBody>
                  <a:tcPr/>
                </a:tc>
                <a:extLst>
                  <a:ext uri="{0D108BD9-81ED-4DB2-BD59-A6C34878D82A}">
                    <a16:rowId xmlns:a16="http://schemas.microsoft.com/office/drawing/2014/main" val="190806967"/>
                  </a:ext>
                </a:extLst>
              </a:tr>
              <a:tr h="1374273">
                <a:tc>
                  <a:txBody>
                    <a:bodyPr/>
                    <a:lstStyle/>
                    <a:p>
                      <a:r>
                        <a:rPr lang="en-IN"/>
                        <a:t>5</a:t>
                      </a:r>
                    </a:p>
                  </a:txBody>
                  <a:tcPr/>
                </a:tc>
                <a:tc>
                  <a:txBody>
                    <a:bodyPr/>
                    <a:lstStyle/>
                    <a:p>
                      <a:r>
                        <a:rPr lang="en-IN"/>
                        <a:t>Detecting unseen anomalies in weight training excercise</a:t>
                      </a:r>
                    </a:p>
                  </a:txBody>
                  <a:tcPr/>
                </a:tc>
                <a:tc>
                  <a:txBody>
                    <a:bodyPr/>
                    <a:lstStyle/>
                    <a:p>
                      <a:r>
                        <a:rPr lang="en-IN"/>
                        <a:t>Chain rule on change of position function</a:t>
                      </a:r>
                    </a:p>
                  </a:txBody>
                  <a:tcPr/>
                </a:tc>
                <a:tc>
                  <a:txBody>
                    <a:bodyPr/>
                    <a:lstStyle/>
                    <a:p>
                      <a:r>
                        <a:rPr lang="en-IN"/>
                        <a:t>Motion sensor data</a:t>
                      </a:r>
                    </a:p>
                  </a:txBody>
                  <a:tcPr/>
                </a:tc>
                <a:tc>
                  <a:txBody>
                    <a:bodyPr/>
                    <a:lstStyle/>
                    <a:p>
                      <a:r>
                        <a:rPr lang="en-IN" dirty="0"/>
                        <a:t>Mean, standard deviation</a:t>
                      </a:r>
                    </a:p>
                  </a:txBody>
                  <a:tcPr/>
                </a:tc>
                <a:tc>
                  <a:txBody>
                    <a:bodyPr/>
                    <a:lstStyle/>
                    <a:p>
                      <a:r>
                        <a:rPr lang="en-IN"/>
                        <a:t>94%</a:t>
                      </a:r>
                    </a:p>
                  </a:txBody>
                  <a:tcPr/>
                </a:tc>
                <a:extLst>
                  <a:ext uri="{0D108BD9-81ED-4DB2-BD59-A6C34878D82A}">
                    <a16:rowId xmlns:a16="http://schemas.microsoft.com/office/drawing/2014/main" val="3450264996"/>
                  </a:ext>
                </a:extLst>
              </a:tr>
              <a:tr h="1374273">
                <a:tc>
                  <a:txBody>
                    <a:bodyPr/>
                    <a:lstStyle/>
                    <a:p>
                      <a:r>
                        <a:rPr lang="en-IN"/>
                        <a:t>6</a:t>
                      </a:r>
                    </a:p>
                  </a:txBody>
                  <a:tcPr/>
                </a:tc>
                <a:tc>
                  <a:txBody>
                    <a:bodyPr/>
                    <a:lstStyle/>
                    <a:p>
                      <a:r>
                        <a:rPr lang="en-IN"/>
                        <a:t>Posture correction using human pose estimation</a:t>
                      </a:r>
                    </a:p>
                  </a:txBody>
                  <a:tcPr/>
                </a:tc>
                <a:tc>
                  <a:txBody>
                    <a:bodyPr/>
                    <a:lstStyle/>
                    <a:p>
                      <a:r>
                        <a:rPr lang="en-IN"/>
                        <a:t>CNN</a:t>
                      </a:r>
                    </a:p>
                  </a:txBody>
                  <a:tcPr/>
                </a:tc>
                <a:tc>
                  <a:txBody>
                    <a:bodyPr/>
                    <a:lstStyle/>
                    <a:p>
                      <a:r>
                        <a:rPr lang="en-IN"/>
                        <a:t>MPII</a:t>
                      </a:r>
                    </a:p>
                  </a:txBody>
                  <a:tcPr/>
                </a:tc>
                <a:tc>
                  <a:txBody>
                    <a:bodyPr/>
                    <a:lstStyle/>
                    <a:p>
                      <a:r>
                        <a:rPr lang="en-IN"/>
                        <a:t>Accuracy</a:t>
                      </a:r>
                    </a:p>
                  </a:txBody>
                  <a:tcPr/>
                </a:tc>
                <a:tc>
                  <a:txBody>
                    <a:bodyPr/>
                    <a:lstStyle/>
                    <a:p>
                      <a:endParaRPr lang="en-IN" dirty="0"/>
                    </a:p>
                  </a:txBody>
                  <a:tcPr/>
                </a:tc>
                <a:extLst>
                  <a:ext uri="{0D108BD9-81ED-4DB2-BD59-A6C34878D82A}">
                    <a16:rowId xmlns:a16="http://schemas.microsoft.com/office/drawing/2014/main" val="355821575"/>
                  </a:ext>
                </a:extLst>
              </a:tr>
            </a:tbl>
          </a:graphicData>
        </a:graphic>
      </p:graphicFrame>
    </p:spTree>
    <p:extLst>
      <p:ext uri="{BB962C8B-B14F-4D97-AF65-F5344CB8AC3E}">
        <p14:creationId xmlns:p14="http://schemas.microsoft.com/office/powerpoint/2010/main" val="2533162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p:nvPr>
        </p:nvSpPr>
        <p:spPr>
          <a:xfrm>
            <a:off x="806400" y="1057320"/>
            <a:ext cx="10977840" cy="4743360"/>
          </a:xfrm>
          <a:prstGeom prst="rect">
            <a:avLst/>
          </a:prstGeom>
          <a:noFill/>
          <a:ln w="0">
            <a:noFill/>
          </a:ln>
        </p:spPr>
        <p:txBody>
          <a:bodyPr anchor="t">
            <a:normAutofit fontScale="94000" lnSpcReduction="10000"/>
          </a:bodyPr>
          <a:lstStyle/>
          <a:p>
            <a:pPr indent="0" algn="just">
              <a:lnSpc>
                <a:spcPct val="150000"/>
              </a:lnSpc>
              <a:spcBef>
                <a:spcPts val="1001"/>
              </a:spcBef>
              <a:buNone/>
              <a:tabLst>
                <a:tab pos="0" algn="l"/>
              </a:tabLst>
            </a:pPr>
            <a:r>
              <a:rPr lang="en-US" sz="2200" b="1" strike="noStrike" spc="-1">
                <a:solidFill>
                  <a:srgbClr val="000000"/>
                </a:solidFill>
                <a:latin typeface="Times New Roman"/>
              </a:rPr>
              <a:t>Problem Identification</a:t>
            </a:r>
            <a:endParaRPr lang="en-US" sz="2200" b="0" strike="noStrike" spc="-1">
              <a:solidFill>
                <a:srgbClr val="000000"/>
              </a:solidFill>
              <a:latin typeface="Calibri"/>
            </a:endParaRPr>
          </a:p>
          <a:p>
            <a:pPr marL="406080" indent="-304560">
              <a:lnSpc>
                <a:spcPct val="150000"/>
              </a:lnSpc>
              <a:spcBef>
                <a:spcPts val="1701"/>
              </a:spcBef>
              <a:spcAft>
                <a:spcPts val="283"/>
              </a:spcAft>
              <a:buClr>
                <a:srgbClr val="000000"/>
              </a:buClr>
              <a:buFont typeface="Symbol" charset="2"/>
              <a:buChar char=""/>
              <a:tabLst>
                <a:tab pos="0" algn="l"/>
              </a:tabLst>
            </a:pPr>
            <a:r>
              <a:rPr lang="en-IN" sz="1800" b="0" strike="noStrike" spc="-1">
                <a:solidFill>
                  <a:srgbClr val="000000"/>
                </a:solidFill>
                <a:latin typeface="Times New Roman"/>
                <a:ea typeface="Times New Roman"/>
              </a:rPr>
              <a:t>Certain types of exercises can be challenging for new users. You may face problems like not being sure how to perform the exercises or how to engage your muscles. Without a professional to correct your form and technique, how can you tell if you are performing these exercises correctly?</a:t>
            </a:r>
            <a:endParaRPr lang="en-US" sz="1800" b="0" strike="noStrike" spc="-1">
              <a:solidFill>
                <a:srgbClr val="000000"/>
              </a:solidFill>
              <a:latin typeface="Calibri"/>
              <a:ea typeface="Microsoft YaHei"/>
            </a:endParaRPr>
          </a:p>
          <a:p>
            <a:pPr marL="406080" indent="-304560">
              <a:lnSpc>
                <a:spcPct val="150000"/>
              </a:lnSpc>
              <a:spcBef>
                <a:spcPts val="1701"/>
              </a:spcBef>
              <a:spcAft>
                <a:spcPts val="283"/>
              </a:spcAft>
              <a:buClr>
                <a:srgbClr val="000000"/>
              </a:buClr>
              <a:buFont typeface="Symbol" charset="2"/>
              <a:buChar char=""/>
              <a:tabLst>
                <a:tab pos="0" algn="l"/>
              </a:tabLst>
            </a:pPr>
            <a:r>
              <a:rPr lang="en-IN" sz="1800" b="0" strike="noStrike" spc="-1">
                <a:solidFill>
                  <a:srgbClr val="000000"/>
                </a:solidFill>
                <a:latin typeface="Times New Roman"/>
                <a:ea typeface="Times New Roman"/>
              </a:rPr>
              <a:t>If the workouts are too difficult to keep up with, you may need to try a easier routine. Walking or jogging 2 – 3 times a week does not necessarily mean that you are able to follow home workouts. Not all exercises are equal as the skills required are vastly different.</a:t>
            </a:r>
            <a:endParaRPr lang="en-US" sz="1800" b="0" strike="noStrike" spc="-1">
              <a:solidFill>
                <a:srgbClr val="000000"/>
              </a:solidFill>
              <a:latin typeface="Calibri"/>
              <a:ea typeface="Microsoft YaHei"/>
            </a:endParaRPr>
          </a:p>
          <a:p>
            <a:pPr marL="406080" indent="-304560">
              <a:lnSpc>
                <a:spcPct val="150000"/>
              </a:lnSpc>
              <a:spcBef>
                <a:spcPts val="1701"/>
              </a:spcBef>
              <a:spcAft>
                <a:spcPts val="283"/>
              </a:spcAft>
              <a:buClr>
                <a:srgbClr val="000000"/>
              </a:buClr>
              <a:buFont typeface="Symbol" charset="2"/>
              <a:buChar char=""/>
              <a:tabLst>
                <a:tab pos="0" algn="l"/>
              </a:tabLst>
            </a:pPr>
            <a:r>
              <a:rPr lang="en-IN" sz="1800" b="0" strike="noStrike" spc="-1">
                <a:solidFill>
                  <a:srgbClr val="000000"/>
                </a:solidFill>
                <a:latin typeface="Times New Roman"/>
                <a:ea typeface="Times New Roman"/>
              </a:rPr>
              <a:t>Having no motivation to keep on working out everyday or frequently can be a very huge problem when the user is over-worked, irritated, sore. Even when there are far too many distractions to the user like television and the social media to waste time.</a:t>
            </a:r>
            <a:endParaRPr lang="en-US" sz="1800" b="0" strike="noStrike" spc="-1">
              <a:solidFill>
                <a:srgbClr val="000000"/>
              </a:solidFill>
              <a:latin typeface="Calibri"/>
              <a:ea typeface="Microsoft YaHei"/>
            </a:endParaRPr>
          </a:p>
          <a:p>
            <a:pPr indent="0" algn="just">
              <a:lnSpc>
                <a:spcPct val="150000"/>
              </a:lnSpc>
              <a:spcBef>
                <a:spcPts val="1001"/>
              </a:spcBef>
              <a:buNone/>
              <a:tabLst>
                <a:tab pos="0" algn="l"/>
              </a:tabLst>
            </a:pPr>
            <a:endParaRPr lang="en-US" sz="1800" b="0" strike="noStrike" spc="-1">
              <a:solidFill>
                <a:srgbClr val="000000"/>
              </a:solidFill>
              <a:latin typeface="Calibri"/>
            </a:endParaRPr>
          </a:p>
          <a:p>
            <a:pPr indent="0" algn="just">
              <a:lnSpc>
                <a:spcPct val="150000"/>
              </a:lnSpc>
              <a:spcBef>
                <a:spcPts val="1001"/>
              </a:spcBef>
              <a:buNone/>
              <a:tabLst>
                <a:tab pos="0" algn="l"/>
              </a:tabLst>
            </a:pPr>
            <a:endParaRPr lang="en-US" sz="2800" b="0" strike="noStrike" spc="-1">
              <a:solidFill>
                <a:srgbClr val="000000"/>
              </a:solidFill>
              <a:latin typeface="Calibri"/>
            </a:endParaRPr>
          </a:p>
        </p:txBody>
      </p:sp>
      <p:sp>
        <p:nvSpPr>
          <p:cNvPr id="174" name="PlaceHolder 2"/>
          <p:cNvSpPr>
            <a:spLocks noGrp="1"/>
          </p:cNvSpPr>
          <p:nvPr>
            <p:ph type="dt" idx="13"/>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175" name="PlaceHolder 3"/>
          <p:cNvSpPr>
            <a:spLocks noGrp="1"/>
          </p:cNvSpPr>
          <p:nvPr>
            <p:ph type="ftr" idx="14"/>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176" name="Title 3"/>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ANALYSIS</a:t>
            </a:r>
            <a:endParaRPr lang="en-IN" sz="3000" b="0" strike="noStrike" spc="-1">
              <a:solidFill>
                <a:srgbClr val="000000"/>
              </a:solidFill>
              <a:latin typeface="Arial"/>
            </a:endParaRPr>
          </a:p>
        </p:txBody>
      </p:sp>
      <p:sp>
        <p:nvSpPr>
          <p:cNvPr id="177" name="PlaceHolder 4"/>
          <p:cNvSpPr>
            <a:spLocks noGrp="1"/>
          </p:cNvSpPr>
          <p:nvPr>
            <p:ph type="sldNum" idx="15"/>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0310FE41-4C9C-4E59-A13C-D77BCB221384}" type="slidenum">
              <a:rPr lang="en-US" sz="1200" b="1" strike="noStrike" spc="-1">
                <a:solidFill>
                  <a:srgbClr val="2B5FF3"/>
                </a:solidFill>
                <a:latin typeface="Calibri"/>
              </a:rPr>
              <a:t>7</a:t>
            </a:fld>
            <a:endParaRPr lang="en-IN" sz="1200" b="0" strike="noStrike" spc="-1">
              <a:solidFill>
                <a:srgbClr val="000000"/>
              </a:solidFill>
              <a:latin typeface="Times New Roman"/>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dt" idx="16"/>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179" name="PlaceHolder 2"/>
          <p:cNvSpPr>
            <a:spLocks noGrp="1"/>
          </p:cNvSpPr>
          <p:nvPr>
            <p:ph type="ftr" idx="17"/>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180" name="Title 2"/>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ANALYSIS</a:t>
            </a:r>
            <a:endParaRPr lang="en-IN" sz="3000" b="0" strike="noStrike" spc="-1">
              <a:solidFill>
                <a:srgbClr val="000000"/>
              </a:solidFill>
              <a:latin typeface="Arial"/>
            </a:endParaRPr>
          </a:p>
        </p:txBody>
      </p:sp>
      <p:sp>
        <p:nvSpPr>
          <p:cNvPr id="181" name="PlaceHolder 3"/>
          <p:cNvSpPr>
            <a:spLocks noGrp="1"/>
          </p:cNvSpPr>
          <p:nvPr>
            <p:ph type="sldNum" idx="18"/>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B988AEE6-1617-4D7D-AEA9-5644BEC3B5D9}" type="slidenum">
              <a:rPr lang="en-US" sz="1200" b="1" strike="noStrike" spc="-1">
                <a:solidFill>
                  <a:srgbClr val="2B5FF3"/>
                </a:solidFill>
                <a:latin typeface="Calibri"/>
              </a:rPr>
              <a:t>8</a:t>
            </a:fld>
            <a:endParaRPr lang="en-IN" sz="1200" b="0" strike="noStrike" spc="-1">
              <a:solidFill>
                <a:srgbClr val="000000"/>
              </a:solidFill>
              <a:latin typeface="Times New Roman"/>
            </a:endParaRPr>
          </a:p>
        </p:txBody>
      </p:sp>
      <p:sp>
        <p:nvSpPr>
          <p:cNvPr id="182" name="Content Placeholder 4"/>
          <p:cNvSpPr/>
          <p:nvPr/>
        </p:nvSpPr>
        <p:spPr>
          <a:xfrm>
            <a:off x="540000" y="900000"/>
            <a:ext cx="11232720" cy="51728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gn="just">
              <a:lnSpc>
                <a:spcPct val="150000"/>
              </a:lnSpc>
              <a:spcBef>
                <a:spcPts val="751"/>
              </a:spcBef>
              <a:tabLst>
                <a:tab pos="0" algn="l"/>
              </a:tabLst>
            </a:pPr>
            <a:r>
              <a:rPr lang="en-US" sz="2200" b="1" strike="noStrike" spc="-1">
                <a:solidFill>
                  <a:srgbClr val="000000"/>
                </a:solidFill>
                <a:latin typeface="Times New Roman"/>
              </a:rPr>
              <a:t>Objectives</a:t>
            </a:r>
            <a:endParaRPr lang="en-IN" sz="2200" b="0" strike="noStrike" spc="-1">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1900" b="0" strike="noStrike" spc="-1">
                <a:solidFill>
                  <a:srgbClr val="000000"/>
                </a:solidFill>
                <a:latin typeface="Times New Roman"/>
                <a:ea typeface="Times New Roman"/>
              </a:rPr>
              <a:t>Fitness is important in people’s lives. Good fitness habits can improve cardiopulmonary capacity, increase concentration, prevent obesity, and effectively reduce the risk of death.</a:t>
            </a:r>
            <a:endParaRPr lang="en-IN" sz="1900" b="0" strike="noStrike" spc="-1">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1900" b="0" strike="noStrike" spc="-1">
                <a:solidFill>
                  <a:srgbClr val="000000"/>
                </a:solidFill>
                <a:latin typeface="Times New Roman"/>
                <a:ea typeface="Times New Roman"/>
              </a:rPr>
              <a:t>The system has to be consistent in detection of wrong postures which might lead to injuries, which finally can lead to improper gains.</a:t>
            </a:r>
            <a:endParaRPr lang="en-IN" sz="1900" b="0" strike="noStrike" spc="-1">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1900" b="0" strike="noStrike" spc="-1">
                <a:solidFill>
                  <a:srgbClr val="000000"/>
                </a:solidFill>
                <a:latin typeface="Times New Roman"/>
                <a:ea typeface="Times New Roman"/>
              </a:rPr>
              <a:t>Helps in tracking sets and repetitions of exercise. Provides motivation by tracking timely achievements. Tracking sets and repetitions can help users to monitor progress and adjust their workout routine as needed.</a:t>
            </a:r>
            <a:endParaRPr lang="en-IN" sz="1900" b="0" strike="noStrike" spc="-1">
              <a:solidFill>
                <a:srgbClr val="000000"/>
              </a:solidFill>
              <a:latin typeface="Arial"/>
            </a:endParaRPr>
          </a:p>
          <a:p>
            <a:pPr marL="216000" indent="-216000">
              <a:lnSpc>
                <a:spcPct val="150000"/>
              </a:lnSpc>
              <a:spcBef>
                <a:spcPts val="1134"/>
              </a:spcBef>
              <a:buClr>
                <a:srgbClr val="000000"/>
              </a:buClr>
              <a:buFont typeface="Symbol" charset="2"/>
              <a:buChar char=""/>
              <a:tabLst>
                <a:tab pos="0" algn="l"/>
              </a:tabLst>
            </a:pPr>
            <a:r>
              <a:rPr lang="en-US" sz="1900" b="0" strike="noStrike" spc="-1">
                <a:solidFill>
                  <a:srgbClr val="000000"/>
                </a:solidFill>
                <a:latin typeface="Times New Roman"/>
                <a:ea typeface="Times New Roman"/>
              </a:rPr>
              <a:t>Helps in maximizing consistent gains. By tracking progress and providing consistent feedback, users can make adjustments to their workout routine in order to maximize gains and improve overall fitness.</a:t>
            </a:r>
            <a:endParaRPr lang="en-IN" sz="1900" b="0" strike="noStrike" spc="-1">
              <a:solidFill>
                <a:srgbClr val="000000"/>
              </a:solidFill>
              <a:latin typeface="Arial"/>
            </a:endParaRPr>
          </a:p>
          <a:p>
            <a:pPr>
              <a:lnSpc>
                <a:spcPct val="90000"/>
              </a:lnSpc>
              <a:spcBef>
                <a:spcPts val="1417"/>
              </a:spcBef>
              <a:tabLst>
                <a:tab pos="0" algn="l"/>
              </a:tabLst>
            </a:pPr>
            <a:endParaRPr lang="en-IN" sz="2400" b="0" strike="noStrike" spc="-1">
              <a:solidFill>
                <a:srgbClr val="000000"/>
              </a:solidFill>
              <a:latin typeface="Arial"/>
            </a:endParaRPr>
          </a:p>
          <a:p>
            <a:pPr algn="just">
              <a:lnSpc>
                <a:spcPct val="150000"/>
              </a:lnSpc>
              <a:spcBef>
                <a:spcPts val="751"/>
              </a:spcBef>
              <a:tabLst>
                <a:tab pos="0" algn="l"/>
              </a:tabLst>
            </a:pPr>
            <a:endParaRPr lang="en-IN" sz="21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dt" idx="19"/>
          </p:nvPr>
        </p:nvSpPr>
        <p:spPr>
          <a:xfrm>
            <a:off x="900000" y="6238440"/>
            <a:ext cx="3200040" cy="364680"/>
          </a:xfrm>
          <a:prstGeom prst="rect">
            <a:avLst/>
          </a:prstGeom>
          <a:noFill/>
          <a:ln w="0">
            <a:noFill/>
          </a:ln>
        </p:spPr>
        <p:txBody>
          <a:bodyPr anchor="ctr">
            <a:noAutofit/>
          </a:bodyPr>
          <a:lstStyle>
            <a:lvl1pPr indent="0">
              <a:lnSpc>
                <a:spcPct val="100000"/>
              </a:lnSpc>
              <a:buNone/>
              <a:defRPr lang="en-US" sz="1200" b="1" strike="noStrike" spc="-1">
                <a:solidFill>
                  <a:srgbClr val="2B5FF3"/>
                </a:solidFill>
                <a:latin typeface="Calibri"/>
              </a:defRPr>
            </a:lvl1pPr>
          </a:lstStyle>
          <a:p>
            <a:pPr indent="0">
              <a:lnSpc>
                <a:spcPct val="100000"/>
              </a:lnSpc>
              <a:buNone/>
            </a:pPr>
            <a:r>
              <a:rPr lang="en-US" sz="1200" b="1" strike="noStrike" spc="-1">
                <a:solidFill>
                  <a:srgbClr val="2B5FF3"/>
                </a:solidFill>
                <a:latin typeface="Calibri"/>
              </a:rPr>
              <a:t>VIII Semester, Department of ISE, RNSIT</a:t>
            </a:r>
            <a:endParaRPr lang="en-IN" sz="1200" b="0" strike="noStrike" spc="-1">
              <a:solidFill>
                <a:srgbClr val="000000"/>
              </a:solidFill>
              <a:latin typeface="Times New Roman"/>
            </a:endParaRPr>
          </a:p>
        </p:txBody>
      </p:sp>
      <p:sp>
        <p:nvSpPr>
          <p:cNvPr id="184" name="PlaceHolder 2"/>
          <p:cNvSpPr>
            <a:spLocks noGrp="1"/>
          </p:cNvSpPr>
          <p:nvPr>
            <p:ph type="ftr" idx="20"/>
          </p:nvPr>
        </p:nvSpPr>
        <p:spPr>
          <a:xfrm>
            <a:off x="4140000" y="6238440"/>
            <a:ext cx="4114440" cy="364680"/>
          </a:xfrm>
          <a:prstGeom prst="rect">
            <a:avLst/>
          </a:prstGeom>
          <a:noFill/>
          <a:ln w="0">
            <a:noFill/>
          </a:ln>
        </p:spPr>
        <p:txBody>
          <a:bodyPr anchor="ctr">
            <a:noAutofit/>
          </a:bodyPr>
          <a:lstStyle>
            <a:lvl1pPr indent="0" algn="ctr">
              <a:lnSpc>
                <a:spcPct val="100000"/>
              </a:lnSpc>
              <a:buNone/>
              <a:defRPr lang="en-US" sz="1200" b="1" strike="noStrike" spc="-1">
                <a:solidFill>
                  <a:srgbClr val="2B5FF3"/>
                </a:solidFill>
                <a:latin typeface="Calibri"/>
              </a:defRPr>
            </a:lvl1pPr>
          </a:lstStyle>
          <a:p>
            <a:pPr indent="0" algn="ctr">
              <a:lnSpc>
                <a:spcPct val="100000"/>
              </a:lnSpc>
              <a:buNone/>
            </a:pPr>
            <a:r>
              <a:rPr lang="en-US" sz="1200" b="1" strike="noStrike" spc="-1">
                <a:solidFill>
                  <a:srgbClr val="2B5FF3"/>
                </a:solidFill>
                <a:latin typeface="Calibri"/>
              </a:rPr>
              <a:t>2022 - 2023</a:t>
            </a:r>
            <a:endParaRPr lang="en-IN" sz="1200" b="0" strike="noStrike" spc="-1">
              <a:solidFill>
                <a:srgbClr val="000000"/>
              </a:solidFill>
              <a:latin typeface="Times New Roman"/>
            </a:endParaRPr>
          </a:p>
        </p:txBody>
      </p:sp>
      <p:sp>
        <p:nvSpPr>
          <p:cNvPr id="185" name="Title 5"/>
          <p:cNvSpPr/>
          <p:nvPr/>
        </p:nvSpPr>
        <p:spPr>
          <a:xfrm>
            <a:off x="1981080" y="152280"/>
            <a:ext cx="8229240" cy="684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100000"/>
              </a:lnSpc>
            </a:pPr>
            <a:r>
              <a:rPr lang="en-IN" sz="3000" b="1" strike="noStrike" cap="small" spc="-1">
                <a:solidFill>
                  <a:schemeClr val="accent1">
                    <a:lumMod val="75000"/>
                  </a:schemeClr>
                </a:solidFill>
                <a:latin typeface="Times New Roman"/>
              </a:rPr>
              <a:t>Analysis</a:t>
            </a:r>
            <a:endParaRPr lang="en-IN" sz="3000" b="0" strike="noStrike" spc="-1">
              <a:solidFill>
                <a:srgbClr val="000000"/>
              </a:solidFill>
              <a:latin typeface="Arial"/>
            </a:endParaRPr>
          </a:p>
        </p:txBody>
      </p:sp>
      <p:sp>
        <p:nvSpPr>
          <p:cNvPr id="186" name="PlaceHolder 3"/>
          <p:cNvSpPr>
            <a:spLocks noGrp="1"/>
          </p:cNvSpPr>
          <p:nvPr>
            <p:ph type="sldNum" idx="21"/>
          </p:nvPr>
        </p:nvSpPr>
        <p:spPr>
          <a:xfrm>
            <a:off x="8610480" y="6295320"/>
            <a:ext cx="2742840" cy="364680"/>
          </a:xfrm>
          <a:prstGeom prst="rect">
            <a:avLst/>
          </a:prstGeom>
          <a:noFill/>
          <a:ln w="0">
            <a:noFill/>
          </a:ln>
        </p:spPr>
        <p:txBody>
          <a:bodyPr anchor="ctr">
            <a:noAutofit/>
          </a:bodyPr>
          <a:lstStyle>
            <a:lvl1pPr indent="0" algn="r">
              <a:lnSpc>
                <a:spcPct val="100000"/>
              </a:lnSpc>
              <a:buNone/>
              <a:defRPr lang="en-US" sz="1200" b="1" strike="noStrike" spc="-1">
                <a:solidFill>
                  <a:srgbClr val="2B5FF3"/>
                </a:solidFill>
                <a:latin typeface="Calibri"/>
              </a:defRPr>
            </a:lvl1pPr>
          </a:lstStyle>
          <a:p>
            <a:pPr indent="0" algn="r">
              <a:lnSpc>
                <a:spcPct val="100000"/>
              </a:lnSpc>
              <a:buNone/>
            </a:pPr>
            <a:fld id="{C1453B68-85FA-4AAA-9384-A2130476267E}" type="slidenum">
              <a:rPr lang="en-US" sz="1200" b="1" strike="noStrike" spc="-1">
                <a:solidFill>
                  <a:srgbClr val="2B5FF3"/>
                </a:solidFill>
                <a:latin typeface="Calibri"/>
              </a:rPr>
              <a:t>9</a:t>
            </a:fld>
            <a:endParaRPr lang="en-IN" sz="1200" b="0" strike="noStrike" spc="-1">
              <a:solidFill>
                <a:srgbClr val="000000"/>
              </a:solidFill>
              <a:latin typeface="Times New Roman"/>
            </a:endParaRPr>
          </a:p>
        </p:txBody>
      </p:sp>
      <p:sp>
        <p:nvSpPr>
          <p:cNvPr id="187" name="Content Placeholder 1"/>
          <p:cNvSpPr/>
          <p:nvPr/>
        </p:nvSpPr>
        <p:spPr>
          <a:xfrm>
            <a:off x="540000" y="900000"/>
            <a:ext cx="11232720" cy="51728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16000" indent="-216000" algn="just">
              <a:lnSpc>
                <a:spcPct val="150000"/>
              </a:lnSpc>
              <a:spcBef>
                <a:spcPts val="751"/>
              </a:spcBef>
              <a:buClr>
                <a:srgbClr val="000000"/>
              </a:buClr>
              <a:buFont typeface="Wingdings" charset="2"/>
              <a:buChar char=""/>
              <a:tabLst>
                <a:tab pos="0" algn="l"/>
              </a:tabLst>
            </a:pPr>
            <a:r>
              <a:rPr lang="en-US" sz="2200" b="1" strike="noStrike" spc="-1">
                <a:solidFill>
                  <a:srgbClr val="000000"/>
                </a:solidFill>
                <a:latin typeface="Times New Roman"/>
              </a:rPr>
              <a:t>Methodology</a:t>
            </a:r>
            <a:endParaRPr lang="en-IN" sz="2200" b="0" strike="noStrike" spc="-1">
              <a:solidFill>
                <a:srgbClr val="000000"/>
              </a:solidFill>
              <a:latin typeface="Arial"/>
            </a:endParaRPr>
          </a:p>
          <a:p>
            <a:pPr>
              <a:lnSpc>
                <a:spcPct val="90000"/>
              </a:lnSpc>
              <a:spcBef>
                <a:spcPts val="1417"/>
              </a:spcBef>
              <a:tabLst>
                <a:tab pos="0" algn="l"/>
              </a:tabLst>
            </a:pPr>
            <a:endParaRPr lang="en-IN" sz="2400" b="0" strike="noStrike" spc="-1">
              <a:solidFill>
                <a:srgbClr val="000000"/>
              </a:solidFill>
              <a:latin typeface="Arial"/>
            </a:endParaRPr>
          </a:p>
          <a:p>
            <a:pPr algn="just">
              <a:lnSpc>
                <a:spcPct val="150000"/>
              </a:lnSpc>
              <a:spcBef>
                <a:spcPts val="751"/>
              </a:spcBef>
              <a:tabLst>
                <a:tab pos="0" algn="l"/>
              </a:tabLst>
            </a:pPr>
            <a:endParaRPr lang="en-IN" sz="2100" b="0" strike="noStrike" spc="-1">
              <a:solidFill>
                <a:srgbClr val="000000"/>
              </a:solidFill>
              <a:latin typeface="Arial"/>
            </a:endParaRPr>
          </a:p>
          <a:p>
            <a:pPr algn="just">
              <a:lnSpc>
                <a:spcPct val="150000"/>
              </a:lnSpc>
              <a:spcBef>
                <a:spcPts val="751"/>
              </a:spcBef>
              <a:tabLst>
                <a:tab pos="0" algn="l"/>
              </a:tabLst>
            </a:pPr>
            <a:endParaRPr lang="en-IN" sz="1800" b="0" strike="noStrike" spc="-1">
              <a:solidFill>
                <a:srgbClr val="000000"/>
              </a:solidFill>
              <a:latin typeface="Arial"/>
            </a:endParaRPr>
          </a:p>
        </p:txBody>
      </p:sp>
      <p:pic>
        <p:nvPicPr>
          <p:cNvPr id="188" name="Picture 1"/>
          <p:cNvPicPr/>
          <p:nvPr/>
        </p:nvPicPr>
        <p:blipFill>
          <a:blip r:embed="rId2"/>
          <a:stretch>
            <a:fillRect/>
          </a:stretch>
        </p:blipFill>
        <p:spPr>
          <a:xfrm>
            <a:off x="2340000" y="1588320"/>
            <a:ext cx="7353000" cy="4171680"/>
          </a:xfrm>
          <a:prstGeom prst="rect">
            <a:avLst/>
          </a:prstGeom>
          <a:ln w="0">
            <a:noFill/>
          </a:ln>
        </p:spPr>
      </p:pic>
      <p:pic>
        <p:nvPicPr>
          <p:cNvPr id="189" name="Picture 2"/>
          <p:cNvPicPr/>
          <p:nvPr/>
        </p:nvPicPr>
        <p:blipFill>
          <a:blip r:embed="rId2"/>
          <a:stretch>
            <a:fillRect/>
          </a:stretch>
        </p:blipFill>
        <p:spPr>
          <a:xfrm>
            <a:off x="2169000" y="1621800"/>
            <a:ext cx="7353000" cy="4171680"/>
          </a:xfrm>
          <a:prstGeom prst="rect">
            <a:avLst/>
          </a:prstGeom>
          <a:ln w="0">
            <a:noFill/>
          </a:ln>
        </p:spPr>
      </p:pic>
    </p:spTree>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2448</Words>
  <Application>Microsoft Office PowerPoint</Application>
  <PresentationFormat>Widescreen</PresentationFormat>
  <Paragraphs>283</Paragraphs>
  <Slides>27</Slides>
  <Notes>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Calibri</vt:lpstr>
      <vt:lpstr>Calibri Light</vt:lpstr>
      <vt:lpstr>Symbol</vt:lpstr>
      <vt:lpstr>Times New Roman</vt:lpstr>
      <vt:lpstr>Wingdings</vt:lpstr>
      <vt:lpstr>Office Theme</vt:lpstr>
      <vt:lpstr>Office Theme</vt:lpstr>
      <vt:lpstr>Office Theme</vt:lpstr>
      <vt:lpstr>Office Theme</vt:lpstr>
      <vt:lpstr>Physical exercise form correction using video processing   </vt:lpstr>
      <vt:lpstr>ABSTRACT </vt:lpstr>
      <vt:lpstr>Introduction </vt:lpstr>
      <vt:lpstr>Introduction </vt:lpstr>
      <vt:lpstr>                         LITERATURE REVIEW </vt:lpstr>
      <vt:lpstr>                         LITERATURE REVIEW </vt:lpstr>
      <vt:lpstr>PowerPoint Presentation</vt:lpstr>
      <vt:lpstr>PowerPoint Presentation</vt:lpstr>
      <vt:lpstr>PowerPoint Presentation</vt:lpstr>
      <vt:lpstr>PowerPoint Presentation</vt:lpstr>
      <vt:lpstr>PowerPoint Presentation</vt:lpstr>
      <vt:lpstr>System Design </vt:lpstr>
      <vt:lpstr>System Design </vt:lpstr>
      <vt:lpstr>Implementation </vt:lpstr>
      <vt:lpstr>Implementation </vt:lpstr>
      <vt:lpstr>Implementation </vt:lpstr>
      <vt:lpstr>Implementation </vt:lpstr>
      <vt:lpstr>PowerPoint Presentation</vt:lpstr>
      <vt:lpstr>Discussion of Results </vt:lpstr>
      <vt:lpstr>Discussion of Results </vt:lpstr>
      <vt:lpstr>Discussion of Results </vt:lpstr>
      <vt:lpstr>National Conference Paper </vt:lpstr>
      <vt:lpstr>CONCLUSIONS</vt:lpstr>
      <vt:lpstr>FUTURE ENHANCEMENTS</vt:lpstr>
      <vt:lpstr>PowerPoint Presentation</vt:lpstr>
      <vt:lpstr>QUESTION AND ANSWER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exercise form correction using video processing   </dc:title>
  <cp:lastModifiedBy>Sachin K Rao</cp:lastModifiedBy>
  <cp:revision>4</cp:revision>
  <dcterms:modified xsi:type="dcterms:W3CDTF">2023-04-25T08:38:36Z</dcterms:modified>
</cp:coreProperties>
</file>