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Shioment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Orders by Shipment Class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No. of Orders Placed on Weekday and Weekend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Ordered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Returned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Corporate: 30%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Home Office: 18%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Shioment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Shioment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0052227-723a-4537-8111-dab2abaec19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ab0176478c34f9f" /><Relationship Type="http://schemas.openxmlformats.org/officeDocument/2006/relationships/slideLayout" Target="/ppt/slideLayouts/slideLayout8.xml" Id="R4c202e39886d4bcd" /><Relationship Type="http://schemas.openxmlformats.org/officeDocument/2006/relationships/hyperlink" Target="https://app.powerbi.com/groups/me/reports/90052227-723a-4537-8111-dab2abaec190/?pbi_source=PowerPoint" TargetMode="External" Id="RelId0" /><Relationship Type="http://schemas.openxmlformats.org/officeDocument/2006/relationships/image" Target="/ppt/media/image4.png" Id="imgId22768904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Analysis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29/01/2024 05:56:42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29/01/2024 05:50:57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cardVisual ,YearMonth ,Shioment ,Orders by Shipment Class ,No. of Orders Placed on Weekday and Weekend ,textbox ,Top 10 Ordered Products ,slicer ,slicer ,Top 10 Returned Products ,card ,Corporate: 30% ,Home Office: 18% ,Shioment ,Shiomen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6890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66675"/>
            <a:ext cx="12192000" cy="67151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Retail Analysis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