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68" r:id="rId1"/>
  </p:sldMasterIdLst>
  <p:notesMasterIdLst>
    <p:notesMasterId r:id="rId17"/>
  </p:notesMasterIdLst>
  <p:handoutMasterIdLst>
    <p:handoutMasterId r:id="rId18"/>
  </p:handoutMasterIdLst>
  <p:sldIdLst>
    <p:sldId id="256" r:id="rId2"/>
    <p:sldId id="279" r:id="rId3"/>
    <p:sldId id="287" r:id="rId4"/>
    <p:sldId id="280" r:id="rId5"/>
    <p:sldId id="281" r:id="rId6"/>
    <p:sldId id="288" r:id="rId7"/>
    <p:sldId id="282" r:id="rId8"/>
    <p:sldId id="289" r:id="rId9"/>
    <p:sldId id="290" r:id="rId10"/>
    <p:sldId id="291" r:id="rId11"/>
    <p:sldId id="292" r:id="rId12"/>
    <p:sldId id="283" r:id="rId13"/>
    <p:sldId id="293" r:id="rId14"/>
    <p:sldId id="285" r:id="rId15"/>
    <p:sldId id="28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8501" autoAdjust="0"/>
  </p:normalViewPr>
  <p:slideViewPr>
    <p:cSldViewPr snapToGrid="0">
      <p:cViewPr varScale="1">
        <p:scale>
          <a:sx n="82" d="100"/>
          <a:sy n="82" d="100"/>
        </p:scale>
        <p:origin x="720" y="77"/>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chin Patel" userId="0e9c8d885255620f" providerId="LiveId" clId="{1600558C-CD28-4E15-B465-B1020DF2ED4D}"/>
    <pc:docChg chg="undo custSel addSld modSld">
      <pc:chgData name="Sachin Patel" userId="0e9c8d885255620f" providerId="LiveId" clId="{1600558C-CD28-4E15-B465-B1020DF2ED4D}" dt="2023-04-15T08:30:13.398" v="149" actId="790"/>
      <pc:docMkLst>
        <pc:docMk/>
      </pc:docMkLst>
      <pc:sldChg chg="modSp mod">
        <pc:chgData name="Sachin Patel" userId="0e9c8d885255620f" providerId="LiveId" clId="{1600558C-CD28-4E15-B465-B1020DF2ED4D}" dt="2023-04-15T08:30:13.398" v="149" actId="790"/>
        <pc:sldMkLst>
          <pc:docMk/>
          <pc:sldMk cId="4096513624" sldId="279"/>
        </pc:sldMkLst>
        <pc:spChg chg="mod">
          <ac:chgData name="Sachin Patel" userId="0e9c8d885255620f" providerId="LiveId" clId="{1600558C-CD28-4E15-B465-B1020DF2ED4D}" dt="2023-04-15T08:30:13.398" v="149" actId="790"/>
          <ac:spMkLst>
            <pc:docMk/>
            <pc:sldMk cId="4096513624" sldId="279"/>
            <ac:spMk id="3" creationId="{806DC8B2-8FCA-95A4-D002-1F7CD2DF465C}"/>
          </ac:spMkLst>
        </pc:spChg>
      </pc:sldChg>
      <pc:sldChg chg="modSp mod">
        <pc:chgData name="Sachin Patel" userId="0e9c8d885255620f" providerId="LiveId" clId="{1600558C-CD28-4E15-B465-B1020DF2ED4D}" dt="2023-04-15T08:29:42.617" v="148" actId="790"/>
        <pc:sldMkLst>
          <pc:docMk/>
          <pc:sldMk cId="3371020941" sldId="281"/>
        </pc:sldMkLst>
        <pc:spChg chg="mod">
          <ac:chgData name="Sachin Patel" userId="0e9c8d885255620f" providerId="LiveId" clId="{1600558C-CD28-4E15-B465-B1020DF2ED4D}" dt="2023-04-15T08:29:42.617" v="148" actId="790"/>
          <ac:spMkLst>
            <pc:docMk/>
            <pc:sldMk cId="3371020941" sldId="281"/>
            <ac:spMk id="3" creationId="{BBC3D4A4-CA37-7A28-2F36-5C4A444A152B}"/>
          </ac:spMkLst>
        </pc:spChg>
      </pc:sldChg>
      <pc:sldChg chg="modSp mod">
        <pc:chgData name="Sachin Patel" userId="0e9c8d885255620f" providerId="LiveId" clId="{1600558C-CD28-4E15-B465-B1020DF2ED4D}" dt="2023-04-15T08:11:09.662" v="68" actId="15"/>
        <pc:sldMkLst>
          <pc:docMk/>
          <pc:sldMk cId="3969132675" sldId="283"/>
        </pc:sldMkLst>
        <pc:spChg chg="mod">
          <ac:chgData name="Sachin Patel" userId="0e9c8d885255620f" providerId="LiveId" clId="{1600558C-CD28-4E15-B465-B1020DF2ED4D}" dt="2023-04-15T08:11:09.662" v="68" actId="15"/>
          <ac:spMkLst>
            <pc:docMk/>
            <pc:sldMk cId="3969132675" sldId="283"/>
            <ac:spMk id="3" creationId="{4C3EA4BE-AA1F-C7A9-6647-40FFD2F05C88}"/>
          </ac:spMkLst>
        </pc:spChg>
      </pc:sldChg>
      <pc:sldChg chg="modSp mod">
        <pc:chgData name="Sachin Patel" userId="0e9c8d885255620f" providerId="LiveId" clId="{1600558C-CD28-4E15-B465-B1020DF2ED4D}" dt="2023-04-15T08:16:53.830" v="91" actId="20577"/>
        <pc:sldMkLst>
          <pc:docMk/>
          <pc:sldMk cId="1434684380" sldId="285"/>
        </pc:sldMkLst>
        <pc:spChg chg="mod">
          <ac:chgData name="Sachin Patel" userId="0e9c8d885255620f" providerId="LiveId" clId="{1600558C-CD28-4E15-B465-B1020DF2ED4D}" dt="2023-04-15T08:16:53.830" v="91" actId="20577"/>
          <ac:spMkLst>
            <pc:docMk/>
            <pc:sldMk cId="1434684380" sldId="285"/>
            <ac:spMk id="3" creationId="{8BEE97EB-A80F-071E-1B1F-2A85F05462D4}"/>
          </ac:spMkLst>
        </pc:spChg>
      </pc:sldChg>
      <pc:sldChg chg="modSp mod">
        <pc:chgData name="Sachin Patel" userId="0e9c8d885255620f" providerId="LiveId" clId="{1600558C-CD28-4E15-B465-B1020DF2ED4D}" dt="2023-04-15T08:24:42.877" v="132" actId="790"/>
        <pc:sldMkLst>
          <pc:docMk/>
          <pc:sldMk cId="2111431084" sldId="290"/>
        </pc:sldMkLst>
        <pc:spChg chg="mod">
          <ac:chgData name="Sachin Patel" userId="0e9c8d885255620f" providerId="LiveId" clId="{1600558C-CD28-4E15-B465-B1020DF2ED4D}" dt="2023-04-15T08:03:56.740" v="6"/>
          <ac:spMkLst>
            <pc:docMk/>
            <pc:sldMk cId="2111431084" sldId="290"/>
            <ac:spMk id="2" creationId="{5715492B-3174-0FC2-DBAB-8853FE940D2C}"/>
          </ac:spMkLst>
        </pc:spChg>
        <pc:spChg chg="mod">
          <ac:chgData name="Sachin Patel" userId="0e9c8d885255620f" providerId="LiveId" clId="{1600558C-CD28-4E15-B465-B1020DF2ED4D}" dt="2023-04-15T08:24:42.877" v="132" actId="790"/>
          <ac:spMkLst>
            <pc:docMk/>
            <pc:sldMk cId="2111431084" sldId="290"/>
            <ac:spMk id="3" creationId="{A42A2C96-03E7-EC4A-C2AE-675ECD882CB3}"/>
          </ac:spMkLst>
        </pc:spChg>
      </pc:sldChg>
      <pc:sldChg chg="modSp new mod">
        <pc:chgData name="Sachin Patel" userId="0e9c8d885255620f" providerId="LiveId" clId="{1600558C-CD28-4E15-B465-B1020DF2ED4D}" dt="2023-04-15T08:18:32.976" v="123" actId="20577"/>
        <pc:sldMkLst>
          <pc:docMk/>
          <pc:sldMk cId="1954883741" sldId="291"/>
        </pc:sldMkLst>
        <pc:spChg chg="mod">
          <ac:chgData name="Sachin Patel" userId="0e9c8d885255620f" providerId="LiveId" clId="{1600558C-CD28-4E15-B465-B1020DF2ED4D}" dt="2023-04-15T08:04:58.122" v="15"/>
          <ac:spMkLst>
            <pc:docMk/>
            <pc:sldMk cId="1954883741" sldId="291"/>
            <ac:spMk id="2" creationId="{70C45ECC-E51B-CA62-0C93-592DDE066A25}"/>
          </ac:spMkLst>
        </pc:spChg>
        <pc:spChg chg="mod">
          <ac:chgData name="Sachin Patel" userId="0e9c8d885255620f" providerId="LiveId" clId="{1600558C-CD28-4E15-B465-B1020DF2ED4D}" dt="2023-04-15T08:18:32.976" v="123" actId="20577"/>
          <ac:spMkLst>
            <pc:docMk/>
            <pc:sldMk cId="1954883741" sldId="291"/>
            <ac:spMk id="3" creationId="{E378DA3F-C318-09D6-5B84-51CA7F1839BB}"/>
          </ac:spMkLst>
        </pc:spChg>
      </pc:sldChg>
      <pc:sldChg chg="modSp new mod">
        <pc:chgData name="Sachin Patel" userId="0e9c8d885255620f" providerId="LiveId" clId="{1600558C-CD28-4E15-B465-B1020DF2ED4D}" dt="2023-04-15T08:25:21.863" v="141" actId="20577"/>
        <pc:sldMkLst>
          <pc:docMk/>
          <pc:sldMk cId="3402126193" sldId="292"/>
        </pc:sldMkLst>
        <pc:spChg chg="mod">
          <ac:chgData name="Sachin Patel" userId="0e9c8d885255620f" providerId="LiveId" clId="{1600558C-CD28-4E15-B465-B1020DF2ED4D}" dt="2023-04-15T08:06:51.315" v="36" actId="20577"/>
          <ac:spMkLst>
            <pc:docMk/>
            <pc:sldMk cId="3402126193" sldId="292"/>
            <ac:spMk id="2" creationId="{E8870AAF-5FC3-890B-F15A-85C204CF15AF}"/>
          </ac:spMkLst>
        </pc:spChg>
        <pc:spChg chg="mod">
          <ac:chgData name="Sachin Patel" userId="0e9c8d885255620f" providerId="LiveId" clId="{1600558C-CD28-4E15-B465-B1020DF2ED4D}" dt="2023-04-15T08:25:21.863" v="141" actId="20577"/>
          <ac:spMkLst>
            <pc:docMk/>
            <pc:sldMk cId="3402126193" sldId="292"/>
            <ac:spMk id="3" creationId="{6B50A0E4-531D-C86A-791D-BF37C792C955}"/>
          </ac:spMkLst>
        </pc:spChg>
      </pc:sldChg>
      <pc:sldChg chg="modSp new mod">
        <pc:chgData name="Sachin Patel" userId="0e9c8d885255620f" providerId="LiveId" clId="{1600558C-CD28-4E15-B465-B1020DF2ED4D}" dt="2023-04-15T08:26:34.276" v="144" actId="790"/>
        <pc:sldMkLst>
          <pc:docMk/>
          <pc:sldMk cId="271890918" sldId="293"/>
        </pc:sldMkLst>
        <pc:spChg chg="mod">
          <ac:chgData name="Sachin Patel" userId="0e9c8d885255620f" providerId="LiveId" clId="{1600558C-CD28-4E15-B465-B1020DF2ED4D}" dt="2023-04-15T08:12:05.412" v="81"/>
          <ac:spMkLst>
            <pc:docMk/>
            <pc:sldMk cId="271890918" sldId="293"/>
            <ac:spMk id="2" creationId="{E007CF90-9244-7617-54DD-620E8F65E06E}"/>
          </ac:spMkLst>
        </pc:spChg>
        <pc:spChg chg="mod">
          <ac:chgData name="Sachin Patel" userId="0e9c8d885255620f" providerId="LiveId" clId="{1600558C-CD28-4E15-B465-B1020DF2ED4D}" dt="2023-04-15T08:26:34.276" v="144" actId="790"/>
          <ac:spMkLst>
            <pc:docMk/>
            <pc:sldMk cId="271890918" sldId="293"/>
            <ac:spMk id="3" creationId="{49D453D5-5913-2747-09C0-F022002654C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B4CB405-BC11-414E-B0F4-9E1C4642FE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1A09E4-E76E-43B1-9270-846FE19D3E2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A0A57E1-CEB3-4C96-B7C6-36B0FA3064E4}" type="datetimeFigureOut">
              <a:rPr lang="en-US" smtClean="0"/>
              <a:t>4/15/2023</a:t>
            </a:fld>
            <a:endParaRPr lang="en-US" dirty="0"/>
          </a:p>
        </p:txBody>
      </p:sp>
      <p:sp>
        <p:nvSpPr>
          <p:cNvPr id="4" name="Footer Placeholder 3">
            <a:extLst>
              <a:ext uri="{FF2B5EF4-FFF2-40B4-BE49-F238E27FC236}">
                <a16:creationId xmlns:a16="http://schemas.microsoft.com/office/drawing/2014/main" id="{44791962-6490-4685-B760-76A1628AD51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697A7F-1461-4B81-83F2-8C494CFB80B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D0D51C3-EABD-4553-9DC0-81CFC2A7F30E}" type="slidenum">
              <a:rPr lang="en-US" smtClean="0"/>
              <a:t>‹#›</a:t>
            </a:fld>
            <a:endParaRPr lang="en-US" dirty="0"/>
          </a:p>
        </p:txBody>
      </p:sp>
    </p:spTree>
    <p:extLst>
      <p:ext uri="{BB962C8B-B14F-4D97-AF65-F5344CB8AC3E}">
        <p14:creationId xmlns:p14="http://schemas.microsoft.com/office/powerpoint/2010/main" val="39814613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F1BBD7-2276-4DDA-BFFE-26CAACEE5E98}" type="datetimeFigureOut">
              <a:rPr lang="en-US" smtClean="0"/>
              <a:t>4/15/2023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279F17-7BA4-49BC-BB37-7F646CF8D2F0}" type="slidenum">
              <a:rPr lang="en-US" smtClean="0"/>
              <a:t>‹#›</a:t>
            </a:fld>
            <a:endParaRPr lang="en-US" dirty="0"/>
          </a:p>
        </p:txBody>
      </p:sp>
    </p:spTree>
    <p:extLst>
      <p:ext uri="{BB962C8B-B14F-4D97-AF65-F5344CB8AC3E}">
        <p14:creationId xmlns:p14="http://schemas.microsoft.com/office/powerpoint/2010/main" val="4265740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HD-PanelTitle-GrommetsCombined.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46CE7D5-CF57-46EF-B807-FDD0502418D4}" type="datetimeFigureOut">
              <a:rPr lang="en-US" smtClean="0"/>
              <a:t>4/15/2023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330EA680-D336-4FF7-8B7A-9848BB0A1C32}"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91858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8369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4/15/2023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13363795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530739"/>
            <a:ext cx="4718304" cy="476250"/>
          </a:xfrm>
        </p:spPr>
        <p:txBody>
          <a:bodyPr anchor="b">
            <a:noAutofit/>
          </a:bodyPr>
          <a:lstStyle>
            <a:lvl1pPr marL="0" indent="0">
              <a:buNone/>
              <a:defRPr sz="2800" b="0">
                <a:solidFill>
                  <a:schemeClr val="accent3"/>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116261"/>
            <a:ext cx="4718304" cy="2632605"/>
          </a:xfrm>
        </p:spPr>
        <p:txBody>
          <a:bodyPr anchor="t">
            <a:normAutofit/>
          </a:bodyPr>
          <a:lstStyle>
            <a:lvl1pPr>
              <a:buClr>
                <a:schemeClr val="accent3"/>
              </a:buClr>
              <a:defRPr/>
            </a:lvl1pPr>
            <a:lvl2pPr>
              <a:buClr>
                <a:schemeClr val="accent3"/>
              </a:buClr>
              <a:defRPr/>
            </a:lvl2pPr>
            <a:lvl3pPr>
              <a:buClr>
                <a:schemeClr val="accent3"/>
              </a:buClr>
              <a:defRPr/>
            </a:lvl3pPr>
            <a:lvl4pPr>
              <a:buClr>
                <a:schemeClr val="accent3"/>
              </a:buClr>
              <a:defRPr/>
            </a:lvl4pPr>
            <a:lvl5pPr>
              <a:buClr>
                <a:schemeClr val="accent3"/>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530739"/>
            <a:ext cx="4718304" cy="476250"/>
          </a:xfrm>
        </p:spPr>
        <p:txBody>
          <a:bodyPr anchor="b">
            <a:noAutofit/>
          </a:bodyPr>
          <a:lstStyle>
            <a:lvl1pPr marL="0" indent="0">
              <a:buNone/>
              <a:defRPr sz="2800" b="0">
                <a:solidFill>
                  <a:schemeClr val="accent2">
                    <a:lumMod val="7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116261"/>
            <a:ext cx="4718304" cy="2632605"/>
          </a:xfrm>
        </p:spPr>
        <p:txBody>
          <a:bodyPr anchor="t">
            <a:normAutofit/>
          </a:bodyPr>
          <a:lstStyle>
            <a:lvl1pPr>
              <a:buClr>
                <a:schemeClr val="accent2"/>
              </a:buClr>
              <a:defRPr/>
            </a:lvl1pPr>
            <a:lvl2pPr>
              <a:buClr>
                <a:schemeClr val="accent2"/>
              </a:buClr>
              <a:defRPr/>
            </a:lvl2pPr>
            <a:lvl3pPr>
              <a:buClr>
                <a:schemeClr val="accent2"/>
              </a:buClr>
              <a:defRPr/>
            </a:lvl3pPr>
            <a:lvl4pPr>
              <a:buClr>
                <a:schemeClr val="accent2"/>
              </a:buClr>
              <a:defRPr/>
            </a:lvl4pPr>
            <a:lvl5pPr>
              <a:buClr>
                <a:schemeClr val="accent2"/>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4/15/2023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591783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ntent + Right Photo">
    <p:spTree>
      <p:nvGrpSpPr>
        <p:cNvPr id="1" name=""/>
        <p:cNvGrpSpPr/>
        <p:nvPr/>
      </p:nvGrpSpPr>
      <p:grpSpPr>
        <a:xfrm>
          <a:off x="0" y="0"/>
          <a:ext cx="0" cy="0"/>
          <a:chOff x="0" y="0"/>
          <a:chExt cx="0" cy="0"/>
        </a:xfrm>
      </p:grpSpPr>
      <p:cxnSp>
        <p:nvCxnSpPr>
          <p:cNvPr id="8" name="Straight Connector 7"/>
          <p:cNvCxnSpPr>
            <a:cxnSpLocks/>
          </p:cNvCxnSpPr>
          <p:nvPr/>
        </p:nvCxnSpPr>
        <p:spPr>
          <a:xfrm>
            <a:off x="1295401" y="2421466"/>
            <a:ext cx="3580381"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hasCustomPrompt="1"/>
          </p:nvPr>
        </p:nvSpPr>
        <p:spPr>
          <a:xfrm>
            <a:off x="1295403" y="982132"/>
            <a:ext cx="3580380" cy="1303867"/>
          </a:xfrm>
        </p:spPr>
        <p:txBody>
          <a:bodyPr/>
          <a:lstStyle>
            <a:lvl1pPr algn="l">
              <a:defRPr/>
            </a:lvl1pPr>
          </a:lstStyle>
          <a:p>
            <a:r>
              <a:rPr lang="en-US" noProof="0"/>
              <a:t>Click to edit title</a:t>
            </a:r>
          </a:p>
        </p:txBody>
      </p:sp>
      <p:sp>
        <p:nvSpPr>
          <p:cNvPr id="5" name="Date Placeholder 4"/>
          <p:cNvSpPr>
            <a:spLocks noGrp="1"/>
          </p:cNvSpPr>
          <p:nvPr>
            <p:ph type="dt" sz="half" idx="10"/>
          </p:nvPr>
        </p:nvSpPr>
        <p:spPr/>
        <p:txBody>
          <a:bodyPr/>
          <a:lstStyle/>
          <a:p>
            <a:fld id="{846CE7D5-CF57-46EF-B807-FDD0502418D4}" type="datetimeFigureOut">
              <a:rPr lang="en-US" noProof="0" smtClean="0"/>
              <a:t>4/15/2023</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330EA680-D336-4FF7-8B7A-9848BB0A1C32}" type="slidenum">
              <a:rPr lang="en-US" noProof="0" smtClean="0"/>
              <a:t>‹#›</a:t>
            </a:fld>
            <a:endParaRPr lang="en-US" noProof="0" dirty="0"/>
          </a:p>
        </p:txBody>
      </p:sp>
      <p:sp>
        <p:nvSpPr>
          <p:cNvPr id="10" name="Parallelogram 9">
            <a:extLst>
              <a:ext uri="{FF2B5EF4-FFF2-40B4-BE49-F238E27FC236}">
                <a16:creationId xmlns:a16="http://schemas.microsoft.com/office/drawing/2014/main" id="{9C4F6082-2952-43DC-9B9C-74C88B262CE9}"/>
              </a:ext>
            </a:extLst>
          </p:cNvPr>
          <p:cNvSpPr/>
          <p:nvPr userDrawn="1"/>
        </p:nvSpPr>
        <p:spPr>
          <a:xfrm rot="5400000">
            <a:off x="6801681" y="1316976"/>
            <a:ext cx="4037344" cy="5975391"/>
          </a:xfrm>
          <a:prstGeom prst="parallelogram">
            <a:avLst>
              <a:gd name="adj" fmla="val 12608"/>
            </a:avLst>
          </a:prstGeom>
          <a:gradFill>
            <a:gsLst>
              <a:gs pos="11000">
                <a:schemeClr val="tx1">
                  <a:alpha val="0"/>
                </a:schemeClr>
              </a:gs>
              <a:gs pos="100000">
                <a:schemeClr val="tx1"/>
              </a:gs>
            </a:gsLst>
            <a:lin ang="5400000" scaled="1"/>
          </a:gradFill>
          <a:ln>
            <a:noFill/>
          </a:ln>
          <a:effectLst>
            <a:softEdge rad="317500"/>
          </a:effectLst>
          <a:scene3d>
            <a:camera prst="orthographicFront"/>
            <a:lightRig rig="threePt" dir="t">
              <a:rot lat="0" lon="0" rev="20400000"/>
            </a:lightRig>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Rounded Corners 10">
            <a:extLst>
              <a:ext uri="{FF2B5EF4-FFF2-40B4-BE49-F238E27FC236}">
                <a16:creationId xmlns:a16="http://schemas.microsoft.com/office/drawing/2014/main" id="{67618976-780E-4131-85CD-66F013F5ACDE}"/>
              </a:ext>
            </a:extLst>
          </p:cNvPr>
          <p:cNvSpPr/>
          <p:nvPr userDrawn="1"/>
        </p:nvSpPr>
        <p:spPr>
          <a:xfrm rot="-120000">
            <a:off x="5372113" y="869568"/>
            <a:ext cx="5703690" cy="4902845"/>
          </a:xfrm>
          <a:prstGeom prst="roundRect">
            <a:avLst>
              <a:gd name="adj" fmla="val 454"/>
            </a:avLst>
          </a:prstGeom>
          <a:blipFill dpi="0" rotWithShape="1">
            <a:blip r:embed="rId2" cstate="screen">
              <a:extLst>
                <a:ext uri="{BEBA8EAE-BF5A-486C-A8C5-ECC9F3942E4B}">
                  <a14:imgProps xmlns:a14="http://schemas.microsoft.com/office/drawing/2010/main">
                    <a14:imgLayer r:embed="rId3">
                      <a14:imgEffect>
                        <a14:sharpenSoften amount="64000"/>
                      </a14:imgEffect>
                      <a14:imgEffect>
                        <a14:saturation sat="0"/>
                      </a14:imgEffect>
                      <a14:imgEffect>
                        <a14:brightnessContrast bright="4000"/>
                      </a14:imgEffect>
                    </a14:imgLayer>
                  </a14:imgProps>
                </a:ext>
                <a:ext uri="{28A0092B-C50C-407E-A947-70E740481C1C}">
                  <a14:useLocalDpi xmlns:a14="http://schemas.microsoft.com/office/drawing/2010/main"/>
                </a:ext>
              </a:extLst>
            </a:blip>
            <a:srcRect/>
            <a:tile tx="0" ty="0" sx="20000" sy="20000" flip="xy" algn="tl"/>
          </a:blipFill>
          <a:ln>
            <a:noFill/>
          </a:ln>
          <a:effectLst/>
          <a:scene3d>
            <a:camera prst="orthographicFront"/>
            <a:lightRig rig="threePt" dir="t">
              <a:rot lat="0" lon="0" rev="20400000"/>
            </a:lightRig>
          </a:scene3d>
          <a:sp3d>
            <a:bevelT w="1270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Picture Placeholder 17">
            <a:extLst>
              <a:ext uri="{FF2B5EF4-FFF2-40B4-BE49-F238E27FC236}">
                <a16:creationId xmlns:a16="http://schemas.microsoft.com/office/drawing/2014/main" id="{01E4A9BC-C863-435A-8A18-508AE86DCBB7}"/>
              </a:ext>
            </a:extLst>
          </p:cNvPr>
          <p:cNvSpPr>
            <a:spLocks noGrp="1"/>
          </p:cNvSpPr>
          <p:nvPr>
            <p:ph type="pic" sz="quarter" idx="14" hasCustomPrompt="1"/>
          </p:nvPr>
        </p:nvSpPr>
        <p:spPr>
          <a:xfrm rot="-120000" flipH="1">
            <a:off x="5584031" y="1077708"/>
            <a:ext cx="5279854" cy="4486565"/>
          </a:xfrm>
          <a:solidFill>
            <a:schemeClr val="tx1">
              <a:lumMod val="75000"/>
              <a:lumOff val="25000"/>
            </a:schemeClr>
          </a:solidFill>
          <a:effectLst>
            <a:innerShdw blurRad="25400" dist="12700" dir="13500000">
              <a:prstClr val="black">
                <a:alpha val="16000"/>
              </a:prstClr>
            </a:innerShdw>
          </a:effectLst>
        </p:spPr>
        <p:txBody>
          <a:bodyPr lIns="180000" rIns="180000" anchor="ctr"/>
          <a:lstStyle>
            <a:lvl1pPr marL="0" indent="0" algn="ctr">
              <a:buNone/>
              <a:defRPr sz="1600" i="1">
                <a:solidFill>
                  <a:schemeClr val="bg1"/>
                </a:solidFill>
                <a:latin typeface="+mn-lt"/>
                <a:cs typeface="Times New Roman" panose="02020603050405020304" pitchFamily="18" charset="0"/>
              </a:defRPr>
            </a:lvl1pPr>
          </a:lstStyle>
          <a:p>
            <a:r>
              <a:rPr lang="en-US" noProof="0" dirty="0"/>
              <a:t>Insert Photo or Drag &amp; Drop your Photo</a:t>
            </a:r>
          </a:p>
        </p:txBody>
      </p:sp>
      <p:sp>
        <p:nvSpPr>
          <p:cNvPr id="13" name="Text Placeholder 3">
            <a:extLst>
              <a:ext uri="{FF2B5EF4-FFF2-40B4-BE49-F238E27FC236}">
                <a16:creationId xmlns:a16="http://schemas.microsoft.com/office/drawing/2014/main" id="{809CB875-1032-49F8-A74E-BD0BA58F9727}"/>
              </a:ext>
            </a:extLst>
          </p:cNvPr>
          <p:cNvSpPr>
            <a:spLocks noGrp="1"/>
          </p:cNvSpPr>
          <p:nvPr>
            <p:ph type="body" sz="half" idx="2"/>
          </p:nvPr>
        </p:nvSpPr>
        <p:spPr>
          <a:xfrm>
            <a:off x="1295400" y="2556934"/>
            <a:ext cx="3580381" cy="331205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7824540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ontent + Right Photo">
    <p:spTree>
      <p:nvGrpSpPr>
        <p:cNvPr id="1" name=""/>
        <p:cNvGrpSpPr/>
        <p:nvPr/>
      </p:nvGrpSpPr>
      <p:grpSpPr>
        <a:xfrm>
          <a:off x="0" y="0"/>
          <a:ext cx="0" cy="0"/>
          <a:chOff x="0" y="0"/>
          <a:chExt cx="0" cy="0"/>
        </a:xfrm>
      </p:grpSpPr>
      <p:cxnSp>
        <p:nvCxnSpPr>
          <p:cNvPr id="8" name="Straight Connector 7"/>
          <p:cNvCxnSpPr>
            <a:cxnSpLocks/>
          </p:cNvCxnSpPr>
          <p:nvPr/>
        </p:nvCxnSpPr>
        <p:spPr>
          <a:xfrm>
            <a:off x="1295401" y="2421466"/>
            <a:ext cx="3580381"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hasCustomPrompt="1"/>
          </p:nvPr>
        </p:nvSpPr>
        <p:spPr>
          <a:xfrm>
            <a:off x="1295403" y="982132"/>
            <a:ext cx="3580380" cy="1303867"/>
          </a:xfrm>
        </p:spPr>
        <p:txBody>
          <a:bodyPr/>
          <a:lstStyle>
            <a:lvl1pPr algn="l">
              <a:defRPr/>
            </a:lvl1pPr>
          </a:lstStyle>
          <a:p>
            <a:r>
              <a:rPr lang="en-US" dirty="0"/>
              <a:t>Click to edit title</a:t>
            </a:r>
          </a:p>
        </p:txBody>
      </p:sp>
      <p:sp>
        <p:nvSpPr>
          <p:cNvPr id="3" name="Content Placeholder 2"/>
          <p:cNvSpPr>
            <a:spLocks noGrp="1"/>
          </p:cNvSpPr>
          <p:nvPr>
            <p:ph sz="half" idx="1"/>
          </p:nvPr>
        </p:nvSpPr>
        <p:spPr>
          <a:xfrm>
            <a:off x="5288294" y="895547"/>
            <a:ext cx="5871325" cy="49749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4/15/2023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dirty="0"/>
          </a:p>
        </p:txBody>
      </p:sp>
      <p:sp>
        <p:nvSpPr>
          <p:cNvPr id="13" name="Text Placeholder 3">
            <a:extLst>
              <a:ext uri="{FF2B5EF4-FFF2-40B4-BE49-F238E27FC236}">
                <a16:creationId xmlns:a16="http://schemas.microsoft.com/office/drawing/2014/main" id="{379CAAA9-085A-46C2-A892-DE935E67C328}"/>
              </a:ext>
            </a:extLst>
          </p:cNvPr>
          <p:cNvSpPr>
            <a:spLocks noGrp="1"/>
          </p:cNvSpPr>
          <p:nvPr>
            <p:ph type="body" sz="half" idx="2"/>
          </p:nvPr>
        </p:nvSpPr>
        <p:spPr>
          <a:xfrm>
            <a:off x="1295400" y="2556934"/>
            <a:ext cx="3580381" cy="331205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8871136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4/15/2023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84545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4/15/2023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7" name="Text Placeholder 6">
            <a:extLst>
              <a:ext uri="{FF2B5EF4-FFF2-40B4-BE49-F238E27FC236}">
                <a16:creationId xmlns:a16="http://schemas.microsoft.com/office/drawing/2014/main" id="{BC76C9E3-4E12-46D0-A58B-4B548A8EE690}"/>
              </a:ext>
            </a:extLst>
          </p:cNvPr>
          <p:cNvSpPr>
            <a:spLocks noGrp="1"/>
          </p:cNvSpPr>
          <p:nvPr>
            <p:ph type="body" sz="quarter" idx="13"/>
          </p:nvPr>
        </p:nvSpPr>
        <p:spPr>
          <a:xfrm>
            <a:off x="1688805" y="2442732"/>
            <a:ext cx="8814391" cy="3139547"/>
          </a:xfrm>
        </p:spPr>
        <p:txBody>
          <a:bodyPr anchor="ctr"/>
          <a:lstStyle>
            <a:lvl1pPr marL="0" indent="0" algn="ctr">
              <a:buNone/>
              <a:defRPr sz="6000"/>
            </a:lvl1pPr>
          </a:lstStyle>
          <a:p>
            <a:pPr lvl="0"/>
            <a:r>
              <a:rPr lang="en-US"/>
              <a:t>Click to edit Master text styles</a:t>
            </a:r>
          </a:p>
        </p:txBody>
      </p:sp>
    </p:spTree>
    <p:extLst>
      <p:ext uri="{BB962C8B-B14F-4D97-AF65-F5344CB8AC3E}">
        <p14:creationId xmlns:p14="http://schemas.microsoft.com/office/powerpoint/2010/main" val="17616092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3107929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a:latin typeface="+mj-lt"/>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204717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98A5301E-AB93-4945-A0AA-2215B6872DB2}"/>
              </a:ext>
            </a:extLst>
          </p:cNvPr>
          <p:cNvSpPr>
            <a:spLocks noChangeAspect="1"/>
          </p:cNvSpPr>
          <p:nvPr userDrawn="1"/>
        </p:nvSpPr>
        <p:spPr>
          <a:xfrm>
            <a:off x="1871401" y="2602132"/>
            <a:ext cx="1801368" cy="180136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Oval 12">
            <a:extLst>
              <a:ext uri="{FF2B5EF4-FFF2-40B4-BE49-F238E27FC236}">
                <a16:creationId xmlns:a16="http://schemas.microsoft.com/office/drawing/2014/main" id="{D2FF1D57-3E5F-584B-94C2-629CD166831B}"/>
              </a:ext>
            </a:extLst>
          </p:cNvPr>
          <p:cNvSpPr>
            <a:spLocks noChangeAspect="1"/>
          </p:cNvSpPr>
          <p:nvPr userDrawn="1"/>
        </p:nvSpPr>
        <p:spPr>
          <a:xfrm>
            <a:off x="5194632" y="2602132"/>
            <a:ext cx="1801368" cy="180136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Oval 14">
            <a:extLst>
              <a:ext uri="{FF2B5EF4-FFF2-40B4-BE49-F238E27FC236}">
                <a16:creationId xmlns:a16="http://schemas.microsoft.com/office/drawing/2014/main" id="{90A619F7-99B1-EB46-8946-F77C733C4D86}"/>
              </a:ext>
            </a:extLst>
          </p:cNvPr>
          <p:cNvSpPr>
            <a:spLocks noChangeAspect="1"/>
          </p:cNvSpPr>
          <p:nvPr userDrawn="1"/>
        </p:nvSpPr>
        <p:spPr>
          <a:xfrm>
            <a:off x="8519230" y="2602132"/>
            <a:ext cx="1801368" cy="180136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1295402" y="982132"/>
            <a:ext cx="9601196" cy="1303867"/>
          </a:xfrm>
        </p:spPr>
        <p:txBody>
          <a:bodyPr/>
          <a:lstStyle/>
          <a:p>
            <a:r>
              <a:rPr lang="en-US" noProof="0"/>
              <a:t>Click to edit Master title style</a:t>
            </a:r>
          </a:p>
        </p:txBody>
      </p:sp>
      <p:sp>
        <p:nvSpPr>
          <p:cNvPr id="3" name="Content Placeholder 2"/>
          <p:cNvSpPr>
            <a:spLocks noGrp="1"/>
          </p:cNvSpPr>
          <p:nvPr>
            <p:ph idx="1"/>
          </p:nvPr>
        </p:nvSpPr>
        <p:spPr>
          <a:xfrm>
            <a:off x="1295401" y="4804495"/>
            <a:ext cx="2952000" cy="1109133"/>
          </a:xfrm>
        </p:spPr>
        <p:txBody>
          <a:bodyPr/>
          <a:lstStyle/>
          <a:p>
            <a:pPr lvl="0"/>
            <a:r>
              <a:rPr lang="en-US" noProof="0"/>
              <a:t>Click to edit Master text styles</a:t>
            </a:r>
          </a:p>
          <a:p>
            <a:pPr lvl="1"/>
            <a:r>
              <a:rPr lang="en-US" noProof="0"/>
              <a:t>Second level</a:t>
            </a:r>
          </a:p>
          <a:p>
            <a:pPr lvl="2"/>
            <a:r>
              <a:rPr lang="en-US" noProof="0"/>
              <a:t>Third level</a:t>
            </a:r>
          </a:p>
        </p:txBody>
      </p:sp>
      <p:sp>
        <p:nvSpPr>
          <p:cNvPr id="4" name="Date Placeholder 3"/>
          <p:cNvSpPr>
            <a:spLocks noGrp="1"/>
          </p:cNvSpPr>
          <p:nvPr>
            <p:ph type="dt" sz="half" idx="10"/>
          </p:nvPr>
        </p:nvSpPr>
        <p:spPr/>
        <p:txBody>
          <a:bodyPr/>
          <a:lstStyle/>
          <a:p>
            <a:fld id="{846CE7D5-CF57-46EF-B807-FDD0502418D4}" type="datetimeFigureOut">
              <a:rPr lang="en-US" noProof="0" smtClean="0"/>
              <a:t>4/15/2023</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330EA680-D336-4FF7-8B7A-9848BB0A1C32}" type="slidenum">
              <a:rPr lang="en-US" noProof="0" smtClean="0"/>
              <a:t>‹#›</a:t>
            </a:fld>
            <a:endParaRPr lang="en-US" noProof="0" dirty="0"/>
          </a:p>
        </p:txBody>
      </p:sp>
      <p:sp>
        <p:nvSpPr>
          <p:cNvPr id="9" name="Content Placeholder 2">
            <a:extLst>
              <a:ext uri="{FF2B5EF4-FFF2-40B4-BE49-F238E27FC236}">
                <a16:creationId xmlns:a16="http://schemas.microsoft.com/office/drawing/2014/main" id="{D2FC6D4A-DA65-4AB4-A214-ABFCCC77CE2F}"/>
              </a:ext>
            </a:extLst>
          </p:cNvPr>
          <p:cNvSpPr>
            <a:spLocks noGrp="1"/>
          </p:cNvSpPr>
          <p:nvPr>
            <p:ph idx="13"/>
          </p:nvPr>
        </p:nvSpPr>
        <p:spPr>
          <a:xfrm>
            <a:off x="4620000" y="4804495"/>
            <a:ext cx="2952000" cy="1109133"/>
          </a:xfrm>
        </p:spPr>
        <p:txBody>
          <a:bodyPr/>
          <a:lstStyle/>
          <a:p>
            <a:pPr lvl="0"/>
            <a:r>
              <a:rPr lang="en-US" noProof="0"/>
              <a:t>Click to edit Master text styles</a:t>
            </a:r>
          </a:p>
          <a:p>
            <a:pPr lvl="1"/>
            <a:r>
              <a:rPr lang="en-US" noProof="0"/>
              <a:t>Second level</a:t>
            </a:r>
          </a:p>
          <a:p>
            <a:pPr lvl="2"/>
            <a:r>
              <a:rPr lang="en-US" noProof="0"/>
              <a:t>Third level</a:t>
            </a:r>
          </a:p>
        </p:txBody>
      </p:sp>
      <p:sp>
        <p:nvSpPr>
          <p:cNvPr id="10" name="Content Placeholder 2">
            <a:extLst>
              <a:ext uri="{FF2B5EF4-FFF2-40B4-BE49-F238E27FC236}">
                <a16:creationId xmlns:a16="http://schemas.microsoft.com/office/drawing/2014/main" id="{64EDB116-654D-48D8-BED5-DCA5C06DA378}"/>
              </a:ext>
            </a:extLst>
          </p:cNvPr>
          <p:cNvSpPr>
            <a:spLocks noGrp="1"/>
          </p:cNvSpPr>
          <p:nvPr>
            <p:ph idx="14"/>
          </p:nvPr>
        </p:nvSpPr>
        <p:spPr>
          <a:xfrm>
            <a:off x="7944598" y="4804495"/>
            <a:ext cx="2952000" cy="1109133"/>
          </a:xfrm>
        </p:spPr>
        <p:txBody>
          <a:bodyPr/>
          <a:lstStyle/>
          <a:p>
            <a:pPr lvl="0"/>
            <a:r>
              <a:rPr lang="en-US" noProof="0"/>
              <a:t>Click to edit Master text styles</a:t>
            </a:r>
          </a:p>
          <a:p>
            <a:pPr lvl="1"/>
            <a:r>
              <a:rPr lang="en-US" noProof="0"/>
              <a:t>Second level</a:t>
            </a:r>
          </a:p>
          <a:p>
            <a:pPr lvl="2"/>
            <a:r>
              <a:rPr lang="en-US" noProof="0"/>
              <a:t>Third level</a:t>
            </a:r>
          </a:p>
        </p:txBody>
      </p:sp>
      <p:sp>
        <p:nvSpPr>
          <p:cNvPr id="12" name="Picture Placeholder 11">
            <a:extLst>
              <a:ext uri="{FF2B5EF4-FFF2-40B4-BE49-F238E27FC236}">
                <a16:creationId xmlns:a16="http://schemas.microsoft.com/office/drawing/2014/main" id="{0E6232E7-9350-493B-BFD0-883015EB07CE}"/>
              </a:ext>
            </a:extLst>
          </p:cNvPr>
          <p:cNvSpPr>
            <a:spLocks noGrp="1" noChangeAspect="1"/>
          </p:cNvSpPr>
          <p:nvPr>
            <p:ph type="pic" sz="quarter" idx="15" hasCustomPrompt="1"/>
          </p:nvPr>
        </p:nvSpPr>
        <p:spPr>
          <a:xfrm>
            <a:off x="2191441" y="2922172"/>
            <a:ext cx="1161288" cy="1161288"/>
          </a:xfrm>
          <a:prstGeom prst="ellipse">
            <a:avLst/>
          </a:prstGeom>
          <a:noFill/>
        </p:spPr>
        <p:txBody>
          <a:bodyPr anchor="ctr"/>
          <a:lstStyle>
            <a:lvl1pPr marL="0" indent="0" algn="ctr">
              <a:buNone/>
              <a:defRPr sz="1400" i="1">
                <a:solidFill>
                  <a:schemeClr val="bg1"/>
                </a:solidFill>
              </a:defRPr>
            </a:lvl1pPr>
          </a:lstStyle>
          <a:p>
            <a:r>
              <a:rPr lang="en-US" noProof="0" dirty="0"/>
              <a:t>Insert Icon or Picture</a:t>
            </a:r>
          </a:p>
        </p:txBody>
      </p:sp>
      <p:sp>
        <p:nvSpPr>
          <p:cNvPr id="14" name="Picture Placeholder 13">
            <a:extLst>
              <a:ext uri="{FF2B5EF4-FFF2-40B4-BE49-F238E27FC236}">
                <a16:creationId xmlns:a16="http://schemas.microsoft.com/office/drawing/2014/main" id="{E13A6892-C6C0-404F-96AD-993154ED8C7C}"/>
              </a:ext>
            </a:extLst>
          </p:cNvPr>
          <p:cNvSpPr>
            <a:spLocks noGrp="1" noChangeAspect="1"/>
          </p:cNvSpPr>
          <p:nvPr>
            <p:ph type="pic" sz="quarter" idx="16" hasCustomPrompt="1"/>
          </p:nvPr>
        </p:nvSpPr>
        <p:spPr>
          <a:xfrm>
            <a:off x="5514672" y="2922172"/>
            <a:ext cx="1161288" cy="1161288"/>
          </a:xfrm>
          <a:prstGeom prst="ellipse">
            <a:avLst/>
          </a:prstGeom>
          <a:solidFill>
            <a:schemeClr val="accent2"/>
          </a:solidFill>
        </p:spPr>
        <p:txBody>
          <a:bodyPr anchor="ctr"/>
          <a:lstStyle>
            <a:lvl1pPr marL="0" marR="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sz="1400" i="1">
                <a:solidFill>
                  <a:schemeClr val="bg1"/>
                </a:solidFill>
              </a:defRPr>
            </a:lvl1pPr>
          </a:lstStyle>
          <a:p>
            <a:pPr marL="0" marR="0" lvl="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a:pPr>
            <a:r>
              <a:rPr lang="en-US" noProof="0" dirty="0"/>
              <a:t>Insert Icon or Picture</a:t>
            </a:r>
          </a:p>
        </p:txBody>
      </p:sp>
      <p:sp>
        <p:nvSpPr>
          <p:cNvPr id="16" name="Picture Placeholder 15">
            <a:extLst>
              <a:ext uri="{FF2B5EF4-FFF2-40B4-BE49-F238E27FC236}">
                <a16:creationId xmlns:a16="http://schemas.microsoft.com/office/drawing/2014/main" id="{70281C28-F044-4622-B651-CE20C022E723}"/>
              </a:ext>
            </a:extLst>
          </p:cNvPr>
          <p:cNvSpPr>
            <a:spLocks noGrp="1"/>
          </p:cNvSpPr>
          <p:nvPr>
            <p:ph type="pic" sz="quarter" idx="17" hasCustomPrompt="1"/>
          </p:nvPr>
        </p:nvSpPr>
        <p:spPr>
          <a:xfrm>
            <a:off x="8838000" y="2920902"/>
            <a:ext cx="1163828" cy="1163828"/>
          </a:xfrm>
          <a:prstGeom prst="ellipse">
            <a:avLst/>
          </a:prstGeom>
          <a:noFill/>
        </p:spPr>
        <p:txBody>
          <a:bodyPr anchor="ctr"/>
          <a:lstStyle>
            <a:lvl1pPr marL="0" marR="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sz="1400" b="0" i="1">
                <a:solidFill>
                  <a:schemeClr val="bg1"/>
                </a:solidFill>
              </a:defRPr>
            </a:lvl1pPr>
          </a:lstStyle>
          <a:p>
            <a:pPr marL="0" marR="0" lvl="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a:pPr>
            <a:r>
              <a:rPr lang="en-US" noProof="0" dirty="0"/>
              <a:t>Insert Icon or Picture</a:t>
            </a:r>
          </a:p>
        </p:txBody>
      </p:sp>
    </p:spTree>
    <p:extLst>
      <p:ext uri="{BB962C8B-B14F-4D97-AF65-F5344CB8AC3E}">
        <p14:creationId xmlns:p14="http://schemas.microsoft.com/office/powerpoint/2010/main" val="1467037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 Photo">
    <p:spTree>
      <p:nvGrpSpPr>
        <p:cNvPr id="1" name=""/>
        <p:cNvGrpSpPr/>
        <p:nvPr/>
      </p:nvGrpSpPr>
      <p:grpSpPr>
        <a:xfrm>
          <a:off x="0" y="0"/>
          <a:ext cx="0" cy="0"/>
          <a:chOff x="0" y="0"/>
          <a:chExt cx="0" cy="0"/>
        </a:xfrm>
      </p:grpSpPr>
      <p:cxnSp>
        <p:nvCxnSpPr>
          <p:cNvPr id="8" name="Straight Connector 7"/>
          <p:cNvCxnSpPr>
            <a:cxnSpLocks/>
          </p:cNvCxnSpPr>
          <p:nvPr/>
        </p:nvCxnSpPr>
        <p:spPr>
          <a:xfrm>
            <a:off x="3498694" y="2421466"/>
            <a:ext cx="740731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498694" y="982132"/>
            <a:ext cx="7397903" cy="1303867"/>
          </a:xfrm>
        </p:spPr>
        <p:txBody>
          <a:bodyPr/>
          <a:lstStyle/>
          <a:p>
            <a:r>
              <a:rPr lang="en-US" noProof="0"/>
              <a:t>Click to edit Master title style</a:t>
            </a:r>
          </a:p>
        </p:txBody>
      </p:sp>
      <p:sp>
        <p:nvSpPr>
          <p:cNvPr id="3" name="Content Placeholder 2"/>
          <p:cNvSpPr>
            <a:spLocks noGrp="1"/>
          </p:cNvSpPr>
          <p:nvPr>
            <p:ph sz="half" idx="1"/>
          </p:nvPr>
        </p:nvSpPr>
        <p:spPr>
          <a:xfrm>
            <a:off x="3498694" y="2560320"/>
            <a:ext cx="3580381" cy="3310128"/>
          </a:xfrm>
        </p:spPr>
        <p:txBody>
          <a:bodyP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7316216" y="2560320"/>
            <a:ext cx="3580381" cy="3310128"/>
          </a:xfrm>
        </p:spPr>
        <p:txBody>
          <a:bodyP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846CE7D5-CF57-46EF-B807-FDD0502418D4}" type="datetimeFigureOut">
              <a:rPr lang="en-US" noProof="0" smtClean="0"/>
              <a:t>4/15/2023</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330EA680-D336-4FF7-8B7A-9848BB0A1C32}" type="slidenum">
              <a:rPr lang="en-US" noProof="0" smtClean="0"/>
              <a:t>‹#›</a:t>
            </a:fld>
            <a:endParaRPr lang="en-US" noProof="0" dirty="0"/>
          </a:p>
        </p:txBody>
      </p:sp>
      <p:sp>
        <p:nvSpPr>
          <p:cNvPr id="10" name="Parallelogram 9">
            <a:extLst>
              <a:ext uri="{FF2B5EF4-FFF2-40B4-BE49-F238E27FC236}">
                <a16:creationId xmlns:a16="http://schemas.microsoft.com/office/drawing/2014/main" id="{9C4F6082-2952-43DC-9B9C-74C88B262CE9}"/>
              </a:ext>
            </a:extLst>
          </p:cNvPr>
          <p:cNvSpPr/>
          <p:nvPr userDrawn="1"/>
        </p:nvSpPr>
        <p:spPr>
          <a:xfrm rot="5400000">
            <a:off x="388783" y="2483417"/>
            <a:ext cx="3220061" cy="3373452"/>
          </a:xfrm>
          <a:prstGeom prst="parallelogram">
            <a:avLst>
              <a:gd name="adj" fmla="val 12608"/>
            </a:avLst>
          </a:prstGeom>
          <a:gradFill>
            <a:gsLst>
              <a:gs pos="11000">
                <a:schemeClr val="tx1">
                  <a:alpha val="0"/>
                </a:schemeClr>
              </a:gs>
              <a:gs pos="100000">
                <a:schemeClr val="tx1"/>
              </a:gs>
            </a:gsLst>
            <a:lin ang="5400000" scaled="1"/>
          </a:gradFill>
          <a:ln>
            <a:noFill/>
          </a:ln>
          <a:effectLst>
            <a:softEdge rad="317500"/>
          </a:effectLst>
          <a:scene3d>
            <a:camera prst="orthographicFront"/>
            <a:lightRig rig="threePt" dir="t">
              <a:rot lat="0" lon="0" rev="20400000"/>
            </a:lightRig>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Rounded Corners 10">
            <a:extLst>
              <a:ext uri="{FF2B5EF4-FFF2-40B4-BE49-F238E27FC236}">
                <a16:creationId xmlns:a16="http://schemas.microsoft.com/office/drawing/2014/main" id="{67618976-780E-4131-85CD-66F013F5ACDE}"/>
              </a:ext>
            </a:extLst>
          </p:cNvPr>
          <p:cNvSpPr/>
          <p:nvPr userDrawn="1"/>
        </p:nvSpPr>
        <p:spPr>
          <a:xfrm rot="-120000">
            <a:off x="211380" y="1442831"/>
            <a:ext cx="3220061" cy="3910358"/>
          </a:xfrm>
          <a:prstGeom prst="roundRect">
            <a:avLst>
              <a:gd name="adj" fmla="val 454"/>
            </a:avLst>
          </a:prstGeom>
          <a:blipFill dpi="0" rotWithShape="1">
            <a:blip r:embed="rId2" cstate="screen">
              <a:extLst>
                <a:ext uri="{BEBA8EAE-BF5A-486C-A8C5-ECC9F3942E4B}">
                  <a14:imgProps xmlns:a14="http://schemas.microsoft.com/office/drawing/2010/main">
                    <a14:imgLayer r:embed="rId3">
                      <a14:imgEffect>
                        <a14:sharpenSoften amount="64000"/>
                      </a14:imgEffect>
                      <a14:imgEffect>
                        <a14:saturation sat="0"/>
                      </a14:imgEffect>
                      <a14:imgEffect>
                        <a14:brightnessContrast bright="4000"/>
                      </a14:imgEffect>
                    </a14:imgLayer>
                  </a14:imgProps>
                </a:ext>
                <a:ext uri="{28A0092B-C50C-407E-A947-70E740481C1C}">
                  <a14:useLocalDpi xmlns:a14="http://schemas.microsoft.com/office/drawing/2010/main"/>
                </a:ext>
              </a:extLst>
            </a:blip>
            <a:srcRect/>
            <a:tile tx="0" ty="0" sx="20000" sy="20000" flip="xy" algn="tl"/>
          </a:blipFill>
          <a:ln>
            <a:noFill/>
          </a:ln>
          <a:effectLst/>
          <a:scene3d>
            <a:camera prst="orthographicFront"/>
            <a:lightRig rig="threePt" dir="t">
              <a:rot lat="0" lon="0" rev="20400000"/>
            </a:lightRig>
          </a:scene3d>
          <a:sp3d>
            <a:bevelT w="1270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Picture Placeholder 17">
            <a:extLst>
              <a:ext uri="{FF2B5EF4-FFF2-40B4-BE49-F238E27FC236}">
                <a16:creationId xmlns:a16="http://schemas.microsoft.com/office/drawing/2014/main" id="{01E4A9BC-C863-435A-8A18-508AE86DCBB7}"/>
              </a:ext>
            </a:extLst>
          </p:cNvPr>
          <p:cNvSpPr>
            <a:spLocks noGrp="1"/>
          </p:cNvSpPr>
          <p:nvPr>
            <p:ph type="pic" sz="quarter" idx="14" hasCustomPrompt="1"/>
          </p:nvPr>
        </p:nvSpPr>
        <p:spPr>
          <a:xfrm rot="-120000" flipH="1">
            <a:off x="422103" y="1691853"/>
            <a:ext cx="2736000" cy="3367314"/>
          </a:xfrm>
          <a:solidFill>
            <a:schemeClr val="tx1">
              <a:lumMod val="75000"/>
              <a:lumOff val="25000"/>
            </a:schemeClr>
          </a:solidFill>
          <a:effectLst>
            <a:innerShdw blurRad="25400" dist="12700" dir="13500000">
              <a:prstClr val="black">
                <a:alpha val="16000"/>
              </a:prstClr>
            </a:innerShdw>
          </a:effectLst>
        </p:spPr>
        <p:txBody>
          <a:bodyPr lIns="180000" rIns="180000" anchor="ctr"/>
          <a:lstStyle>
            <a:lvl1pPr marL="0" indent="0" algn="ctr">
              <a:buNone/>
              <a:defRPr sz="1600" i="1">
                <a:solidFill>
                  <a:schemeClr val="bg1"/>
                </a:solidFill>
                <a:latin typeface="+mn-lt"/>
                <a:cs typeface="Times New Roman" panose="02020603050405020304" pitchFamily="18" charset="0"/>
              </a:defRPr>
            </a:lvl1pPr>
          </a:lstStyle>
          <a:p>
            <a:r>
              <a:rPr lang="en-US" noProof="0" dirty="0"/>
              <a:t>Insert Photo or Drag &amp; Drop your Photo</a:t>
            </a:r>
          </a:p>
        </p:txBody>
      </p:sp>
    </p:spTree>
    <p:extLst>
      <p:ext uri="{BB962C8B-B14F-4D97-AF65-F5344CB8AC3E}">
        <p14:creationId xmlns:p14="http://schemas.microsoft.com/office/powerpoint/2010/main" val="3762657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llag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4F82F76-1F28-4871-AA44-ADE3B29E465F}"/>
              </a:ext>
            </a:extLst>
          </p:cNvPr>
          <p:cNvSpPr/>
          <p:nvPr userDrawn="1"/>
        </p:nvSpPr>
        <p:spPr>
          <a:xfrm>
            <a:off x="1066800" y="1009665"/>
            <a:ext cx="7056969" cy="4847145"/>
          </a:xfrm>
          <a:prstGeom prst="rect">
            <a:avLst/>
          </a:prstGeom>
          <a:solidFill>
            <a:schemeClr val="bg1"/>
          </a:solidFill>
          <a:ln w="82550" cmpd="thickThin">
            <a:solidFill>
              <a:schemeClr val="bg1">
                <a:lumMod val="6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hasCustomPrompt="1"/>
          </p:nvPr>
        </p:nvSpPr>
        <p:spPr>
          <a:xfrm>
            <a:off x="8216900" y="982132"/>
            <a:ext cx="2679698" cy="1412725"/>
          </a:xfrm>
        </p:spPr>
        <p:txBody>
          <a:bodyPr anchor="t"/>
          <a:lstStyle>
            <a:lvl1pPr algn="r">
              <a:defRPr/>
            </a:lvl1pPr>
          </a:lstStyle>
          <a:p>
            <a:r>
              <a:rPr lang="en-US" noProof="0"/>
              <a:t>Click to title</a:t>
            </a:r>
          </a:p>
        </p:txBody>
      </p:sp>
      <p:sp>
        <p:nvSpPr>
          <p:cNvPr id="4" name="Date Placeholder 3"/>
          <p:cNvSpPr>
            <a:spLocks noGrp="1"/>
          </p:cNvSpPr>
          <p:nvPr>
            <p:ph type="dt" sz="half" idx="10"/>
          </p:nvPr>
        </p:nvSpPr>
        <p:spPr/>
        <p:txBody>
          <a:bodyPr/>
          <a:lstStyle/>
          <a:p>
            <a:fld id="{846CE7D5-CF57-46EF-B807-FDD0502418D4}" type="datetimeFigureOut">
              <a:rPr lang="en-US" noProof="0" smtClean="0"/>
              <a:t>4/15/2023</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330EA680-D336-4FF7-8B7A-9848BB0A1C32}" type="slidenum">
              <a:rPr lang="en-US" noProof="0" smtClean="0"/>
              <a:t>‹#›</a:t>
            </a:fld>
            <a:endParaRPr lang="en-US" noProof="0" dirty="0"/>
          </a:p>
        </p:txBody>
      </p:sp>
      <p:sp>
        <p:nvSpPr>
          <p:cNvPr id="11" name="Picture Placeholder 10">
            <a:extLst>
              <a:ext uri="{FF2B5EF4-FFF2-40B4-BE49-F238E27FC236}">
                <a16:creationId xmlns:a16="http://schemas.microsoft.com/office/drawing/2014/main" id="{087D12F9-00B3-48A4-8EFB-78ACCA9F99DC}"/>
              </a:ext>
            </a:extLst>
          </p:cNvPr>
          <p:cNvSpPr>
            <a:spLocks noGrp="1"/>
          </p:cNvSpPr>
          <p:nvPr>
            <p:ph type="pic" sz="quarter" idx="13" hasCustomPrompt="1"/>
          </p:nvPr>
        </p:nvSpPr>
        <p:spPr>
          <a:xfrm>
            <a:off x="5482052" y="1318687"/>
            <a:ext cx="2338493" cy="2881988"/>
          </a:xfrm>
          <a:solidFill>
            <a:schemeClr val="bg1">
              <a:lumMod val="95000"/>
            </a:schemeClr>
          </a:solidFill>
        </p:spPr>
        <p:txBody>
          <a:bodyPr anchor="ctr"/>
          <a:lstStyle>
            <a:lvl1pPr marL="0" indent="0" algn="ctr">
              <a:buNone/>
              <a:defRPr sz="1200" i="1"/>
            </a:lvl1pPr>
          </a:lstStyle>
          <a:p>
            <a:r>
              <a:rPr lang="en-US" noProof="0" dirty="0"/>
              <a:t>Pictures of buildings</a:t>
            </a:r>
          </a:p>
        </p:txBody>
      </p:sp>
      <p:sp>
        <p:nvSpPr>
          <p:cNvPr id="12" name="Picture Placeholder 10">
            <a:extLst>
              <a:ext uri="{FF2B5EF4-FFF2-40B4-BE49-F238E27FC236}">
                <a16:creationId xmlns:a16="http://schemas.microsoft.com/office/drawing/2014/main" id="{242B44F9-2E79-4910-8D1A-CE37EF05242B}"/>
              </a:ext>
            </a:extLst>
          </p:cNvPr>
          <p:cNvSpPr>
            <a:spLocks noGrp="1"/>
          </p:cNvSpPr>
          <p:nvPr>
            <p:ph type="pic" sz="quarter" idx="14" hasCustomPrompt="1"/>
          </p:nvPr>
        </p:nvSpPr>
        <p:spPr>
          <a:xfrm>
            <a:off x="1374222" y="3128436"/>
            <a:ext cx="3974629" cy="2424639"/>
          </a:xfrm>
          <a:solidFill>
            <a:schemeClr val="bg1">
              <a:lumMod val="95000"/>
            </a:schemeClr>
          </a:solidFill>
        </p:spPr>
        <p:txBody>
          <a:bodyPr anchor="ctr"/>
          <a:lstStyle>
            <a:lvl1pPr marL="0" marR="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sz="1200" i="1"/>
            </a:lvl1pPr>
          </a:lstStyle>
          <a:p>
            <a:pPr marL="0" marR="0" lvl="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a:pPr>
            <a:r>
              <a:rPr lang="en-US" noProof="0" dirty="0"/>
              <a:t> Pictures of jobs</a:t>
            </a:r>
          </a:p>
        </p:txBody>
      </p:sp>
      <p:sp>
        <p:nvSpPr>
          <p:cNvPr id="13" name="Picture Placeholder 10">
            <a:extLst>
              <a:ext uri="{FF2B5EF4-FFF2-40B4-BE49-F238E27FC236}">
                <a16:creationId xmlns:a16="http://schemas.microsoft.com/office/drawing/2014/main" id="{68412D06-1A64-446B-8E3E-026437ADFB5D}"/>
              </a:ext>
            </a:extLst>
          </p:cNvPr>
          <p:cNvSpPr>
            <a:spLocks noGrp="1"/>
          </p:cNvSpPr>
          <p:nvPr>
            <p:ph type="pic" sz="quarter" idx="15" hasCustomPrompt="1"/>
          </p:nvPr>
        </p:nvSpPr>
        <p:spPr>
          <a:xfrm>
            <a:off x="3600451" y="1318687"/>
            <a:ext cx="1748400" cy="1680173"/>
          </a:xfrm>
          <a:solidFill>
            <a:schemeClr val="bg1">
              <a:lumMod val="95000"/>
            </a:schemeClr>
          </a:solidFill>
        </p:spPr>
        <p:txBody>
          <a:bodyPr anchor="ctr"/>
          <a:lstStyle>
            <a:lvl1pPr marL="0" marR="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sz="1200" i="1"/>
            </a:lvl1pPr>
          </a:lstStyle>
          <a:p>
            <a:pPr marL="0" marR="0" lvl="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a:pPr>
            <a:r>
              <a:rPr lang="en-US" noProof="0" dirty="0"/>
              <a:t>Pictures of transportation</a:t>
            </a:r>
          </a:p>
        </p:txBody>
      </p:sp>
      <p:sp>
        <p:nvSpPr>
          <p:cNvPr id="14" name="Picture Placeholder 10">
            <a:extLst>
              <a:ext uri="{FF2B5EF4-FFF2-40B4-BE49-F238E27FC236}">
                <a16:creationId xmlns:a16="http://schemas.microsoft.com/office/drawing/2014/main" id="{3152ED43-82C8-44B9-8B8E-2C0C9CEB1F19}"/>
              </a:ext>
            </a:extLst>
          </p:cNvPr>
          <p:cNvSpPr>
            <a:spLocks noGrp="1"/>
          </p:cNvSpPr>
          <p:nvPr>
            <p:ph type="pic" sz="quarter" idx="16" hasCustomPrompt="1"/>
          </p:nvPr>
        </p:nvSpPr>
        <p:spPr>
          <a:xfrm>
            <a:off x="1374222" y="1318687"/>
            <a:ext cx="2093027" cy="1680173"/>
          </a:xfrm>
          <a:solidFill>
            <a:schemeClr val="bg1">
              <a:lumMod val="95000"/>
            </a:schemeClr>
          </a:solidFill>
        </p:spPr>
        <p:txBody>
          <a:bodyPr anchor="ctr"/>
          <a:lstStyle>
            <a:lvl1pPr marL="0" indent="0" algn="ctr">
              <a:buNone/>
              <a:defRPr sz="1200" i="1"/>
            </a:lvl1pPr>
          </a:lstStyle>
          <a:p>
            <a:r>
              <a:rPr lang="en-US" noProof="0" dirty="0"/>
              <a:t>Pictures of clothing</a:t>
            </a:r>
          </a:p>
        </p:txBody>
      </p:sp>
      <p:sp>
        <p:nvSpPr>
          <p:cNvPr id="19" name="Picture Placeholder 10">
            <a:extLst>
              <a:ext uri="{FF2B5EF4-FFF2-40B4-BE49-F238E27FC236}">
                <a16:creationId xmlns:a16="http://schemas.microsoft.com/office/drawing/2014/main" id="{0BCC3DC8-BDE4-4B07-A8CA-0321A364356B}"/>
              </a:ext>
            </a:extLst>
          </p:cNvPr>
          <p:cNvSpPr>
            <a:spLocks noGrp="1"/>
          </p:cNvSpPr>
          <p:nvPr>
            <p:ph type="pic" sz="quarter" idx="17" hasCustomPrompt="1"/>
          </p:nvPr>
        </p:nvSpPr>
        <p:spPr>
          <a:xfrm>
            <a:off x="5482052" y="4333875"/>
            <a:ext cx="2338493" cy="1219200"/>
          </a:xfrm>
          <a:solidFill>
            <a:schemeClr val="bg1">
              <a:lumMod val="95000"/>
            </a:schemeClr>
          </a:solidFill>
        </p:spPr>
        <p:txBody>
          <a:bodyPr anchor="ctr"/>
          <a:lstStyle>
            <a:lvl1pPr marL="0" marR="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sz="1200" i="1"/>
            </a:lvl1pPr>
          </a:lstStyle>
          <a:p>
            <a:pPr marL="0" marR="0" lvl="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a:pPr>
            <a:r>
              <a:rPr lang="en-US" noProof="0" dirty="0"/>
              <a:t>Pictures of other items that capture the era</a:t>
            </a:r>
          </a:p>
        </p:txBody>
      </p:sp>
      <p:sp>
        <p:nvSpPr>
          <p:cNvPr id="21" name="Text Placeholder 20">
            <a:extLst>
              <a:ext uri="{FF2B5EF4-FFF2-40B4-BE49-F238E27FC236}">
                <a16:creationId xmlns:a16="http://schemas.microsoft.com/office/drawing/2014/main" id="{2E769B50-B286-4700-AFD4-EFDA8F2FBA04}"/>
              </a:ext>
            </a:extLst>
          </p:cNvPr>
          <p:cNvSpPr>
            <a:spLocks noGrp="1"/>
          </p:cNvSpPr>
          <p:nvPr>
            <p:ph type="body" sz="quarter" idx="18" hasCustomPrompt="1"/>
          </p:nvPr>
        </p:nvSpPr>
        <p:spPr>
          <a:xfrm>
            <a:off x="8216900" y="2507046"/>
            <a:ext cx="2679698" cy="3349763"/>
          </a:xfrm>
        </p:spPr>
        <p:txBody>
          <a:bodyPr/>
          <a:lstStyle>
            <a:lvl1pPr marL="0" indent="0" algn="r">
              <a:buNone/>
              <a:defRPr/>
            </a:lvl1pPr>
            <a:lvl2pPr marL="457200" indent="0" algn="r">
              <a:buNone/>
              <a:defRPr/>
            </a:lvl2pPr>
            <a:lvl3pPr marL="914400" indent="0" algn="r">
              <a:buNone/>
              <a:defRPr/>
            </a:lvl3pPr>
            <a:lvl4pPr marL="1371600" indent="0" algn="r">
              <a:buNone/>
              <a:defRPr/>
            </a:lvl4pPr>
            <a:lvl5pPr marL="1828800" indent="0" algn="r">
              <a:buNone/>
              <a:defRPr/>
            </a:lvl5pPr>
          </a:lstStyle>
          <a:p>
            <a:pPr lvl="0"/>
            <a:r>
              <a:rPr lang="en-US" noProof="0"/>
              <a:t>Subheader</a:t>
            </a:r>
          </a:p>
        </p:txBody>
      </p:sp>
    </p:spTree>
    <p:extLst>
      <p:ext uri="{BB962C8B-B14F-4D97-AF65-F5344CB8AC3E}">
        <p14:creationId xmlns:p14="http://schemas.microsoft.com/office/powerpoint/2010/main" val="4260075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ig Photo">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3CE66FB-7564-43B1-9A0A-6594394A243B}"/>
              </a:ext>
            </a:extLst>
          </p:cNvPr>
          <p:cNvSpPr/>
          <p:nvPr userDrawn="1"/>
        </p:nvSpPr>
        <p:spPr>
          <a:xfrm>
            <a:off x="476250" y="476250"/>
            <a:ext cx="11239500" cy="592455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Picture Placeholder 10">
            <a:extLst>
              <a:ext uri="{FF2B5EF4-FFF2-40B4-BE49-F238E27FC236}">
                <a16:creationId xmlns:a16="http://schemas.microsoft.com/office/drawing/2014/main" id="{D335E96D-A567-4898-B2BA-3B8C2F40BA6E}"/>
              </a:ext>
            </a:extLst>
          </p:cNvPr>
          <p:cNvSpPr>
            <a:spLocks noGrp="1"/>
          </p:cNvSpPr>
          <p:nvPr>
            <p:ph type="pic" sz="quarter" idx="10" hasCustomPrompt="1"/>
          </p:nvPr>
        </p:nvSpPr>
        <p:spPr>
          <a:xfrm>
            <a:off x="552000" y="567000"/>
            <a:ext cx="11088000" cy="5724000"/>
          </a:xfrm>
          <a:solidFill>
            <a:schemeClr val="bg1">
              <a:lumMod val="95000"/>
            </a:schemeClr>
          </a:solidFill>
        </p:spPr>
        <p:txBody>
          <a:bodyPr anchor="ctr"/>
          <a:lstStyle>
            <a:lvl1pPr marL="0" indent="0" algn="ctr">
              <a:buNone/>
              <a:defRPr sz="1600" i="1">
                <a:solidFill>
                  <a:schemeClr val="tx1">
                    <a:lumMod val="85000"/>
                    <a:lumOff val="15000"/>
                  </a:schemeClr>
                </a:solidFill>
              </a:defRPr>
            </a:lvl1pPr>
          </a:lstStyle>
          <a:p>
            <a:r>
              <a:rPr lang="en-US" noProof="0" dirty="0"/>
              <a:t>Insert an iconic picture from the era</a:t>
            </a:r>
          </a:p>
        </p:txBody>
      </p:sp>
      <p:sp>
        <p:nvSpPr>
          <p:cNvPr id="2" name="Title 1"/>
          <p:cNvSpPr>
            <a:spLocks noGrp="1"/>
          </p:cNvSpPr>
          <p:nvPr>
            <p:ph type="title"/>
          </p:nvPr>
        </p:nvSpPr>
        <p:spPr>
          <a:xfrm>
            <a:off x="1295402" y="692939"/>
            <a:ext cx="9601196" cy="751418"/>
          </a:xfrm>
        </p:spPr>
        <p:txBody>
          <a:bodyPr/>
          <a:lstStyle/>
          <a:p>
            <a:r>
              <a:rPr lang="en-US" noProof="0"/>
              <a:t>Click to edit Master title style</a:t>
            </a:r>
          </a:p>
        </p:txBody>
      </p:sp>
      <p:pic>
        <p:nvPicPr>
          <p:cNvPr id="7" name="Picture 6" descr="HD-PanelContent-GrommetsCombined.png">
            <a:extLst>
              <a:ext uri="{FF2B5EF4-FFF2-40B4-BE49-F238E27FC236}">
                <a16:creationId xmlns:a16="http://schemas.microsoft.com/office/drawing/2014/main" id="{EE5D561D-B993-4D57-A306-77777AD9090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28661" y="631069"/>
            <a:ext cx="240481" cy="238041"/>
          </a:xfrm>
          <a:prstGeom prst="ellipse">
            <a:avLst/>
          </a:prstGeom>
          <a:effectLst>
            <a:outerShdw blurRad="12700" dir="2700000" sx="102000" sy="102000" algn="tl" rotWithShape="0">
              <a:prstClr val="black">
                <a:alpha val="40000"/>
              </a:prstClr>
            </a:outerShdw>
          </a:effectLst>
        </p:spPr>
      </p:pic>
      <p:pic>
        <p:nvPicPr>
          <p:cNvPr id="8" name="Picture 7" descr="HD-PanelContent-GrommetsCombined.png">
            <a:extLst>
              <a:ext uri="{FF2B5EF4-FFF2-40B4-BE49-F238E27FC236}">
                <a16:creationId xmlns:a16="http://schemas.microsoft.com/office/drawing/2014/main" id="{56E46F13-579D-42C5-8CB9-411911275FAF}"/>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322858" y="631069"/>
            <a:ext cx="240481" cy="238041"/>
          </a:xfrm>
          <a:prstGeom prst="ellipse">
            <a:avLst/>
          </a:prstGeom>
          <a:effectLst>
            <a:outerShdw blurRad="12700" dir="2700000" sx="102000" sy="102000" algn="tl" rotWithShape="0">
              <a:prstClr val="black">
                <a:alpha val="40000"/>
              </a:prstClr>
            </a:outerShdw>
          </a:effectLst>
        </p:spPr>
      </p:pic>
      <p:pic>
        <p:nvPicPr>
          <p:cNvPr id="9" name="Picture 8" descr="HD-PanelContent-GrommetsCombined.png">
            <a:extLst>
              <a:ext uri="{FF2B5EF4-FFF2-40B4-BE49-F238E27FC236}">
                <a16:creationId xmlns:a16="http://schemas.microsoft.com/office/drawing/2014/main" id="{E055F617-AE0E-412B-BD58-B6C6F1E57E2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28661" y="5996029"/>
            <a:ext cx="240481" cy="238041"/>
          </a:xfrm>
          <a:prstGeom prst="ellipse">
            <a:avLst/>
          </a:prstGeom>
          <a:effectLst>
            <a:outerShdw blurRad="12700" dir="2700000" sx="102000" sy="102000" algn="tl" rotWithShape="0">
              <a:prstClr val="black">
                <a:alpha val="40000"/>
              </a:prstClr>
            </a:outerShdw>
          </a:effectLst>
        </p:spPr>
      </p:pic>
      <p:pic>
        <p:nvPicPr>
          <p:cNvPr id="10" name="Picture 9" descr="HD-PanelContent-GrommetsCombined.png">
            <a:extLst>
              <a:ext uri="{FF2B5EF4-FFF2-40B4-BE49-F238E27FC236}">
                <a16:creationId xmlns:a16="http://schemas.microsoft.com/office/drawing/2014/main" id="{E6A3ABD2-1E11-490E-83ED-21CCB187892B}"/>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322858" y="5996029"/>
            <a:ext cx="240481" cy="238041"/>
          </a:xfrm>
          <a:prstGeom prst="ellipse">
            <a:avLst/>
          </a:prstGeom>
          <a:effectLst>
            <a:outerShdw blurRad="12700" dir="2700000" sx="102000" sy="102000" algn="tl" rotWithShape="0">
              <a:prstClr val="black">
                <a:alpha val="40000"/>
              </a:prstClr>
            </a:outerShdw>
          </a:effectLst>
        </p:spPr>
      </p:pic>
    </p:spTree>
    <p:extLst>
      <p:ext uri="{BB962C8B-B14F-4D97-AF65-F5344CB8AC3E}">
        <p14:creationId xmlns:p14="http://schemas.microsoft.com/office/powerpoint/2010/main" val="2818287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 Right Photo">
    <p:spTree>
      <p:nvGrpSpPr>
        <p:cNvPr id="1" name=""/>
        <p:cNvGrpSpPr/>
        <p:nvPr/>
      </p:nvGrpSpPr>
      <p:grpSpPr>
        <a:xfrm>
          <a:off x="0" y="0"/>
          <a:ext cx="0" cy="0"/>
          <a:chOff x="0" y="0"/>
          <a:chExt cx="0" cy="0"/>
        </a:xfrm>
      </p:grpSpPr>
      <p:cxnSp>
        <p:nvCxnSpPr>
          <p:cNvPr id="8" name="Straight Connector 7"/>
          <p:cNvCxnSpPr>
            <a:cxnSpLocks/>
          </p:cNvCxnSpPr>
          <p:nvPr/>
        </p:nvCxnSpPr>
        <p:spPr>
          <a:xfrm>
            <a:off x="1295401" y="2421466"/>
            <a:ext cx="3580381"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hasCustomPrompt="1"/>
          </p:nvPr>
        </p:nvSpPr>
        <p:spPr>
          <a:xfrm>
            <a:off x="1295403" y="982132"/>
            <a:ext cx="3580380" cy="1303867"/>
          </a:xfrm>
        </p:spPr>
        <p:txBody>
          <a:bodyPr/>
          <a:lstStyle>
            <a:lvl1pPr algn="l">
              <a:defRPr/>
            </a:lvl1pPr>
          </a:lstStyle>
          <a:p>
            <a:r>
              <a:rPr lang="en-US" noProof="0"/>
              <a:t>Click to edit title</a:t>
            </a:r>
          </a:p>
        </p:txBody>
      </p:sp>
      <p:sp>
        <p:nvSpPr>
          <p:cNvPr id="3" name="Content Placeholder 2"/>
          <p:cNvSpPr>
            <a:spLocks noGrp="1"/>
          </p:cNvSpPr>
          <p:nvPr>
            <p:ph sz="half" idx="1"/>
          </p:nvPr>
        </p:nvSpPr>
        <p:spPr>
          <a:xfrm>
            <a:off x="1295401" y="2560320"/>
            <a:ext cx="3580381" cy="3310128"/>
          </a:xfrm>
        </p:spPr>
        <p:txBody>
          <a:bodyP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846CE7D5-CF57-46EF-B807-FDD0502418D4}" type="datetimeFigureOut">
              <a:rPr lang="en-US" noProof="0" smtClean="0"/>
              <a:t>4/15/2023</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330EA680-D336-4FF7-8B7A-9848BB0A1C32}" type="slidenum">
              <a:rPr lang="en-US" noProof="0" smtClean="0"/>
              <a:t>‹#›</a:t>
            </a:fld>
            <a:endParaRPr lang="en-US" noProof="0" dirty="0"/>
          </a:p>
        </p:txBody>
      </p:sp>
      <p:sp>
        <p:nvSpPr>
          <p:cNvPr id="10" name="Parallelogram 9">
            <a:extLst>
              <a:ext uri="{FF2B5EF4-FFF2-40B4-BE49-F238E27FC236}">
                <a16:creationId xmlns:a16="http://schemas.microsoft.com/office/drawing/2014/main" id="{9C4F6082-2952-43DC-9B9C-74C88B262CE9}"/>
              </a:ext>
            </a:extLst>
          </p:cNvPr>
          <p:cNvSpPr/>
          <p:nvPr userDrawn="1"/>
        </p:nvSpPr>
        <p:spPr>
          <a:xfrm rot="5400000">
            <a:off x="6801681" y="1316976"/>
            <a:ext cx="4037344" cy="5975391"/>
          </a:xfrm>
          <a:prstGeom prst="parallelogram">
            <a:avLst>
              <a:gd name="adj" fmla="val 12608"/>
            </a:avLst>
          </a:prstGeom>
          <a:gradFill>
            <a:gsLst>
              <a:gs pos="11000">
                <a:schemeClr val="tx1">
                  <a:alpha val="0"/>
                </a:schemeClr>
              </a:gs>
              <a:gs pos="100000">
                <a:schemeClr val="tx1"/>
              </a:gs>
            </a:gsLst>
            <a:lin ang="5400000" scaled="1"/>
          </a:gradFill>
          <a:ln>
            <a:noFill/>
          </a:ln>
          <a:effectLst>
            <a:softEdge rad="317500"/>
          </a:effectLst>
          <a:scene3d>
            <a:camera prst="orthographicFront"/>
            <a:lightRig rig="threePt" dir="t">
              <a:rot lat="0" lon="0" rev="20400000"/>
            </a:lightRig>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Rounded Corners 10">
            <a:extLst>
              <a:ext uri="{FF2B5EF4-FFF2-40B4-BE49-F238E27FC236}">
                <a16:creationId xmlns:a16="http://schemas.microsoft.com/office/drawing/2014/main" id="{67618976-780E-4131-85CD-66F013F5ACDE}"/>
              </a:ext>
            </a:extLst>
          </p:cNvPr>
          <p:cNvSpPr/>
          <p:nvPr userDrawn="1"/>
        </p:nvSpPr>
        <p:spPr>
          <a:xfrm rot="-120000">
            <a:off x="5372113" y="869568"/>
            <a:ext cx="5703690" cy="4902845"/>
          </a:xfrm>
          <a:prstGeom prst="roundRect">
            <a:avLst>
              <a:gd name="adj" fmla="val 454"/>
            </a:avLst>
          </a:prstGeom>
          <a:blipFill dpi="0" rotWithShape="1">
            <a:blip r:embed="rId2" cstate="screen">
              <a:extLst>
                <a:ext uri="{BEBA8EAE-BF5A-486C-A8C5-ECC9F3942E4B}">
                  <a14:imgProps xmlns:a14="http://schemas.microsoft.com/office/drawing/2010/main">
                    <a14:imgLayer r:embed="rId3">
                      <a14:imgEffect>
                        <a14:sharpenSoften amount="64000"/>
                      </a14:imgEffect>
                      <a14:imgEffect>
                        <a14:saturation sat="0"/>
                      </a14:imgEffect>
                      <a14:imgEffect>
                        <a14:brightnessContrast bright="4000"/>
                      </a14:imgEffect>
                    </a14:imgLayer>
                  </a14:imgProps>
                </a:ext>
                <a:ext uri="{28A0092B-C50C-407E-A947-70E740481C1C}">
                  <a14:useLocalDpi xmlns:a14="http://schemas.microsoft.com/office/drawing/2010/main"/>
                </a:ext>
              </a:extLst>
            </a:blip>
            <a:srcRect/>
            <a:tile tx="0" ty="0" sx="20000" sy="20000" flip="xy" algn="tl"/>
          </a:blipFill>
          <a:ln>
            <a:noFill/>
          </a:ln>
          <a:effectLst/>
          <a:scene3d>
            <a:camera prst="orthographicFront"/>
            <a:lightRig rig="threePt" dir="t">
              <a:rot lat="0" lon="0" rev="20400000"/>
            </a:lightRig>
          </a:scene3d>
          <a:sp3d>
            <a:bevelT w="1270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Picture Placeholder 17">
            <a:extLst>
              <a:ext uri="{FF2B5EF4-FFF2-40B4-BE49-F238E27FC236}">
                <a16:creationId xmlns:a16="http://schemas.microsoft.com/office/drawing/2014/main" id="{01E4A9BC-C863-435A-8A18-508AE86DCBB7}"/>
              </a:ext>
            </a:extLst>
          </p:cNvPr>
          <p:cNvSpPr>
            <a:spLocks noGrp="1"/>
          </p:cNvSpPr>
          <p:nvPr>
            <p:ph type="pic" sz="quarter" idx="14" hasCustomPrompt="1"/>
          </p:nvPr>
        </p:nvSpPr>
        <p:spPr>
          <a:xfrm rot="-120000" flipH="1">
            <a:off x="5584031" y="1077708"/>
            <a:ext cx="5279854" cy="4486565"/>
          </a:xfrm>
          <a:solidFill>
            <a:schemeClr val="tx1">
              <a:lumMod val="75000"/>
              <a:lumOff val="25000"/>
            </a:schemeClr>
          </a:solidFill>
          <a:effectLst>
            <a:innerShdw blurRad="25400" dist="12700" dir="13500000">
              <a:prstClr val="black">
                <a:alpha val="16000"/>
              </a:prstClr>
            </a:innerShdw>
          </a:effectLst>
        </p:spPr>
        <p:txBody>
          <a:bodyPr lIns="180000" rIns="180000" anchor="ctr"/>
          <a:lstStyle>
            <a:lvl1pPr marL="0" indent="0" algn="ctr">
              <a:buNone/>
              <a:defRPr sz="1600" i="1">
                <a:solidFill>
                  <a:schemeClr val="bg1"/>
                </a:solidFill>
                <a:latin typeface="+mn-lt"/>
                <a:cs typeface="Times New Roman" panose="02020603050405020304" pitchFamily="18" charset="0"/>
              </a:defRPr>
            </a:lvl1pPr>
          </a:lstStyle>
          <a:p>
            <a:r>
              <a:rPr lang="en-US" noProof="0" dirty="0"/>
              <a:t>Insert Photo or Drag &amp; Drop your Photo</a:t>
            </a:r>
          </a:p>
        </p:txBody>
      </p:sp>
    </p:spTree>
    <p:extLst>
      <p:ext uri="{BB962C8B-B14F-4D97-AF65-F5344CB8AC3E}">
        <p14:creationId xmlns:p14="http://schemas.microsoft.com/office/powerpoint/2010/main" val="168386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 Content Alt">
    <p:spTree>
      <p:nvGrpSpPr>
        <p:cNvPr id="1" name=""/>
        <p:cNvGrpSpPr/>
        <p:nvPr/>
      </p:nvGrpSpPr>
      <p:grpSpPr>
        <a:xfrm>
          <a:off x="0" y="0"/>
          <a:ext cx="0" cy="0"/>
          <a:chOff x="0" y="0"/>
          <a:chExt cx="0" cy="0"/>
        </a:xfrm>
      </p:grpSpPr>
      <p:pic>
        <p:nvPicPr>
          <p:cNvPr id="9" name="Picture 8" descr="HD-PanelContent-GrommetsCombined.png">
            <a:extLst>
              <a:ext uri="{FF2B5EF4-FFF2-40B4-BE49-F238E27FC236}">
                <a16:creationId xmlns:a16="http://schemas.microsoft.com/office/drawing/2014/main" id="{7BD0150C-9F76-4D95-80BF-675693B48FA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88825" cy="6856214"/>
          </a:xfrm>
          <a:prstGeom prst="rect">
            <a:avLst/>
          </a:prstGeom>
        </p:spPr>
      </p:pic>
      <p:cxnSp>
        <p:nvCxnSpPr>
          <p:cNvPr id="7" name="Straight Connector 6"/>
          <p:cNvCxnSpPr>
            <a:cxnSpLocks/>
          </p:cNvCxnSpPr>
          <p:nvPr/>
        </p:nvCxnSpPr>
        <p:spPr>
          <a:xfrm>
            <a:off x="1295401" y="2421466"/>
            <a:ext cx="4669665"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hasCustomPrompt="1"/>
          </p:nvPr>
        </p:nvSpPr>
        <p:spPr>
          <a:xfrm>
            <a:off x="1295402" y="982132"/>
            <a:ext cx="4669664" cy="1303867"/>
          </a:xfrm>
        </p:spPr>
        <p:txBody>
          <a:bodyPr/>
          <a:lstStyle/>
          <a:p>
            <a:r>
              <a:rPr lang="en-US" dirty="0"/>
              <a:t>Click to edit title</a:t>
            </a:r>
          </a:p>
        </p:txBody>
      </p:sp>
      <p:sp>
        <p:nvSpPr>
          <p:cNvPr id="3" name="Content Placeholder 2"/>
          <p:cNvSpPr>
            <a:spLocks noGrp="1"/>
          </p:cNvSpPr>
          <p:nvPr>
            <p:ph idx="1"/>
          </p:nvPr>
        </p:nvSpPr>
        <p:spPr>
          <a:xfrm>
            <a:off x="1295401" y="2556932"/>
            <a:ext cx="4669666" cy="33189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sp>
        <p:nvSpPr>
          <p:cNvPr id="11" name="Content Placeholder 2">
            <a:extLst>
              <a:ext uri="{FF2B5EF4-FFF2-40B4-BE49-F238E27FC236}">
                <a16:creationId xmlns:a16="http://schemas.microsoft.com/office/drawing/2014/main" id="{68FEA8B0-7C15-481C-885B-E54C78BC32E7}"/>
              </a:ext>
            </a:extLst>
          </p:cNvPr>
          <p:cNvSpPr>
            <a:spLocks noGrp="1"/>
          </p:cNvSpPr>
          <p:nvPr>
            <p:ph idx="13"/>
          </p:nvPr>
        </p:nvSpPr>
        <p:spPr>
          <a:xfrm>
            <a:off x="6226935" y="982132"/>
            <a:ext cx="4669666" cy="41265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13">
            <a:extLst>
              <a:ext uri="{FF2B5EF4-FFF2-40B4-BE49-F238E27FC236}">
                <a16:creationId xmlns:a16="http://schemas.microsoft.com/office/drawing/2014/main" id="{8DCEB7F9-6056-41AE-93D6-C5D4C94C8F50}"/>
              </a:ext>
            </a:extLst>
          </p:cNvPr>
          <p:cNvSpPr>
            <a:spLocks noGrp="1"/>
          </p:cNvSpPr>
          <p:nvPr>
            <p:ph type="body" sz="quarter" idx="14" hasCustomPrompt="1"/>
          </p:nvPr>
        </p:nvSpPr>
        <p:spPr>
          <a:xfrm rot="21043309">
            <a:off x="8122162" y="5338536"/>
            <a:ext cx="2746356" cy="425315"/>
          </a:xfrm>
        </p:spPr>
        <p:txBody>
          <a:bodyPr/>
          <a:lstStyle>
            <a:lvl1pPr marL="0" indent="0" algn="r">
              <a:buNone/>
              <a:defRPr i="0">
                <a:latin typeface="Lucida Handwriting" panose="03010101010101010101" pitchFamily="66"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Generation XYZ</a:t>
            </a:r>
            <a:endParaRPr lang="en-ZA" dirty="0"/>
          </a:p>
        </p:txBody>
      </p:sp>
    </p:spTree>
    <p:extLst>
      <p:ext uri="{BB962C8B-B14F-4D97-AF65-F5344CB8AC3E}">
        <p14:creationId xmlns:p14="http://schemas.microsoft.com/office/powerpoint/2010/main" val="1455771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Points">
    <p:spTree>
      <p:nvGrpSpPr>
        <p:cNvPr id="1" name=""/>
        <p:cNvGrpSpPr/>
        <p:nvPr/>
      </p:nvGrpSpPr>
      <p:grpSpPr>
        <a:xfrm>
          <a:off x="0" y="0"/>
          <a:ext cx="0" cy="0"/>
          <a:chOff x="0" y="0"/>
          <a:chExt cx="0" cy="0"/>
        </a:xfrm>
      </p:grpSpPr>
      <p:sp>
        <p:nvSpPr>
          <p:cNvPr id="2" name="Title 1"/>
          <p:cNvSpPr>
            <a:spLocks noGrp="1"/>
          </p:cNvSpPr>
          <p:nvPr>
            <p:ph type="title"/>
          </p:nvPr>
        </p:nvSpPr>
        <p:spPr>
          <a:xfrm>
            <a:off x="1295400" y="979709"/>
            <a:ext cx="9601197"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1295400" y="3073155"/>
            <a:ext cx="9601197" cy="520392"/>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cxnSp>
        <p:nvCxnSpPr>
          <p:cNvPr id="16" name="Straight Connector 15"/>
          <p:cNvCxnSpPr/>
          <p:nvPr/>
        </p:nvCxnSpPr>
        <p:spPr>
          <a:xfrm>
            <a:off x="2012723" y="2937688"/>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8" name="Content Placeholder 2">
            <a:extLst>
              <a:ext uri="{FF2B5EF4-FFF2-40B4-BE49-F238E27FC236}">
                <a16:creationId xmlns:a16="http://schemas.microsoft.com/office/drawing/2014/main" id="{4202A890-9091-4399-80AF-8AF212A1ED43}"/>
              </a:ext>
            </a:extLst>
          </p:cNvPr>
          <p:cNvSpPr>
            <a:spLocks noGrp="1"/>
          </p:cNvSpPr>
          <p:nvPr>
            <p:ph idx="13" hasCustomPrompt="1"/>
          </p:nvPr>
        </p:nvSpPr>
        <p:spPr>
          <a:xfrm>
            <a:off x="1295401" y="3864479"/>
            <a:ext cx="2952000" cy="1109133"/>
          </a:xfrm>
          <a:ln w="44450" cap="sq" cmpd="thinThick">
            <a:solidFill>
              <a:schemeClr val="accent1"/>
            </a:solidFill>
            <a:miter lim="800000"/>
          </a:ln>
        </p:spPr>
        <p:txBody>
          <a:bodyPr anchor="ctr"/>
          <a:lstStyle>
            <a:lvl1pPr marL="0" indent="0" algn="ctr">
              <a:buNone/>
              <a:defRPr/>
            </a:lvl1pPr>
            <a:lvl2pPr marL="457200" indent="0" algn="ctr">
              <a:buNone/>
              <a:defRPr/>
            </a:lvl2pPr>
            <a:lvl3pPr marL="914400" indent="0" algn="ctr">
              <a:buNone/>
              <a:defRPr/>
            </a:lvl3pPr>
          </a:lstStyle>
          <a:p>
            <a:pPr lvl="0"/>
            <a:r>
              <a:rPr lang="en-US" dirty="0"/>
              <a:t>Description</a:t>
            </a:r>
          </a:p>
        </p:txBody>
      </p:sp>
      <p:sp>
        <p:nvSpPr>
          <p:cNvPr id="9" name="Content Placeholder 2">
            <a:extLst>
              <a:ext uri="{FF2B5EF4-FFF2-40B4-BE49-F238E27FC236}">
                <a16:creationId xmlns:a16="http://schemas.microsoft.com/office/drawing/2014/main" id="{F1661F6C-2BB1-41AF-BF4C-144E940F7B25}"/>
              </a:ext>
            </a:extLst>
          </p:cNvPr>
          <p:cNvSpPr>
            <a:spLocks noGrp="1"/>
          </p:cNvSpPr>
          <p:nvPr>
            <p:ph idx="14" hasCustomPrompt="1"/>
          </p:nvPr>
        </p:nvSpPr>
        <p:spPr>
          <a:xfrm>
            <a:off x="4620000" y="3864479"/>
            <a:ext cx="2952000" cy="1109133"/>
          </a:xfrm>
          <a:ln w="44450" cap="sq" cmpd="thinThick">
            <a:solidFill>
              <a:schemeClr val="accent3"/>
            </a:solidFill>
            <a:miter lim="800000"/>
          </a:ln>
        </p:spPr>
        <p:txBody>
          <a:bodyPr anchor="ctr"/>
          <a:lstStyle>
            <a:lvl1pPr marL="0" indent="0" algn="ctr">
              <a:buNone/>
              <a:defRPr/>
            </a:lvl1pPr>
            <a:lvl2pPr marL="457200" indent="0" algn="ctr">
              <a:buNone/>
              <a:defRPr/>
            </a:lvl2pPr>
            <a:lvl3pPr marL="914400" indent="0" algn="ctr">
              <a:buNone/>
              <a:defRPr/>
            </a:lvl3pPr>
          </a:lstStyle>
          <a:p>
            <a:pPr lvl="0"/>
            <a:r>
              <a:rPr lang="en-US" dirty="0"/>
              <a:t>Description</a:t>
            </a:r>
          </a:p>
        </p:txBody>
      </p:sp>
      <p:sp>
        <p:nvSpPr>
          <p:cNvPr id="10" name="Content Placeholder 2">
            <a:extLst>
              <a:ext uri="{FF2B5EF4-FFF2-40B4-BE49-F238E27FC236}">
                <a16:creationId xmlns:a16="http://schemas.microsoft.com/office/drawing/2014/main" id="{3AFB258B-8362-4F6C-94EF-7C1F32CEBF2D}"/>
              </a:ext>
            </a:extLst>
          </p:cNvPr>
          <p:cNvSpPr>
            <a:spLocks noGrp="1"/>
          </p:cNvSpPr>
          <p:nvPr>
            <p:ph idx="15" hasCustomPrompt="1"/>
          </p:nvPr>
        </p:nvSpPr>
        <p:spPr>
          <a:xfrm>
            <a:off x="7944598" y="3864479"/>
            <a:ext cx="2952000" cy="1109133"/>
          </a:xfrm>
          <a:ln w="44450" cap="sq" cmpd="thinThick">
            <a:solidFill>
              <a:schemeClr val="accent2"/>
            </a:solidFill>
            <a:miter lim="800000"/>
          </a:ln>
        </p:spPr>
        <p:txBody>
          <a:bodyPr anchor="ctr"/>
          <a:lstStyle>
            <a:lvl1pPr marL="0" indent="0" algn="ctr">
              <a:buNone/>
              <a:defRPr/>
            </a:lvl1pPr>
            <a:lvl2pPr marL="457200" indent="0" algn="ctr">
              <a:buNone/>
              <a:defRPr/>
            </a:lvl2pPr>
            <a:lvl3pPr marL="914400" indent="0" algn="ctr">
              <a:buNone/>
              <a:defRPr/>
            </a:lvl3pPr>
          </a:lstStyle>
          <a:p>
            <a:pPr lvl="0"/>
            <a:r>
              <a:rPr lang="en-US" dirty="0"/>
              <a:t>Description</a:t>
            </a:r>
          </a:p>
        </p:txBody>
      </p:sp>
    </p:spTree>
    <p:extLst>
      <p:ext uri="{BB962C8B-B14F-4D97-AF65-F5344CB8AC3E}">
        <p14:creationId xmlns:p14="http://schemas.microsoft.com/office/powerpoint/2010/main" val="36728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46CE7D5-CF57-46EF-B807-FDD0502418D4}" type="datetimeFigureOut">
              <a:rPr lang="en-US" smtClean="0"/>
              <a:t>4/15/2023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30EA680-D336-4FF7-8B7A-9848BB0A1C32}" type="slidenum">
              <a:rPr lang="en-US" smtClean="0"/>
              <a:t>‹#›</a:t>
            </a:fld>
            <a:endParaRPr lang="en-US" dirty="0"/>
          </a:p>
        </p:txBody>
      </p:sp>
    </p:spTree>
    <p:extLst>
      <p:ext uri="{BB962C8B-B14F-4D97-AF65-F5344CB8AC3E}">
        <p14:creationId xmlns:p14="http://schemas.microsoft.com/office/powerpoint/2010/main" val="543425805"/>
      </p:ext>
    </p:extLst>
  </p:cSld>
  <p:clrMap bg1="lt1" tx1="dk1" bg2="lt2" tx2="dk2" accent1="accent1" accent2="accent2" accent3="accent3" accent4="accent4" accent5="accent5" accent6="accent6" hlink="hlink" folHlink="folHlink"/>
  <p:sldLayoutIdLst>
    <p:sldLayoutId id="2147484169" r:id="rId1"/>
    <p:sldLayoutId id="2147484170" r:id="rId2"/>
    <p:sldLayoutId id="2147484186" r:id="rId3"/>
    <p:sldLayoutId id="2147484187" r:id="rId4"/>
    <p:sldLayoutId id="2147484188" r:id="rId5"/>
    <p:sldLayoutId id="2147484189" r:id="rId6"/>
    <p:sldLayoutId id="2147484190" r:id="rId7"/>
    <p:sldLayoutId id="2147484191" r:id="rId8"/>
    <p:sldLayoutId id="2147484192" r:id="rId9"/>
    <p:sldLayoutId id="2147484171" r:id="rId10"/>
    <p:sldLayoutId id="2147484172" r:id="rId11"/>
    <p:sldLayoutId id="2147484173" r:id="rId12"/>
    <p:sldLayoutId id="2147484193" r:id="rId13"/>
    <p:sldLayoutId id="2147484194" r:id="rId14"/>
    <p:sldLayoutId id="2147484174" r:id="rId15"/>
    <p:sldLayoutId id="2147484195" r:id="rId16"/>
    <p:sldLayoutId id="214748417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2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1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doi.org/10.4236/ojbm.2018.62026"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Home Credit Default Risk Analysis</a:t>
            </a:r>
          </a:p>
        </p:txBody>
      </p:sp>
      <p:sp>
        <p:nvSpPr>
          <p:cNvPr id="3" name="Subtitle 2"/>
          <p:cNvSpPr>
            <a:spLocks noGrp="1"/>
          </p:cNvSpPr>
          <p:nvPr>
            <p:ph type="subTitle" idx="1"/>
          </p:nvPr>
        </p:nvSpPr>
        <p:spPr/>
        <p:txBody>
          <a:bodyPr>
            <a:normAutofit lnSpcReduction="10000"/>
          </a:bodyPr>
          <a:lstStyle/>
          <a:p>
            <a:r>
              <a:rPr lang="en-US" dirty="0"/>
              <a:t>A Machine Learning-Based Approach</a:t>
            </a:r>
            <a:br>
              <a:rPr lang="en-US" dirty="0"/>
            </a:br>
            <a:r>
              <a:rPr lang="en-US" dirty="0"/>
              <a:t>Group 11</a:t>
            </a:r>
            <a:br>
              <a:rPr lang="en-US" dirty="0"/>
            </a:br>
            <a:r>
              <a:rPr lang="en-US" dirty="0"/>
              <a:t>Chirag Shah (</a:t>
            </a:r>
            <a:r>
              <a:rPr lang="en-IN" b="0" i="0" dirty="0">
                <a:solidFill>
                  <a:srgbClr val="1F1F1F"/>
                </a:solidFill>
                <a:effectLst/>
                <a:latin typeface="Google Sans"/>
              </a:rPr>
              <a:t>22261247</a:t>
            </a:r>
            <a:r>
              <a:rPr lang="en-US" dirty="0"/>
              <a:t>) | Sachin Patel (</a:t>
            </a:r>
            <a:r>
              <a:rPr lang="en-IN" b="0" i="0" dirty="0">
                <a:solidFill>
                  <a:srgbClr val="1F1F1F"/>
                </a:solidFill>
                <a:effectLst/>
                <a:latin typeface="Google Sans"/>
              </a:rPr>
              <a:t>22265660</a:t>
            </a:r>
            <a:r>
              <a:rPr lang="en-US" dirty="0"/>
              <a:t>)</a:t>
            </a:r>
            <a:br>
              <a:rPr lang="en-US" dirty="0"/>
            </a:br>
            <a:r>
              <a:rPr lang="en-US" dirty="0"/>
              <a:t>Sneha Yadav (22268001) | Yash Modi (22260873)</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45ECC-E51B-CA62-0C93-592DDE066A25}"/>
              </a:ext>
            </a:extLst>
          </p:cNvPr>
          <p:cNvSpPr>
            <a:spLocks noGrp="1"/>
          </p:cNvSpPr>
          <p:nvPr>
            <p:ph type="title"/>
          </p:nvPr>
        </p:nvSpPr>
        <p:spPr/>
        <p:txBody>
          <a:bodyPr/>
          <a:lstStyle/>
          <a:p>
            <a:r>
              <a:rPr lang="en-IN" dirty="0"/>
              <a:t>Modelling and Feature Selection</a:t>
            </a:r>
          </a:p>
        </p:txBody>
      </p:sp>
      <p:sp>
        <p:nvSpPr>
          <p:cNvPr id="3" name="Content Placeholder 2">
            <a:extLst>
              <a:ext uri="{FF2B5EF4-FFF2-40B4-BE49-F238E27FC236}">
                <a16:creationId xmlns:a16="http://schemas.microsoft.com/office/drawing/2014/main" id="{E378DA3F-C318-09D6-5B84-51CA7F1839BB}"/>
              </a:ext>
            </a:extLst>
          </p:cNvPr>
          <p:cNvSpPr>
            <a:spLocks noGrp="1"/>
          </p:cNvSpPr>
          <p:nvPr>
            <p:ph idx="1"/>
          </p:nvPr>
        </p:nvSpPr>
        <p:spPr>
          <a:xfrm>
            <a:off x="1295401" y="2556932"/>
            <a:ext cx="9601196" cy="3778554"/>
          </a:xfrm>
        </p:spPr>
        <p:txBody>
          <a:bodyPr/>
          <a:lstStyle/>
          <a:p>
            <a:r>
              <a:rPr lang="en-US" dirty="0"/>
              <a:t>Intrinsic methods incorporated feature selection with the modelling process:</a:t>
            </a:r>
          </a:p>
          <a:p>
            <a:pPr lvl="1"/>
            <a:r>
              <a:rPr lang="en-US" dirty="0"/>
              <a:t>Tree and rule-based models search for best predictor and split point for homogeneous outcomes.</a:t>
            </a:r>
          </a:p>
          <a:p>
            <a:pPr lvl="1"/>
            <a:r>
              <a:rPr lang="en-US" dirty="0" err="1"/>
              <a:t>XGBoost</a:t>
            </a:r>
            <a:r>
              <a:rPr lang="en-US" dirty="0"/>
              <a:t> and Random Forest are ensemble methods suitable for high-dimensional data and imbalanced datasets.</a:t>
            </a:r>
          </a:p>
          <a:p>
            <a:r>
              <a:rPr lang="en-US" dirty="0"/>
              <a:t>Initial models: </a:t>
            </a:r>
            <a:r>
              <a:rPr lang="en-US" dirty="0" err="1"/>
              <a:t>XGBoost</a:t>
            </a:r>
            <a:r>
              <a:rPr lang="en-US" dirty="0"/>
              <a:t> and Random Forest with no hyperparameter tuning.</a:t>
            </a:r>
          </a:p>
          <a:p>
            <a:pPr lvl="1"/>
            <a:r>
              <a:rPr lang="en-US" dirty="0"/>
              <a:t>Output reflected the disadvantages of imbalanced dataset.</a:t>
            </a:r>
          </a:p>
          <a:p>
            <a:pPr lvl="1"/>
            <a:r>
              <a:rPr lang="en-US" dirty="0"/>
              <a:t>Data augmentation technique 'Synthetic Minority Oversampling Technique' applied to oversample minority class.</a:t>
            </a:r>
          </a:p>
          <a:p>
            <a:pPr lvl="1"/>
            <a:r>
              <a:rPr lang="en-US" dirty="0"/>
              <a:t>Both models re-run on the balanced dataset.</a:t>
            </a:r>
            <a:endParaRPr lang="en-IN" dirty="0"/>
          </a:p>
        </p:txBody>
      </p:sp>
    </p:spTree>
    <p:extLst>
      <p:ext uri="{BB962C8B-B14F-4D97-AF65-F5344CB8AC3E}">
        <p14:creationId xmlns:p14="http://schemas.microsoft.com/office/powerpoint/2010/main" val="1954883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70AAF-5FC3-890B-F15A-85C204CF15AF}"/>
              </a:ext>
            </a:extLst>
          </p:cNvPr>
          <p:cNvSpPr>
            <a:spLocks noGrp="1"/>
          </p:cNvSpPr>
          <p:nvPr>
            <p:ph type="title"/>
          </p:nvPr>
        </p:nvSpPr>
        <p:spPr/>
        <p:txBody>
          <a:bodyPr/>
          <a:lstStyle/>
          <a:p>
            <a:r>
              <a:rPr lang="en-US" dirty="0"/>
              <a:t>Hyperparameters</a:t>
            </a:r>
            <a:endParaRPr lang="en-IN" dirty="0"/>
          </a:p>
        </p:txBody>
      </p:sp>
      <p:sp>
        <p:nvSpPr>
          <p:cNvPr id="3" name="Content Placeholder 2">
            <a:extLst>
              <a:ext uri="{FF2B5EF4-FFF2-40B4-BE49-F238E27FC236}">
                <a16:creationId xmlns:a16="http://schemas.microsoft.com/office/drawing/2014/main" id="{6B50A0E4-531D-C86A-791D-BF37C792C955}"/>
              </a:ext>
            </a:extLst>
          </p:cNvPr>
          <p:cNvSpPr>
            <a:spLocks noGrp="1"/>
          </p:cNvSpPr>
          <p:nvPr>
            <p:ph idx="1"/>
          </p:nvPr>
        </p:nvSpPr>
        <p:spPr/>
        <p:txBody>
          <a:bodyPr/>
          <a:lstStyle/>
          <a:p>
            <a:r>
              <a:rPr lang="en-US" dirty="0"/>
              <a:t>Hyperparameter tuning for the </a:t>
            </a:r>
            <a:r>
              <a:rPr lang="en-US" dirty="0" err="1"/>
              <a:t>XGBoost</a:t>
            </a:r>
            <a:r>
              <a:rPr lang="en-US" dirty="0"/>
              <a:t> model:</a:t>
            </a:r>
          </a:p>
          <a:p>
            <a:pPr lvl="1"/>
            <a:r>
              <a:rPr lang="en-US" dirty="0"/>
              <a:t>Learning rate, max depth, and a number of estimators fine-tuned manually.</a:t>
            </a:r>
          </a:p>
          <a:p>
            <a:endParaRPr lang="en-US" dirty="0"/>
          </a:p>
          <a:p>
            <a:r>
              <a:rPr lang="en-US" dirty="0"/>
              <a:t>Recursive Feature Elimination (RFE) used as a greedy wrapper class feature selection technique:</a:t>
            </a:r>
          </a:p>
          <a:p>
            <a:pPr lvl="1"/>
            <a:r>
              <a:rPr lang="en-US" dirty="0"/>
              <a:t>Permutation importance of predictors in the </a:t>
            </a:r>
            <a:r>
              <a:rPr lang="en-US" dirty="0" err="1"/>
              <a:t>XGBoost</a:t>
            </a:r>
            <a:r>
              <a:rPr lang="en-US" dirty="0"/>
              <a:t> model analyzed.</a:t>
            </a:r>
          </a:p>
          <a:p>
            <a:pPr lvl="1"/>
            <a:r>
              <a:rPr lang="en-US" dirty="0"/>
              <a:t>Least important features removed from each iteration of RFE.</a:t>
            </a:r>
            <a:endParaRPr lang="en-IN" dirty="0"/>
          </a:p>
        </p:txBody>
      </p:sp>
    </p:spTree>
    <p:extLst>
      <p:ext uri="{BB962C8B-B14F-4D97-AF65-F5344CB8AC3E}">
        <p14:creationId xmlns:p14="http://schemas.microsoft.com/office/powerpoint/2010/main" val="3402126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74B3B-AEFE-19B9-638A-44F185280C04}"/>
              </a:ext>
            </a:extLst>
          </p:cNvPr>
          <p:cNvSpPr>
            <a:spLocks noGrp="1"/>
          </p:cNvSpPr>
          <p:nvPr>
            <p:ph type="title"/>
          </p:nvPr>
        </p:nvSpPr>
        <p:spPr/>
        <p:txBody>
          <a:bodyPr/>
          <a:lstStyle/>
          <a:p>
            <a:r>
              <a:rPr lang="en-IN" dirty="0"/>
              <a:t>Evaluation &amp; Result</a:t>
            </a:r>
          </a:p>
        </p:txBody>
      </p:sp>
      <p:sp>
        <p:nvSpPr>
          <p:cNvPr id="3" name="Content Placeholder 2">
            <a:extLst>
              <a:ext uri="{FF2B5EF4-FFF2-40B4-BE49-F238E27FC236}">
                <a16:creationId xmlns:a16="http://schemas.microsoft.com/office/drawing/2014/main" id="{4C3EA4BE-AA1F-C7A9-6647-40FFD2F05C88}"/>
              </a:ext>
            </a:extLst>
          </p:cNvPr>
          <p:cNvSpPr>
            <a:spLocks noGrp="1"/>
          </p:cNvSpPr>
          <p:nvPr>
            <p:ph idx="1"/>
          </p:nvPr>
        </p:nvSpPr>
        <p:spPr>
          <a:xfrm>
            <a:off x="1295401" y="2398312"/>
            <a:ext cx="9601196" cy="3787884"/>
          </a:xfrm>
        </p:spPr>
        <p:txBody>
          <a:bodyPr/>
          <a:lstStyle/>
          <a:p>
            <a:r>
              <a:rPr lang="en-US" dirty="0"/>
              <a:t>Suitable evaluation metric for the binary classification model is the AUC ROC curve.</a:t>
            </a:r>
          </a:p>
          <a:p>
            <a:r>
              <a:rPr lang="en-US" dirty="0"/>
              <a:t>Performance without Oversampling:</a:t>
            </a:r>
          </a:p>
          <a:p>
            <a:pPr lvl="1"/>
            <a:r>
              <a:rPr lang="en-US" dirty="0" err="1"/>
              <a:t>XGBoost</a:t>
            </a:r>
            <a:r>
              <a:rPr lang="en-US" dirty="0"/>
              <a:t>: AUC score of 0.51</a:t>
            </a:r>
          </a:p>
          <a:p>
            <a:pPr lvl="1"/>
            <a:r>
              <a:rPr lang="en-US" dirty="0"/>
              <a:t>Random Forest: AUC score of 0.50</a:t>
            </a:r>
          </a:p>
          <a:p>
            <a:pPr lvl="1"/>
            <a:r>
              <a:rPr lang="en-US" dirty="0"/>
              <a:t>Low recall rate indicates difficulty in identifying True Positives (TP).</a:t>
            </a:r>
          </a:p>
          <a:p>
            <a:r>
              <a:rPr lang="en-US" dirty="0"/>
              <a:t>Performance with Oversampling:</a:t>
            </a:r>
          </a:p>
          <a:p>
            <a:pPr lvl="1"/>
            <a:r>
              <a:rPr lang="en-US" dirty="0" err="1"/>
              <a:t>XGBoost</a:t>
            </a:r>
            <a:r>
              <a:rPr lang="en-US" dirty="0"/>
              <a:t>: AUC score increased to 0.68</a:t>
            </a:r>
          </a:p>
          <a:p>
            <a:pPr lvl="1"/>
            <a:r>
              <a:rPr lang="en-US" dirty="0"/>
              <a:t>Indicates that oversampling of minority class improved model performance.</a:t>
            </a:r>
          </a:p>
          <a:p>
            <a:pPr lvl="1"/>
            <a:r>
              <a:rPr lang="en-US" dirty="0"/>
              <a:t>Trade-off observed between precision and recall metrics in </a:t>
            </a:r>
            <a:r>
              <a:rPr lang="en-US" dirty="0" err="1"/>
              <a:t>XGBoost</a:t>
            </a:r>
            <a:r>
              <a:rPr lang="en-US" dirty="0"/>
              <a:t> model.</a:t>
            </a:r>
          </a:p>
        </p:txBody>
      </p:sp>
    </p:spTree>
    <p:extLst>
      <p:ext uri="{BB962C8B-B14F-4D97-AF65-F5344CB8AC3E}">
        <p14:creationId xmlns:p14="http://schemas.microsoft.com/office/powerpoint/2010/main" val="3969132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7CF90-9244-7617-54DD-620E8F65E06E}"/>
              </a:ext>
            </a:extLst>
          </p:cNvPr>
          <p:cNvSpPr>
            <a:spLocks noGrp="1"/>
          </p:cNvSpPr>
          <p:nvPr>
            <p:ph type="title"/>
          </p:nvPr>
        </p:nvSpPr>
        <p:spPr/>
        <p:txBody>
          <a:bodyPr/>
          <a:lstStyle/>
          <a:p>
            <a:r>
              <a:rPr lang="en-IN" dirty="0"/>
              <a:t>Evaluation &amp; Result</a:t>
            </a:r>
          </a:p>
        </p:txBody>
      </p:sp>
      <p:sp>
        <p:nvSpPr>
          <p:cNvPr id="3" name="Content Placeholder 2">
            <a:extLst>
              <a:ext uri="{FF2B5EF4-FFF2-40B4-BE49-F238E27FC236}">
                <a16:creationId xmlns:a16="http://schemas.microsoft.com/office/drawing/2014/main" id="{49D453D5-5913-2747-09C0-F022002654C3}"/>
              </a:ext>
            </a:extLst>
          </p:cNvPr>
          <p:cNvSpPr>
            <a:spLocks noGrp="1"/>
          </p:cNvSpPr>
          <p:nvPr>
            <p:ph idx="1"/>
          </p:nvPr>
        </p:nvSpPr>
        <p:spPr/>
        <p:txBody>
          <a:bodyPr/>
          <a:lstStyle/>
          <a:p>
            <a:r>
              <a:rPr lang="en-US" dirty="0"/>
              <a:t>RFE Technique:</a:t>
            </a:r>
          </a:p>
          <a:p>
            <a:pPr lvl="1"/>
            <a:r>
              <a:rPr lang="en-US" dirty="0"/>
              <a:t>Found 2 predictor subsets with near equal AUC score compared to original list of predictors.</a:t>
            </a:r>
          </a:p>
          <a:p>
            <a:pPr lvl="1"/>
            <a:r>
              <a:rPr lang="en-US" dirty="0"/>
              <a:t>Extensive computations required to reach global optimum subset of predictors.</a:t>
            </a:r>
          </a:p>
          <a:p>
            <a:endParaRPr lang="en-US" dirty="0"/>
          </a:p>
          <a:p>
            <a:r>
              <a:rPr lang="en-US" dirty="0" err="1"/>
              <a:t>XGBoost</a:t>
            </a:r>
            <a:r>
              <a:rPr lang="en-US" dirty="0"/>
              <a:t> Outperformed Random Forest:</a:t>
            </a:r>
          </a:p>
          <a:p>
            <a:pPr lvl="1"/>
            <a:r>
              <a:rPr lang="en-US" dirty="0"/>
              <a:t>Built-in </a:t>
            </a:r>
            <a:r>
              <a:rPr lang="en-GB" dirty="0"/>
              <a:t>regularisation</a:t>
            </a:r>
            <a:r>
              <a:rPr lang="en-US" dirty="0"/>
              <a:t> feature of </a:t>
            </a:r>
            <a:r>
              <a:rPr lang="en-US" dirty="0" err="1"/>
              <a:t>XGBoost</a:t>
            </a:r>
            <a:r>
              <a:rPr lang="en-US" dirty="0"/>
              <a:t> prevents overfitting during training.</a:t>
            </a:r>
            <a:endParaRPr lang="en-IN" dirty="0"/>
          </a:p>
        </p:txBody>
      </p:sp>
    </p:spTree>
    <p:extLst>
      <p:ext uri="{BB962C8B-B14F-4D97-AF65-F5344CB8AC3E}">
        <p14:creationId xmlns:p14="http://schemas.microsoft.com/office/powerpoint/2010/main" val="2718909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F71A0-B66F-F06C-CC11-7914E4312292}"/>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8BEE97EB-A80F-071E-1B1F-2A85F05462D4}"/>
              </a:ext>
            </a:extLst>
          </p:cNvPr>
          <p:cNvSpPr>
            <a:spLocks noGrp="1"/>
          </p:cNvSpPr>
          <p:nvPr>
            <p:ph idx="1"/>
          </p:nvPr>
        </p:nvSpPr>
        <p:spPr/>
        <p:txBody>
          <a:bodyPr/>
          <a:lstStyle/>
          <a:p>
            <a:r>
              <a:rPr lang="en-US" dirty="0"/>
              <a:t>Our study offers valuable insights into default risk associated with Home Credit's lending activities.</a:t>
            </a:r>
          </a:p>
          <a:p>
            <a:r>
              <a:rPr lang="en-US" dirty="0"/>
              <a:t>Machine learning models can be effective in predicting loan default probabilities.</a:t>
            </a:r>
          </a:p>
          <a:p>
            <a:r>
              <a:rPr lang="en-US" dirty="0"/>
              <a:t>Our findings can aid in risk reduction and financial inclusion efforts by financial institutions.</a:t>
            </a:r>
          </a:p>
          <a:p>
            <a:r>
              <a:rPr lang="en-US" dirty="0"/>
              <a:t>Future research should focus on developing clearer, simpler models that can explain the factors that affect credit risk.</a:t>
            </a:r>
            <a:endParaRPr lang="en-IN" dirty="0"/>
          </a:p>
        </p:txBody>
      </p:sp>
    </p:spTree>
    <p:extLst>
      <p:ext uri="{BB962C8B-B14F-4D97-AF65-F5344CB8AC3E}">
        <p14:creationId xmlns:p14="http://schemas.microsoft.com/office/powerpoint/2010/main" val="1434684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D28DB-4C99-392B-22BA-7D1BC7D87187}"/>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ADC0A74D-6B65-56B8-152E-26F5C64029F8}"/>
              </a:ext>
            </a:extLst>
          </p:cNvPr>
          <p:cNvSpPr>
            <a:spLocks noGrp="1"/>
          </p:cNvSpPr>
          <p:nvPr>
            <p:ph idx="1"/>
          </p:nvPr>
        </p:nvSpPr>
        <p:spPr/>
        <p:txBody>
          <a:bodyPr/>
          <a:lstStyle/>
          <a:p>
            <a:r>
              <a:rPr lang="en-IN" dirty="0"/>
              <a:t>[1] </a:t>
            </a:r>
            <a:r>
              <a:rPr lang="en-IN" sz="1800" b="0" i="0" u="none" strike="noStrike" dirty="0">
                <a:solidFill>
                  <a:srgbClr val="000000"/>
                </a:solidFill>
                <a:effectLst/>
                <a:latin typeface="Times New Roman" panose="02020603050405020304" pitchFamily="18" charset="0"/>
              </a:rPr>
              <a:t>H. Mahmudi, R. Bhargava and R. Das, "Evaluation of Gradient Boosting Algorithms on Balanced Home Credit Default Risk," 2022 International Conference on Trends in Quantum Computing and Emerging Business Technologies (TQCEBT), Pune, India, 2022, pp. 1-6, </a:t>
            </a:r>
            <a:r>
              <a:rPr lang="en-IN" sz="1800" b="0" i="0" u="none" strike="noStrike" dirty="0" err="1">
                <a:solidFill>
                  <a:srgbClr val="000000"/>
                </a:solidFill>
                <a:effectLst/>
                <a:latin typeface="Times New Roman" panose="02020603050405020304" pitchFamily="18" charset="0"/>
              </a:rPr>
              <a:t>doi</a:t>
            </a:r>
            <a:r>
              <a:rPr lang="en-IN" sz="1800" b="0" i="0" u="none" strike="noStrike" dirty="0">
                <a:solidFill>
                  <a:srgbClr val="000000"/>
                </a:solidFill>
                <a:effectLst/>
                <a:latin typeface="Times New Roman" panose="02020603050405020304" pitchFamily="18" charset="0"/>
              </a:rPr>
              <a:t>: 10.1109/TQCEBT54229.2022.10041584.</a:t>
            </a:r>
            <a:endParaRPr lang="en-IN" dirty="0"/>
          </a:p>
          <a:p>
            <a:r>
              <a:rPr lang="en-IN" dirty="0"/>
              <a:t>[2] </a:t>
            </a:r>
            <a:r>
              <a:rPr lang="en-US" sz="1800" b="0" i="0" u="none" strike="noStrike" dirty="0">
                <a:solidFill>
                  <a:srgbClr val="000000"/>
                </a:solidFill>
                <a:effectLst/>
                <a:latin typeface="Times New Roman" panose="02020603050405020304" pitchFamily="18" charset="0"/>
              </a:rPr>
              <a:t>“Comparison between </a:t>
            </a:r>
            <a:r>
              <a:rPr lang="en-US" sz="1800" b="0" i="0" u="none" strike="noStrike" dirty="0" err="1">
                <a:solidFill>
                  <a:srgbClr val="000000"/>
                </a:solidFill>
                <a:effectLst/>
                <a:latin typeface="Times New Roman" panose="02020603050405020304" pitchFamily="18" charset="0"/>
              </a:rPr>
              <a:t>XGBoost</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lightgbm</a:t>
            </a:r>
            <a:r>
              <a:rPr lang="en-US" sz="1800" b="0" i="0" u="none" strike="noStrike" dirty="0">
                <a:solidFill>
                  <a:srgbClr val="000000"/>
                </a:solidFill>
                <a:effectLst/>
                <a:latin typeface="Times New Roman" panose="02020603050405020304" pitchFamily="18" charset="0"/>
              </a:rPr>
              <a:t>, and </a:t>
            </a:r>
            <a:r>
              <a:rPr lang="en-US" sz="1800" b="0" i="0" u="none" strike="noStrike" dirty="0" err="1">
                <a:solidFill>
                  <a:srgbClr val="000000"/>
                </a:solidFill>
                <a:effectLst/>
                <a:latin typeface="Times New Roman" panose="02020603050405020304" pitchFamily="18" charset="0"/>
              </a:rPr>
              <a:t>CatBoost</a:t>
            </a:r>
            <a:r>
              <a:rPr lang="en-US" sz="1800" b="0" i="0" u="none" strike="noStrike" dirty="0">
                <a:solidFill>
                  <a:srgbClr val="000000"/>
                </a:solidFill>
                <a:effectLst/>
                <a:latin typeface="Times New Roman" panose="02020603050405020304" pitchFamily="18" charset="0"/>
              </a:rPr>
              <a:t> using a home credit ...” [Online]. Available: https://www.semanticscholar.org/paper/Comparison-between-XGBoost%2C-LightGBM-and-CatBoost-a-Daoud/b992fdb71b4b78d7b81dc3761402f4eb446077c2.</a:t>
            </a:r>
            <a:endParaRPr lang="en-IN" dirty="0"/>
          </a:p>
          <a:p>
            <a:r>
              <a:rPr lang="en-IN" dirty="0"/>
              <a:t>[3] </a:t>
            </a:r>
            <a:r>
              <a:rPr lang="en-US" sz="1800" b="0" i="0" u="none" strike="noStrike" dirty="0">
                <a:solidFill>
                  <a:srgbClr val="000000"/>
                </a:solidFill>
                <a:effectLst/>
                <a:latin typeface="Times New Roman" panose="02020603050405020304" pitchFamily="18" charset="0"/>
              </a:rPr>
              <a:t>Li, Z. (2018) GBDT-SVM Credit Risk Assessment Model and Empirical Analysis of Peer-to-Peer Borrowers under Consideration of Audit Information. Open Journal of Business and Management, 6, 362-372. </a:t>
            </a:r>
            <a:r>
              <a:rPr lang="en-US" sz="1800" b="0" i="0" u="sng" strike="noStrike" dirty="0">
                <a:solidFill>
                  <a:srgbClr val="000000"/>
                </a:solidFill>
                <a:effectLst/>
                <a:latin typeface="Times New Roman" panose="02020603050405020304" pitchFamily="18" charset="0"/>
                <a:hlinkClick r:id="rId2"/>
              </a:rPr>
              <a:t>https://doi.org/10.4236/ojbm.2018.62026</a:t>
            </a:r>
            <a:endParaRPr lang="en-IN" dirty="0"/>
          </a:p>
        </p:txBody>
      </p:sp>
    </p:spTree>
    <p:extLst>
      <p:ext uri="{BB962C8B-B14F-4D97-AF65-F5344CB8AC3E}">
        <p14:creationId xmlns:p14="http://schemas.microsoft.com/office/powerpoint/2010/main" val="2696339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13706-1699-7447-7F41-90C54149E7BC}"/>
              </a:ext>
            </a:extLst>
          </p:cNvPr>
          <p:cNvSpPr>
            <a:spLocks noGrp="1"/>
          </p:cNvSpPr>
          <p:nvPr>
            <p:ph type="title"/>
          </p:nvPr>
        </p:nvSpPr>
        <p:spPr>
          <a:xfrm>
            <a:off x="1295402" y="982133"/>
            <a:ext cx="9601196" cy="1151468"/>
          </a:xfrm>
        </p:spPr>
        <p:txBody>
          <a:bodyPr/>
          <a:lstStyle/>
          <a:p>
            <a:r>
              <a:rPr lang="en-IN" dirty="0"/>
              <a:t>Introduction</a:t>
            </a:r>
          </a:p>
        </p:txBody>
      </p:sp>
      <p:sp>
        <p:nvSpPr>
          <p:cNvPr id="3" name="Content Placeholder 2">
            <a:extLst>
              <a:ext uri="{FF2B5EF4-FFF2-40B4-BE49-F238E27FC236}">
                <a16:creationId xmlns:a16="http://schemas.microsoft.com/office/drawing/2014/main" id="{806DC8B2-8FCA-95A4-D002-1F7CD2DF465C}"/>
              </a:ext>
            </a:extLst>
          </p:cNvPr>
          <p:cNvSpPr>
            <a:spLocks noGrp="1"/>
          </p:cNvSpPr>
          <p:nvPr>
            <p:ph idx="1"/>
          </p:nvPr>
        </p:nvSpPr>
        <p:spPr>
          <a:xfrm>
            <a:off x="1295402" y="2376310"/>
            <a:ext cx="9601196" cy="3884532"/>
          </a:xfrm>
        </p:spPr>
        <p:txBody>
          <a:bodyPr/>
          <a:lstStyle/>
          <a:p>
            <a:r>
              <a:rPr lang="en-US" dirty="0"/>
              <a:t>Home Credit Group is a non-banking financial institution which provides loans to clients with no or less credit history. However, providing credit facilities to these individuals puts financial institutions and businesses at risk.</a:t>
            </a:r>
          </a:p>
          <a:p>
            <a:r>
              <a:rPr lang="en-US" dirty="0"/>
              <a:t>The purpose of this research is to examine the default risk associated with Home Credit's lending activities.</a:t>
            </a:r>
          </a:p>
          <a:p>
            <a:r>
              <a:rPr lang="en-US" dirty="0"/>
              <a:t>Two classification models </a:t>
            </a:r>
            <a:r>
              <a:rPr lang="en-GB" dirty="0" err="1"/>
              <a:t>XGBoost</a:t>
            </a:r>
            <a:r>
              <a:rPr lang="en-US" dirty="0"/>
              <a:t> and Random Forest were used to predict the likelihood of loan default, and various performance metrics were utilized to evaluate the models.</a:t>
            </a:r>
          </a:p>
        </p:txBody>
      </p:sp>
    </p:spTree>
    <p:extLst>
      <p:ext uri="{BB962C8B-B14F-4D97-AF65-F5344CB8AC3E}">
        <p14:creationId xmlns:p14="http://schemas.microsoft.com/office/powerpoint/2010/main" val="4096513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B6E85-6BEA-DE65-DF1E-3DBAC6903AD0}"/>
              </a:ext>
            </a:extLst>
          </p:cNvPr>
          <p:cNvSpPr>
            <a:spLocks noGrp="1"/>
          </p:cNvSpPr>
          <p:nvPr>
            <p:ph type="title"/>
          </p:nvPr>
        </p:nvSpPr>
        <p:spPr/>
        <p:txBody>
          <a:bodyPr/>
          <a:lstStyle/>
          <a:p>
            <a:r>
              <a:rPr lang="en-IN" dirty="0"/>
              <a:t>Literature Review</a:t>
            </a:r>
          </a:p>
        </p:txBody>
      </p:sp>
      <p:sp>
        <p:nvSpPr>
          <p:cNvPr id="3" name="Content Placeholder 2">
            <a:extLst>
              <a:ext uri="{FF2B5EF4-FFF2-40B4-BE49-F238E27FC236}">
                <a16:creationId xmlns:a16="http://schemas.microsoft.com/office/drawing/2014/main" id="{239B825F-BF1A-D9F0-7CAA-92F9BF0532AE}"/>
              </a:ext>
            </a:extLst>
          </p:cNvPr>
          <p:cNvSpPr>
            <a:spLocks noGrp="1"/>
          </p:cNvSpPr>
          <p:nvPr>
            <p:ph idx="1"/>
          </p:nvPr>
        </p:nvSpPr>
        <p:spPr/>
        <p:txBody>
          <a:bodyPr/>
          <a:lstStyle/>
          <a:p>
            <a:r>
              <a:rPr lang="en-US" dirty="0"/>
              <a:t>The study of home credit default risk has gained significant attention due to non-traditional lending models.</a:t>
            </a:r>
          </a:p>
          <a:p>
            <a:r>
              <a:rPr lang="en-US" dirty="0"/>
              <a:t>Many studies have used machine learning techniques such as gradient boosting, SVM, and decision trees to predict the likelihood of home credit default.[1][2]</a:t>
            </a:r>
          </a:p>
          <a:p>
            <a:r>
              <a:rPr lang="en-US" dirty="0"/>
              <a:t>The reviewed studies show that machine learning algorithms can effectively predict home credit default risk, but there are limitations such as the requirement for high-quality data and potential biases.[3]</a:t>
            </a:r>
          </a:p>
          <a:p>
            <a:r>
              <a:rPr lang="en-US" dirty="0"/>
              <a:t>Future research should focus on developing clearer, simpler models that can explain the factors that affect credit risk.</a:t>
            </a:r>
            <a:endParaRPr lang="en-IN" dirty="0"/>
          </a:p>
        </p:txBody>
      </p:sp>
    </p:spTree>
    <p:extLst>
      <p:ext uri="{BB962C8B-B14F-4D97-AF65-F5344CB8AC3E}">
        <p14:creationId xmlns:p14="http://schemas.microsoft.com/office/powerpoint/2010/main" val="172552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381C9-AF16-4C60-5BF1-D2F59A268557}"/>
              </a:ext>
            </a:extLst>
          </p:cNvPr>
          <p:cNvSpPr>
            <a:spLocks noGrp="1"/>
          </p:cNvSpPr>
          <p:nvPr>
            <p:ph type="title"/>
          </p:nvPr>
        </p:nvSpPr>
        <p:spPr/>
        <p:txBody>
          <a:bodyPr/>
          <a:lstStyle/>
          <a:p>
            <a:r>
              <a:rPr lang="en-IN" dirty="0"/>
              <a:t>Dataset</a:t>
            </a:r>
          </a:p>
        </p:txBody>
      </p:sp>
      <p:sp>
        <p:nvSpPr>
          <p:cNvPr id="3" name="Content Placeholder 2">
            <a:extLst>
              <a:ext uri="{FF2B5EF4-FFF2-40B4-BE49-F238E27FC236}">
                <a16:creationId xmlns:a16="http://schemas.microsoft.com/office/drawing/2014/main" id="{F76C40BA-BBBB-04D6-D22B-69E4DFC386C3}"/>
              </a:ext>
            </a:extLst>
          </p:cNvPr>
          <p:cNvSpPr>
            <a:spLocks noGrp="1"/>
          </p:cNvSpPr>
          <p:nvPr>
            <p:ph idx="1"/>
          </p:nvPr>
        </p:nvSpPr>
        <p:spPr/>
        <p:txBody>
          <a:bodyPr/>
          <a:lstStyle/>
          <a:p>
            <a:r>
              <a:rPr lang="en-US" dirty="0"/>
              <a:t>The Home Credit Application Default Risk dataset is available on Kaggle.</a:t>
            </a:r>
          </a:p>
          <a:p>
            <a:r>
              <a:rPr lang="en-US" dirty="0"/>
              <a:t>It was created for the Feature Prediction Competition in August 2018.</a:t>
            </a:r>
          </a:p>
          <a:p>
            <a:r>
              <a:rPr lang="en-US" dirty="0"/>
              <a:t>The dataset includes two files: </a:t>
            </a:r>
            <a:r>
              <a:rPr lang="en-US" dirty="0" err="1"/>
              <a:t>application_train</a:t>
            </a:r>
            <a:r>
              <a:rPr lang="en-US" dirty="0"/>
              <a:t> and </a:t>
            </a:r>
            <a:r>
              <a:rPr lang="en-US" dirty="0" err="1"/>
              <a:t>application_test</a:t>
            </a:r>
            <a:endParaRPr lang="en-US" dirty="0"/>
          </a:p>
          <a:p>
            <a:r>
              <a:rPr lang="en-US" dirty="0"/>
              <a:t>The dataset contains a total of 122 columns and 307K rows in the </a:t>
            </a:r>
            <a:r>
              <a:rPr lang="en-US" dirty="0" err="1"/>
              <a:t>application_train</a:t>
            </a:r>
            <a:r>
              <a:rPr lang="en-US" dirty="0"/>
              <a:t> file and 121 columns and 48K rows in the </a:t>
            </a:r>
            <a:r>
              <a:rPr lang="en-US" dirty="0" err="1"/>
              <a:t>application_test</a:t>
            </a:r>
            <a:r>
              <a:rPr lang="en-US" dirty="0"/>
              <a:t> file, with a combined size of 2.68 GB.</a:t>
            </a:r>
            <a:endParaRPr lang="en-IN" dirty="0"/>
          </a:p>
        </p:txBody>
      </p:sp>
    </p:spTree>
    <p:extLst>
      <p:ext uri="{BB962C8B-B14F-4D97-AF65-F5344CB8AC3E}">
        <p14:creationId xmlns:p14="http://schemas.microsoft.com/office/powerpoint/2010/main" val="1469485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87BAB-36E3-1FED-D9AC-7CE7CBC8E3F3}"/>
              </a:ext>
            </a:extLst>
          </p:cNvPr>
          <p:cNvSpPr>
            <a:spLocks noGrp="1"/>
          </p:cNvSpPr>
          <p:nvPr>
            <p:ph type="title"/>
          </p:nvPr>
        </p:nvSpPr>
        <p:spPr/>
        <p:txBody>
          <a:bodyPr/>
          <a:lstStyle/>
          <a:p>
            <a:r>
              <a:rPr lang="en-IN" dirty="0"/>
              <a:t>Data Mining Methodologies</a:t>
            </a:r>
          </a:p>
        </p:txBody>
      </p:sp>
      <p:sp>
        <p:nvSpPr>
          <p:cNvPr id="3" name="Content Placeholder 2">
            <a:extLst>
              <a:ext uri="{FF2B5EF4-FFF2-40B4-BE49-F238E27FC236}">
                <a16:creationId xmlns:a16="http://schemas.microsoft.com/office/drawing/2014/main" id="{BBC3D4A4-CA37-7A28-2F36-5C4A444A152B}"/>
              </a:ext>
            </a:extLst>
          </p:cNvPr>
          <p:cNvSpPr>
            <a:spLocks noGrp="1"/>
          </p:cNvSpPr>
          <p:nvPr>
            <p:ph idx="1"/>
          </p:nvPr>
        </p:nvSpPr>
        <p:spPr>
          <a:xfrm>
            <a:off x="1295401" y="2556931"/>
            <a:ext cx="9601196" cy="3550357"/>
          </a:xfrm>
        </p:spPr>
        <p:txBody>
          <a:bodyPr/>
          <a:lstStyle/>
          <a:p>
            <a:r>
              <a:rPr lang="en-US" dirty="0"/>
              <a:t>We have used CRISP-DM methodology in our project for the following benefits:- </a:t>
            </a:r>
          </a:p>
          <a:p>
            <a:r>
              <a:rPr lang="en-US" dirty="0"/>
              <a:t>Standardization - provides a </a:t>
            </a:r>
            <a:r>
              <a:rPr lang="en-GB" dirty="0"/>
              <a:t>standardised</a:t>
            </a:r>
            <a:r>
              <a:rPr lang="en-US" dirty="0"/>
              <a:t> approach to ensure everyone is on the same page</a:t>
            </a:r>
          </a:p>
          <a:p>
            <a:r>
              <a:rPr lang="en-IN" dirty="0"/>
              <a:t>Flexibility - </a:t>
            </a:r>
            <a:r>
              <a:rPr lang="en-US" dirty="0"/>
              <a:t>is flexible and can be adapted to different types of projects and data mining problems</a:t>
            </a:r>
          </a:p>
          <a:p>
            <a:r>
              <a:rPr lang="en-IN" dirty="0"/>
              <a:t>Iterative process - </a:t>
            </a:r>
            <a:r>
              <a:rPr lang="en-US" dirty="0"/>
              <a:t>is an iterative process that can be repeated to refine and improve the analysis over time.</a:t>
            </a:r>
          </a:p>
          <a:p>
            <a:r>
              <a:rPr lang="en-IN" dirty="0"/>
              <a:t>Emphasis on business understanding - </a:t>
            </a:r>
            <a:r>
              <a:rPr lang="en-US" dirty="0"/>
              <a:t>emphasizes understanding the business problem, ensuring the analysis is focused on addressing the most important issues.</a:t>
            </a:r>
          </a:p>
          <a:p>
            <a:endParaRPr lang="en-IN" dirty="0"/>
          </a:p>
        </p:txBody>
      </p:sp>
    </p:spTree>
    <p:extLst>
      <p:ext uri="{BB962C8B-B14F-4D97-AF65-F5344CB8AC3E}">
        <p14:creationId xmlns:p14="http://schemas.microsoft.com/office/powerpoint/2010/main" val="3371020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D2FB2-A430-8980-A213-DBB2698051B7}"/>
              </a:ext>
            </a:extLst>
          </p:cNvPr>
          <p:cNvSpPr>
            <a:spLocks noGrp="1"/>
          </p:cNvSpPr>
          <p:nvPr>
            <p:ph type="title"/>
          </p:nvPr>
        </p:nvSpPr>
        <p:spPr/>
        <p:txBody>
          <a:bodyPr/>
          <a:lstStyle/>
          <a:p>
            <a:r>
              <a:rPr lang="en-IN" dirty="0"/>
              <a:t>Methodologies</a:t>
            </a:r>
          </a:p>
        </p:txBody>
      </p:sp>
      <p:sp>
        <p:nvSpPr>
          <p:cNvPr id="3" name="Content Placeholder 2">
            <a:extLst>
              <a:ext uri="{FF2B5EF4-FFF2-40B4-BE49-F238E27FC236}">
                <a16:creationId xmlns:a16="http://schemas.microsoft.com/office/drawing/2014/main" id="{AA848639-BA70-B349-0067-28FD3588BAAF}"/>
              </a:ext>
            </a:extLst>
          </p:cNvPr>
          <p:cNvSpPr>
            <a:spLocks noGrp="1"/>
          </p:cNvSpPr>
          <p:nvPr>
            <p:ph idx="1"/>
          </p:nvPr>
        </p:nvSpPr>
        <p:spPr/>
        <p:txBody>
          <a:bodyPr/>
          <a:lstStyle/>
          <a:p>
            <a:r>
              <a:rPr lang="en-US" dirty="0"/>
              <a:t>The project intends to help Home Credit make better lending decisions, reduce the amount of money lost due to loan defaults, and improve lending opportunities for people who might have trouble obtaining traditional bank loans by identifying the key factors that affect loan default risk.</a:t>
            </a:r>
          </a:p>
          <a:p>
            <a:r>
              <a:rPr lang="en-US" dirty="0"/>
              <a:t>The CRISP-DM methodology, which consists of six phases, will be used to collect, clean, train, evaluate, and deploy the predictive model.</a:t>
            </a:r>
          </a:p>
          <a:p>
            <a:r>
              <a:rPr lang="en-US" dirty="0"/>
              <a:t>The Evaluation step of CRISP-DM is crucial for determining the effectiveness and validity of the produced models, and the methodology is widely utilized across many different businesses and fields, including the banking sector, finance, and risk management.</a:t>
            </a:r>
          </a:p>
          <a:p>
            <a:endParaRPr lang="en-IN" dirty="0"/>
          </a:p>
        </p:txBody>
      </p:sp>
    </p:spTree>
    <p:extLst>
      <p:ext uri="{BB962C8B-B14F-4D97-AF65-F5344CB8AC3E}">
        <p14:creationId xmlns:p14="http://schemas.microsoft.com/office/powerpoint/2010/main" val="4211453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F3486-ECAE-7835-AC37-7D5CABA3D77E}"/>
              </a:ext>
            </a:extLst>
          </p:cNvPr>
          <p:cNvSpPr>
            <a:spLocks noGrp="1"/>
          </p:cNvSpPr>
          <p:nvPr>
            <p:ph type="title"/>
          </p:nvPr>
        </p:nvSpPr>
        <p:spPr/>
        <p:txBody>
          <a:bodyPr/>
          <a:lstStyle/>
          <a:p>
            <a:r>
              <a:rPr lang="en-US" dirty="0"/>
              <a:t>Data preprocessing</a:t>
            </a:r>
            <a:endParaRPr lang="en-IN" dirty="0"/>
          </a:p>
        </p:txBody>
      </p:sp>
      <p:sp>
        <p:nvSpPr>
          <p:cNvPr id="3" name="Content Placeholder 2">
            <a:extLst>
              <a:ext uri="{FF2B5EF4-FFF2-40B4-BE49-F238E27FC236}">
                <a16:creationId xmlns:a16="http://schemas.microsoft.com/office/drawing/2014/main" id="{1C7D1632-28F7-44FA-41C3-219045790C22}"/>
              </a:ext>
            </a:extLst>
          </p:cNvPr>
          <p:cNvSpPr>
            <a:spLocks noGrp="1"/>
          </p:cNvSpPr>
          <p:nvPr>
            <p:ph idx="1"/>
          </p:nvPr>
        </p:nvSpPr>
        <p:spPr/>
        <p:txBody>
          <a:bodyPr/>
          <a:lstStyle/>
          <a:p>
            <a:r>
              <a:rPr lang="en-US" dirty="0"/>
              <a:t>Data preparation phase involved tasks such as data cleaning, data integration, data transformation, and feature engineering.</a:t>
            </a:r>
          </a:p>
          <a:p>
            <a:r>
              <a:rPr lang="en-US" dirty="0"/>
              <a:t>Several imputation techniques were applied to the missing predictors in both categorical and numerical columns.</a:t>
            </a:r>
          </a:p>
          <a:p>
            <a:r>
              <a:rPr lang="en-US" dirty="0"/>
              <a:t>Categorical predictors with very few missing values (&lt; 1 percent) were imputed with mode of that feature, while numerical predictors with skewed data and minimal missing values were filled with median imputation.</a:t>
            </a:r>
            <a:endParaRPr lang="en-IN" dirty="0"/>
          </a:p>
        </p:txBody>
      </p:sp>
    </p:spTree>
    <p:extLst>
      <p:ext uri="{BB962C8B-B14F-4D97-AF65-F5344CB8AC3E}">
        <p14:creationId xmlns:p14="http://schemas.microsoft.com/office/powerpoint/2010/main" val="3293343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D08A1-0A5D-27DF-C643-23CB4CBAC170}"/>
              </a:ext>
            </a:extLst>
          </p:cNvPr>
          <p:cNvSpPr>
            <a:spLocks noGrp="1"/>
          </p:cNvSpPr>
          <p:nvPr>
            <p:ph type="title"/>
          </p:nvPr>
        </p:nvSpPr>
        <p:spPr/>
        <p:txBody>
          <a:bodyPr/>
          <a:lstStyle/>
          <a:p>
            <a:r>
              <a:rPr lang="en-US" dirty="0"/>
              <a:t>Data preprocessing</a:t>
            </a:r>
            <a:endParaRPr lang="en-IN" dirty="0"/>
          </a:p>
        </p:txBody>
      </p:sp>
      <p:sp>
        <p:nvSpPr>
          <p:cNvPr id="3" name="Content Placeholder 2">
            <a:extLst>
              <a:ext uri="{FF2B5EF4-FFF2-40B4-BE49-F238E27FC236}">
                <a16:creationId xmlns:a16="http://schemas.microsoft.com/office/drawing/2014/main" id="{F759087B-96F2-32D7-AA39-9DA3F1FB14F9}"/>
              </a:ext>
            </a:extLst>
          </p:cNvPr>
          <p:cNvSpPr>
            <a:spLocks noGrp="1"/>
          </p:cNvSpPr>
          <p:nvPr>
            <p:ph idx="1"/>
          </p:nvPr>
        </p:nvSpPr>
        <p:spPr/>
        <p:txBody>
          <a:bodyPr/>
          <a:lstStyle/>
          <a:p>
            <a:r>
              <a:rPr lang="en-US" dirty="0"/>
              <a:t>Skewed continuous predictors were transformed with Box-cox transformation and log transformation, and some columns with negative values were signed transformed to positive values. </a:t>
            </a:r>
          </a:p>
          <a:p>
            <a:r>
              <a:rPr lang="en-US" dirty="0"/>
              <a:t>Min-Max scaling technique was used to scale some continuous predictors.</a:t>
            </a:r>
          </a:p>
          <a:p>
            <a:r>
              <a:rPr lang="en-US" dirty="0"/>
              <a:t>Machine learning imputation (k-Nearest Neighbors) approach was used for 40 missing predictors that had good correlations with others, but due to computational limitations, only the top 5 correlated predictors were used</a:t>
            </a:r>
            <a:r>
              <a:rPr lang="en-IN" dirty="0"/>
              <a:t>.</a:t>
            </a:r>
            <a:endParaRPr lang="en-US" dirty="0"/>
          </a:p>
        </p:txBody>
      </p:sp>
    </p:spTree>
    <p:extLst>
      <p:ext uri="{BB962C8B-B14F-4D97-AF65-F5344CB8AC3E}">
        <p14:creationId xmlns:p14="http://schemas.microsoft.com/office/powerpoint/2010/main" val="3621164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5492B-3174-0FC2-DBAB-8853FE940D2C}"/>
              </a:ext>
            </a:extLst>
          </p:cNvPr>
          <p:cNvSpPr>
            <a:spLocks noGrp="1"/>
          </p:cNvSpPr>
          <p:nvPr>
            <p:ph type="title"/>
          </p:nvPr>
        </p:nvSpPr>
        <p:spPr/>
        <p:txBody>
          <a:bodyPr/>
          <a:lstStyle/>
          <a:p>
            <a:r>
              <a:rPr lang="en-IN" dirty="0"/>
              <a:t>Modelling and Feature Selection</a:t>
            </a:r>
          </a:p>
        </p:txBody>
      </p:sp>
      <p:sp>
        <p:nvSpPr>
          <p:cNvPr id="3" name="Content Placeholder 2">
            <a:extLst>
              <a:ext uri="{FF2B5EF4-FFF2-40B4-BE49-F238E27FC236}">
                <a16:creationId xmlns:a16="http://schemas.microsoft.com/office/drawing/2014/main" id="{A42A2C96-03E7-EC4A-C2AE-675ECD882CB3}"/>
              </a:ext>
            </a:extLst>
          </p:cNvPr>
          <p:cNvSpPr>
            <a:spLocks noGrp="1"/>
          </p:cNvSpPr>
          <p:nvPr>
            <p:ph idx="1"/>
          </p:nvPr>
        </p:nvSpPr>
        <p:spPr/>
        <p:txBody>
          <a:bodyPr/>
          <a:lstStyle/>
          <a:p>
            <a:r>
              <a:rPr lang="en-US" dirty="0"/>
              <a:t>At the end of the data preparation stage, there were 157 predictors in the dataset.</a:t>
            </a:r>
          </a:p>
          <a:p>
            <a:r>
              <a:rPr lang="en-US" dirty="0"/>
              <a:t>Not all predictors may be relevant for modelling.</a:t>
            </a:r>
          </a:p>
          <a:p>
            <a:r>
              <a:rPr lang="en-US" dirty="0"/>
              <a:t>Models were selected based on two primary reasons:</a:t>
            </a:r>
          </a:p>
          <a:p>
            <a:pPr lvl="1"/>
            <a:r>
              <a:rPr lang="en-US" dirty="0"/>
              <a:t>Computational constraints</a:t>
            </a:r>
          </a:p>
          <a:p>
            <a:pPr lvl="1"/>
            <a:r>
              <a:rPr lang="en-US" dirty="0"/>
              <a:t>Model </a:t>
            </a:r>
            <a:r>
              <a:rPr lang="en-GB" dirty="0"/>
              <a:t>interpretability</a:t>
            </a:r>
          </a:p>
        </p:txBody>
      </p:sp>
    </p:spTree>
    <p:extLst>
      <p:ext uri="{BB962C8B-B14F-4D97-AF65-F5344CB8AC3E}">
        <p14:creationId xmlns:p14="http://schemas.microsoft.com/office/powerpoint/2010/main" val="211143108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Custom 162">
      <a:dk1>
        <a:sysClr val="windowText" lastClr="000000"/>
      </a:dk1>
      <a:lt1>
        <a:sysClr val="window" lastClr="FFFFFF"/>
      </a:lt1>
      <a:dk2>
        <a:srgbClr val="212121"/>
      </a:dk2>
      <a:lt2>
        <a:srgbClr val="DADADA"/>
      </a:lt2>
      <a:accent1>
        <a:srgbClr val="CBAF62"/>
      </a:accent1>
      <a:accent2>
        <a:srgbClr val="4096B0"/>
      </a:accent2>
      <a:accent3>
        <a:srgbClr val="803348"/>
      </a:accent3>
      <a:accent4>
        <a:srgbClr val="8E684C"/>
      </a:accent4>
      <a:accent5>
        <a:srgbClr val="AB946B"/>
      </a:accent5>
      <a:accent6>
        <a:srgbClr val="803348"/>
      </a:accent6>
      <a:hlink>
        <a:srgbClr val="86724D"/>
      </a:hlink>
      <a:folHlink>
        <a:srgbClr val="CBAF62"/>
      </a:folHlink>
    </a:clrScheme>
    <a:fontScheme name="Custom 169">
      <a:majorFont>
        <a:latin typeface="Rockwell"/>
        <a:ea typeface=""/>
        <a:cs typeface=""/>
      </a:majorFont>
      <a:minorFont>
        <a:latin typeface="Trebuchet MS"/>
        <a:ea typeface=""/>
        <a:cs typeface=""/>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tf66931312_win32_fixed.potx" id="{9FDD49A5-B35B-4482-AF3E-47C01334A0C1}" vid="{A254DDE2-B2DB-4CB8-A45E-35E8833FD1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Digital time capsule</Template>
  <TotalTime>116</TotalTime>
  <Words>1176</Words>
  <Application>Microsoft Office PowerPoint</Application>
  <PresentationFormat>Widescreen</PresentationFormat>
  <Paragraphs>81</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Google Sans</vt:lpstr>
      <vt:lpstr>Lucida Handwriting</vt:lpstr>
      <vt:lpstr>Rockwell</vt:lpstr>
      <vt:lpstr>Times New Roman</vt:lpstr>
      <vt:lpstr>Trebuchet MS</vt:lpstr>
      <vt:lpstr>Organic</vt:lpstr>
      <vt:lpstr>Home Credit Default Risk Analysis</vt:lpstr>
      <vt:lpstr>Introduction</vt:lpstr>
      <vt:lpstr>Literature Review</vt:lpstr>
      <vt:lpstr>Dataset</vt:lpstr>
      <vt:lpstr>Data Mining Methodologies</vt:lpstr>
      <vt:lpstr>Methodologies</vt:lpstr>
      <vt:lpstr>Data preprocessing</vt:lpstr>
      <vt:lpstr>Data preprocessing</vt:lpstr>
      <vt:lpstr>Modelling and Feature Selection</vt:lpstr>
      <vt:lpstr>Modelling and Feature Selection</vt:lpstr>
      <vt:lpstr>Hyperparameters</vt:lpstr>
      <vt:lpstr>Evaluation &amp; Result</vt:lpstr>
      <vt:lpstr>Evaluation &amp; Result</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Credit Default Risk Analysis</dc:title>
  <dc:creator>Sachin Patel</dc:creator>
  <cp:lastModifiedBy>Sachin Patel</cp:lastModifiedBy>
  <cp:revision>1</cp:revision>
  <dcterms:created xsi:type="dcterms:W3CDTF">2023-04-14T21:03:39Z</dcterms:created>
  <dcterms:modified xsi:type="dcterms:W3CDTF">2023-04-15T08:30:24Z</dcterms:modified>
</cp:coreProperties>
</file>