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966014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267324" y="1381239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Presented By: Sachin Rokde</a:t>
            </a:r>
          </a:p>
          <a:p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Student Name : Sachin Rokde</a:t>
            </a:r>
          </a:p>
          <a:p>
            <a:r>
              <a:rPr lang="en-US" sz="2000" b="1" dirty="0">
                <a:solidFill>
                  <a:schemeClr val="bg2"/>
                </a:solidFill>
                <a:latin typeface="Arial"/>
                <a:cs typeface="Arial"/>
              </a:rPr>
              <a:t>College Name &amp; Department : JEC Jabalpur , AI &amp; Data Science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✅ Support for 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-apple-system"/>
              </a:rPr>
              <a:t>multiple image formats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 (JPG, BMP, etc.)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✅ Implementation of 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-apple-system"/>
              </a:rPr>
              <a:t>AES encryption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 for extra security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✅ Development of a 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-apple-system"/>
              </a:rPr>
              <a:t>mobile and web application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b="0" i="0" dirty="0">
                <a:solidFill>
                  <a:schemeClr val="tx1"/>
                </a:solidFill>
                <a:effectLst/>
                <a:latin typeface="-apple-system"/>
              </a:rPr>
              <a:t>✅ AI-based 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-apple-system"/>
              </a:rPr>
              <a:t>image security and tampering detection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This project aims to develop a secure data hiding technique using image steganography that ensures:</a:t>
            </a:r>
            <a:br>
              <a:rPr lang="en-IN" sz="3200" dirty="0"/>
            </a:br>
            <a:r>
              <a:rPr lang="en-IN" sz="3200" dirty="0"/>
              <a:t>✔ High data embedding capacity without noticeable distortion.</a:t>
            </a:r>
            <a:br>
              <a:rPr lang="en-IN" sz="3200" dirty="0"/>
            </a:br>
            <a:r>
              <a:rPr lang="en-IN" sz="3200" dirty="0"/>
              <a:t>✔ Enhanced security using encryption before embedding.</a:t>
            </a:r>
            <a:br>
              <a:rPr lang="en-IN" sz="3200" dirty="0"/>
            </a:br>
            <a:r>
              <a:rPr lang="en-IN" sz="3200" dirty="0"/>
              <a:t>✔ Resistance to steganalysis attacks for better confidentiality.</a:t>
            </a:r>
            <a:br>
              <a:rPr lang="en-IN" sz="3200" dirty="0"/>
            </a:br>
            <a:r>
              <a:rPr lang="en-IN" sz="3200" dirty="0"/>
              <a:t>✔ Minimal impact on image quality after embedding data.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Python – Programming language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OpenCV – Image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NumPy – Array manipulation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-apple-system"/>
              </a:rPr>
              <a:t>PyQt6 – Graphical User Interface (GUI)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VS Code  - Compiler</a:t>
            </a:r>
            <a:endParaRPr lang="en-IN" sz="320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3200" dirty="0"/>
              <a:t>✅ </a:t>
            </a:r>
            <a:r>
              <a:rPr lang="en-IN" sz="3200" b="1" dirty="0"/>
              <a:t>Enhanced Security</a:t>
            </a:r>
            <a:r>
              <a:rPr lang="en-IN" sz="3200" dirty="0"/>
              <a:t> </a:t>
            </a:r>
          </a:p>
          <a:p>
            <a:pPr marL="0" indent="0">
              <a:buNone/>
            </a:pPr>
            <a:r>
              <a:rPr lang="en-IN" sz="3200" dirty="0"/>
              <a:t>✅ </a:t>
            </a:r>
            <a:r>
              <a:rPr lang="en-IN" sz="3200" b="1" dirty="0"/>
              <a:t>High Data Capacity</a:t>
            </a:r>
            <a:br>
              <a:rPr lang="en-IN" sz="3200" dirty="0"/>
            </a:br>
            <a:r>
              <a:rPr lang="en-IN" sz="3200" dirty="0"/>
              <a:t>✅ </a:t>
            </a:r>
            <a:r>
              <a:rPr lang="en-IN" sz="3200" b="1" dirty="0"/>
              <a:t>Robust Against Attacks</a:t>
            </a:r>
            <a:r>
              <a:rPr lang="en-IN" sz="3200" dirty="0"/>
              <a:t> </a:t>
            </a:r>
            <a:br>
              <a:rPr lang="en-IN" sz="3200" dirty="0"/>
            </a:br>
            <a:r>
              <a:rPr lang="en-IN" sz="3200" dirty="0"/>
              <a:t>✅ </a:t>
            </a:r>
            <a:r>
              <a:rPr lang="en-IN" sz="3200" b="1" dirty="0"/>
              <a:t>Quality Preservation</a:t>
            </a:r>
            <a:br>
              <a:rPr lang="en-IN" sz="3200" dirty="0"/>
            </a:br>
            <a:r>
              <a:rPr lang="en-IN" sz="3200" dirty="0"/>
              <a:t>✅ </a:t>
            </a:r>
            <a:r>
              <a:rPr lang="en-IN" sz="3200" b="1" dirty="0"/>
              <a:t>Custom Encryption</a:t>
            </a:r>
            <a:r>
              <a:rPr lang="en-IN" sz="3200" dirty="0"/>
              <a:t> </a:t>
            </a:r>
            <a:br>
              <a:rPr lang="en-IN" sz="3200" dirty="0"/>
            </a:br>
            <a:r>
              <a:rPr lang="en-IN" sz="3200" dirty="0"/>
              <a:t>✅ </a:t>
            </a:r>
            <a:r>
              <a:rPr lang="en-IN" sz="3200" b="1" dirty="0"/>
              <a:t>User-Friendly Interface</a:t>
            </a:r>
            <a:r>
              <a:rPr lang="en-IN" sz="3200" dirty="0"/>
              <a:t> </a:t>
            </a:r>
            <a:br>
              <a:rPr lang="en-IN" sz="3200" dirty="0"/>
            </a:br>
            <a:r>
              <a:rPr lang="en-IN" sz="3200" dirty="0"/>
              <a:t>✅ </a:t>
            </a:r>
            <a:r>
              <a:rPr lang="en-IN" sz="3200" b="1" dirty="0"/>
              <a:t>Versatile Applications</a:t>
            </a:r>
            <a:endParaRPr lang="en-IN" sz="32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💻 </a:t>
            </a:r>
            <a:r>
              <a:rPr lang="en-US" sz="3200" b="1" dirty="0"/>
              <a:t>Software Developers</a:t>
            </a:r>
            <a:r>
              <a:rPr lang="en-US" sz="3200" dirty="0"/>
              <a:t> – To integrate secure data hiding in applications.</a:t>
            </a:r>
            <a:br>
              <a:rPr lang="en-US" sz="3200" dirty="0"/>
            </a:br>
            <a:r>
              <a:rPr lang="en-US" sz="3200" dirty="0"/>
              <a:t>🔐 </a:t>
            </a:r>
            <a:r>
              <a:rPr lang="en-US" sz="3200" b="1" dirty="0"/>
              <a:t>Cybersecurity Experts</a:t>
            </a:r>
            <a:r>
              <a:rPr lang="en-US" sz="3200" dirty="0"/>
              <a:t> – For enhancing digital security and encryption.</a:t>
            </a:r>
            <a:br>
              <a:rPr lang="en-US" sz="3200" dirty="0"/>
            </a:br>
            <a:r>
              <a:rPr lang="en-US" sz="3200" dirty="0"/>
              <a:t>📡 </a:t>
            </a:r>
            <a:r>
              <a:rPr lang="en-US" sz="3200" b="1" dirty="0"/>
              <a:t>Network Security Teams</a:t>
            </a:r>
            <a:r>
              <a:rPr lang="en-US" sz="3200" dirty="0"/>
              <a:t> – To protect sensitive communication over networks.</a:t>
            </a:r>
            <a:br>
              <a:rPr lang="en-US" sz="3200" dirty="0"/>
            </a:br>
            <a:r>
              <a:rPr lang="en-US" sz="3200" dirty="0"/>
              <a:t>🖥️ </a:t>
            </a:r>
            <a:r>
              <a:rPr lang="en-US" sz="3200" b="1" dirty="0"/>
              <a:t>Cloud Service Providers</a:t>
            </a:r>
            <a:r>
              <a:rPr lang="en-US" sz="3200" dirty="0"/>
              <a:t> – To secure stored and transmitted data.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10184C-6A94-14FE-53A3-F25F8D7F7C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498" y="1301749"/>
            <a:ext cx="4639501" cy="24721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91CB8F-D971-0135-06A0-4E36B0F86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085" y="2090854"/>
            <a:ext cx="3751715" cy="33660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71B1F6-DB47-52A6-5639-64D560158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9123" y="3977092"/>
            <a:ext cx="4640732" cy="24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This project successfully addresses the challenges of </a:t>
            </a:r>
            <a:r>
              <a:rPr lang="en-US" sz="3200" b="1" dirty="0"/>
              <a:t>secure data transmission and privacy</a:t>
            </a:r>
            <a:r>
              <a:rPr lang="en-US" sz="3200" dirty="0"/>
              <a:t> by implementing </a:t>
            </a:r>
            <a:r>
              <a:rPr lang="en-US" sz="3200" b="1" dirty="0"/>
              <a:t>image steganography</a:t>
            </a:r>
            <a:r>
              <a:rPr lang="en-US" sz="3200" dirty="0"/>
              <a:t>. By embedding encrypted data within images, the project ensures </a:t>
            </a:r>
            <a:r>
              <a:rPr lang="en-US" sz="3200" b="1" dirty="0"/>
              <a:t>high security, improved data capacity, and resistance to steganalysis</a:t>
            </a:r>
            <a:r>
              <a:rPr lang="en-US" sz="3200" dirty="0"/>
              <a:t> while maintaining image quality.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/>
              <a:t>https://github.com/sachinrokde/project-aicte-internship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microsoft.com/office/infopath/2007/PartnerControls"/>
    <ds:schemaRef ds:uri="fadb41d3-f9cb-40fb-903c-8cacaba95bb5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b30265f8-c5e2-4918-b4a1-b977299ca3e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74</TotalTime>
  <Words>316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sachin rokde</cp:lastModifiedBy>
  <cp:revision>27</cp:revision>
  <cp:lastPrinted>2025-02-24T19:51:26Z</cp:lastPrinted>
  <dcterms:created xsi:type="dcterms:W3CDTF">2021-05-26T16:50:10Z</dcterms:created>
  <dcterms:modified xsi:type="dcterms:W3CDTF">2025-02-24T20:13:34Z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