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9" r:id="rId2"/>
    <p:sldId id="260" r:id="rId3"/>
    <p:sldId id="273" r:id="rId4"/>
    <p:sldId id="261" r:id="rId5"/>
    <p:sldId id="263" r:id="rId6"/>
    <p:sldId id="266" r:id="rId7"/>
    <p:sldId id="265" r:id="rId8"/>
    <p:sldId id="276" r:id="rId9"/>
    <p:sldId id="277" r:id="rId10"/>
    <p:sldId id="269" r:id="rId11"/>
    <p:sldId id="26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A25F76-CAAC-4022-A79F-AFCF1256EC87}" v="102" dt="2025-07-28T12:10:23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akpal" userId="9260db92-b93e-40e8-a9e9-9df12442e91d" providerId="ADAL" clId="{91A25F76-CAAC-4022-A79F-AFCF1256EC87}"/>
    <pc:docChg chg="undo custSel addSld delSld modSld sldOrd modMainMaster">
      <pc:chgData name="Sachin Sakpal" userId="9260db92-b93e-40e8-a9e9-9df12442e91d" providerId="ADAL" clId="{91A25F76-CAAC-4022-A79F-AFCF1256EC87}" dt="2025-07-28T12:14:26.450" v="430" actId="113"/>
      <pc:docMkLst>
        <pc:docMk/>
      </pc:docMkLst>
      <pc:sldChg chg="addSp delSp modSp del mod setBg setClrOvrMap delDesignElem">
        <pc:chgData name="Sachin Sakpal" userId="9260db92-b93e-40e8-a9e9-9df12442e91d" providerId="ADAL" clId="{91A25F76-CAAC-4022-A79F-AFCF1256EC87}" dt="2025-07-28T10:56:06.524" v="126" actId="2696"/>
        <pc:sldMkLst>
          <pc:docMk/>
          <pc:sldMk cId="1616851722" sldId="257"/>
        </pc:sldMkLst>
        <pc:spChg chg="mod">
          <ac:chgData name="Sachin Sakpal" userId="9260db92-b93e-40e8-a9e9-9df12442e91d" providerId="ADAL" clId="{91A25F76-CAAC-4022-A79F-AFCF1256EC87}" dt="2025-07-28T10:54:29.478" v="118" actId="207"/>
          <ac:spMkLst>
            <pc:docMk/>
            <pc:sldMk cId="1616851722" sldId="257"/>
            <ac:spMk id="2" creationId="{BF0DCEDF-67DF-7474-275E-D1A9E0282DFA}"/>
          </ac:spMkLst>
        </pc:spChg>
        <pc:spChg chg="del mod">
          <ac:chgData name="Sachin Sakpal" userId="9260db92-b93e-40e8-a9e9-9df12442e91d" providerId="ADAL" clId="{91A25F76-CAAC-4022-A79F-AFCF1256EC87}" dt="2025-07-28T10:44:02.503" v="5" actId="26606"/>
          <ac:spMkLst>
            <pc:docMk/>
            <pc:sldMk cId="1616851722" sldId="257"/>
            <ac:spMk id="3" creationId="{FA9997C9-08F2-014D-6372-BDF428D12F74}"/>
          </ac:spMkLst>
        </pc:spChg>
        <pc:spChg chg="add del">
          <ac:chgData name="Sachin Sakpal" userId="9260db92-b93e-40e8-a9e9-9df12442e91d" providerId="ADAL" clId="{91A25F76-CAAC-4022-A79F-AFCF1256EC87}" dt="2025-07-28T10:44:46.541" v="26" actId="26606"/>
          <ac:spMkLst>
            <pc:docMk/>
            <pc:sldMk cId="1616851722" sldId="257"/>
            <ac:spMk id="9" creationId="{F747F1B4-B831-4277-8AB0-32767F7EB7BF}"/>
          </ac:spMkLst>
        </pc:spChg>
        <pc:spChg chg="add del">
          <ac:chgData name="Sachin Sakpal" userId="9260db92-b93e-40e8-a9e9-9df12442e91d" providerId="ADAL" clId="{91A25F76-CAAC-4022-A79F-AFCF1256EC87}" dt="2025-07-28T10:44:46.541" v="26" actId="26606"/>
          <ac:spMkLst>
            <pc:docMk/>
            <pc:sldMk cId="1616851722" sldId="257"/>
            <ac:spMk id="11" creationId="{D80CFA21-AB7C-4BEB-9BFF-05764FBBF3C6}"/>
          </ac:spMkLst>
        </pc:spChg>
        <pc:spChg chg="add del">
          <ac:chgData name="Sachin Sakpal" userId="9260db92-b93e-40e8-a9e9-9df12442e91d" providerId="ADAL" clId="{91A25F76-CAAC-4022-A79F-AFCF1256EC87}" dt="2025-07-28T10:44:46.541" v="26" actId="26606"/>
          <ac:spMkLst>
            <pc:docMk/>
            <pc:sldMk cId="1616851722" sldId="257"/>
            <ac:spMk id="13" creationId="{12F7E335-851A-4CAE-B09F-E657819D4600}"/>
          </ac:spMkLst>
        </pc:spChg>
        <pc:spChg chg="add del">
          <ac:chgData name="Sachin Sakpal" userId="9260db92-b93e-40e8-a9e9-9df12442e91d" providerId="ADAL" clId="{91A25F76-CAAC-4022-A79F-AFCF1256EC87}" dt="2025-07-28T10:44:46.541" v="26" actId="26606"/>
          <ac:spMkLst>
            <pc:docMk/>
            <pc:sldMk cId="1616851722" sldId="257"/>
            <ac:spMk id="15" creationId="{10B541F0-7F6E-402E-84D8-CF96EACA5FBC}"/>
          </ac:spMkLst>
        </pc:spChg>
        <pc:spChg chg="add del">
          <ac:chgData name="Sachin Sakpal" userId="9260db92-b93e-40e8-a9e9-9df12442e91d" providerId="ADAL" clId="{91A25F76-CAAC-4022-A79F-AFCF1256EC87}" dt="2025-07-28T10:44:30.870" v="13" actId="26606"/>
          <ac:spMkLst>
            <pc:docMk/>
            <pc:sldMk cId="1616851722" sldId="257"/>
            <ac:spMk id="17" creationId="{4E78424C-6FD0-41F8-9CAA-5DC19C42359F}"/>
          </ac:spMkLst>
        </pc:spChg>
        <pc:spChg chg="add del">
          <ac:chgData name="Sachin Sakpal" userId="9260db92-b93e-40e8-a9e9-9df12442e91d" providerId="ADAL" clId="{91A25F76-CAAC-4022-A79F-AFCF1256EC87}" dt="2025-07-28T10:44:30.870" v="13" actId="26606"/>
          <ac:spMkLst>
            <pc:docMk/>
            <pc:sldMk cId="1616851722" sldId="257"/>
            <ac:spMk id="18" creationId="{DD136760-57DC-4301-8BEA-B71AD2D13905}"/>
          </ac:spMkLst>
        </pc:spChg>
        <pc:spChg chg="add del">
          <ac:chgData name="Sachin Sakpal" userId="9260db92-b93e-40e8-a9e9-9df12442e91d" providerId="ADAL" clId="{91A25F76-CAAC-4022-A79F-AFCF1256EC87}" dt="2025-07-28T10:44:30.870" v="13" actId="26606"/>
          <ac:spMkLst>
            <pc:docMk/>
            <pc:sldMk cId="1616851722" sldId="257"/>
            <ac:spMk id="19" creationId="{BDC58DEA-1307-4F44-AD47-E613D8B76A89}"/>
          </ac:spMkLst>
        </pc:spChg>
        <pc:spChg chg="add del">
          <ac:chgData name="Sachin Sakpal" userId="9260db92-b93e-40e8-a9e9-9df12442e91d" providerId="ADAL" clId="{91A25F76-CAAC-4022-A79F-AFCF1256EC87}" dt="2025-07-28T10:44:20.402" v="7" actId="26606"/>
          <ac:spMkLst>
            <pc:docMk/>
            <pc:sldMk cId="1616851722" sldId="257"/>
            <ac:spMk id="20" creationId="{F747F1B4-B831-4277-8AB0-32767F7EB7BF}"/>
          </ac:spMkLst>
        </pc:spChg>
        <pc:spChg chg="add del">
          <ac:chgData name="Sachin Sakpal" userId="9260db92-b93e-40e8-a9e9-9df12442e91d" providerId="ADAL" clId="{91A25F76-CAAC-4022-A79F-AFCF1256EC87}" dt="2025-07-28T10:44:30.870" v="13" actId="26606"/>
          <ac:spMkLst>
            <pc:docMk/>
            <pc:sldMk cId="1616851722" sldId="257"/>
            <ac:spMk id="21" creationId="{C99B912D-1E4B-42AF-A2BE-CFEFEC916EE7}"/>
          </ac:spMkLst>
        </pc:spChg>
        <pc:spChg chg="add del">
          <ac:chgData name="Sachin Sakpal" userId="9260db92-b93e-40e8-a9e9-9df12442e91d" providerId="ADAL" clId="{91A25F76-CAAC-4022-A79F-AFCF1256EC87}" dt="2025-07-28T10:44:20.402" v="7" actId="26606"/>
          <ac:spMkLst>
            <pc:docMk/>
            <pc:sldMk cId="1616851722" sldId="257"/>
            <ac:spMk id="22" creationId="{D80CFA21-AB7C-4BEB-9BFF-05764FBBF3C6}"/>
          </ac:spMkLst>
        </pc:spChg>
        <pc:spChg chg="add del">
          <ac:chgData name="Sachin Sakpal" userId="9260db92-b93e-40e8-a9e9-9df12442e91d" providerId="ADAL" clId="{91A25F76-CAAC-4022-A79F-AFCF1256EC87}" dt="2025-07-28T10:44:31.587" v="15" actId="26606"/>
          <ac:spMkLst>
            <pc:docMk/>
            <pc:sldMk cId="1616851722" sldId="257"/>
            <ac:spMk id="23" creationId="{47AEA421-5F29-4BA7-9360-2501B5987921}"/>
          </ac:spMkLst>
        </pc:spChg>
        <pc:spChg chg="add del">
          <ac:chgData name="Sachin Sakpal" userId="9260db92-b93e-40e8-a9e9-9df12442e91d" providerId="ADAL" clId="{91A25F76-CAAC-4022-A79F-AFCF1256EC87}" dt="2025-07-28T10:44:20.402" v="7" actId="26606"/>
          <ac:spMkLst>
            <pc:docMk/>
            <pc:sldMk cId="1616851722" sldId="257"/>
            <ac:spMk id="24" creationId="{12F7E335-851A-4CAE-B09F-E657819D4600}"/>
          </ac:spMkLst>
        </pc:spChg>
        <pc:spChg chg="add del">
          <ac:chgData name="Sachin Sakpal" userId="9260db92-b93e-40e8-a9e9-9df12442e91d" providerId="ADAL" clId="{91A25F76-CAAC-4022-A79F-AFCF1256EC87}" dt="2025-07-28T10:44:31.587" v="15" actId="26606"/>
          <ac:spMkLst>
            <pc:docMk/>
            <pc:sldMk cId="1616851722" sldId="257"/>
            <ac:spMk id="25" creationId="{9348F0CB-4904-4DEF-BDD4-ADEC2DCCCBD7}"/>
          </ac:spMkLst>
        </pc:spChg>
        <pc:spChg chg="add del">
          <ac:chgData name="Sachin Sakpal" userId="9260db92-b93e-40e8-a9e9-9df12442e91d" providerId="ADAL" clId="{91A25F76-CAAC-4022-A79F-AFCF1256EC87}" dt="2025-07-28T10:44:20.402" v="7" actId="26606"/>
          <ac:spMkLst>
            <pc:docMk/>
            <pc:sldMk cId="1616851722" sldId="257"/>
            <ac:spMk id="26" creationId="{10B541F0-7F6E-402E-84D8-CF96EACA5FBC}"/>
          </ac:spMkLst>
        </pc:spChg>
        <pc:spChg chg="add del">
          <ac:chgData name="Sachin Sakpal" userId="9260db92-b93e-40e8-a9e9-9df12442e91d" providerId="ADAL" clId="{91A25F76-CAAC-4022-A79F-AFCF1256EC87}" dt="2025-07-28T10:44:31.587" v="15" actId="26606"/>
          <ac:spMkLst>
            <pc:docMk/>
            <pc:sldMk cId="1616851722" sldId="257"/>
            <ac:spMk id="27" creationId="{1583E1B8-79B3-49BB-8704-58E4AB1AF213}"/>
          </ac:spMkLst>
        </pc:spChg>
        <pc:spChg chg="add del">
          <ac:chgData name="Sachin Sakpal" userId="9260db92-b93e-40e8-a9e9-9df12442e91d" providerId="ADAL" clId="{91A25F76-CAAC-4022-A79F-AFCF1256EC87}" dt="2025-07-28T10:44:22.900" v="9" actId="26606"/>
          <ac:spMkLst>
            <pc:docMk/>
            <pc:sldMk cId="1616851722" sldId="257"/>
            <ac:spMk id="28" creationId="{F747F1B4-B831-4277-8AB0-32767F7EB7BF}"/>
          </ac:spMkLst>
        </pc:spChg>
        <pc:spChg chg="add del">
          <ac:chgData name="Sachin Sakpal" userId="9260db92-b93e-40e8-a9e9-9df12442e91d" providerId="ADAL" clId="{91A25F76-CAAC-4022-A79F-AFCF1256EC87}" dt="2025-07-28T10:44:22.900" v="9" actId="26606"/>
          <ac:spMkLst>
            <pc:docMk/>
            <pc:sldMk cId="1616851722" sldId="257"/>
            <ac:spMk id="29" creationId="{D80CFA21-AB7C-4BEB-9BFF-05764FBBF3C6}"/>
          </ac:spMkLst>
        </pc:spChg>
        <pc:spChg chg="add del">
          <ac:chgData name="Sachin Sakpal" userId="9260db92-b93e-40e8-a9e9-9df12442e91d" providerId="ADAL" clId="{91A25F76-CAAC-4022-A79F-AFCF1256EC87}" dt="2025-07-28T10:44:22.900" v="9" actId="26606"/>
          <ac:spMkLst>
            <pc:docMk/>
            <pc:sldMk cId="1616851722" sldId="257"/>
            <ac:spMk id="30" creationId="{12F7E335-851A-4CAE-B09F-E657819D4600}"/>
          </ac:spMkLst>
        </pc:spChg>
        <pc:spChg chg="add del">
          <ac:chgData name="Sachin Sakpal" userId="9260db92-b93e-40e8-a9e9-9df12442e91d" providerId="ADAL" clId="{91A25F76-CAAC-4022-A79F-AFCF1256EC87}" dt="2025-07-28T10:44:22.900" v="9" actId="26606"/>
          <ac:spMkLst>
            <pc:docMk/>
            <pc:sldMk cId="1616851722" sldId="257"/>
            <ac:spMk id="31" creationId="{10B541F0-7F6E-402E-84D8-CF96EACA5FBC}"/>
          </ac:spMkLst>
        </pc:spChg>
        <pc:spChg chg="add del">
          <ac:chgData name="Sachin Sakpal" userId="9260db92-b93e-40e8-a9e9-9df12442e91d" providerId="ADAL" clId="{91A25F76-CAAC-4022-A79F-AFCF1256EC87}" dt="2025-07-28T10:44:31.587" v="15" actId="26606"/>
          <ac:spMkLst>
            <pc:docMk/>
            <pc:sldMk cId="1616851722" sldId="257"/>
            <ac:spMk id="32" creationId="{7BB34D5F-2B87-438E-8236-69C6068D47A4}"/>
          </ac:spMkLst>
        </pc:spChg>
        <pc:spChg chg="add del">
          <ac:chgData name="Sachin Sakpal" userId="9260db92-b93e-40e8-a9e9-9df12442e91d" providerId="ADAL" clId="{91A25F76-CAAC-4022-A79F-AFCF1256EC87}" dt="2025-07-28T10:44:38.740" v="21" actId="26606"/>
          <ac:spMkLst>
            <pc:docMk/>
            <pc:sldMk cId="1616851722" sldId="257"/>
            <ac:spMk id="33" creationId="{F747F1B4-B831-4277-8AB0-32767F7EB7BF}"/>
          </ac:spMkLst>
        </pc:spChg>
        <pc:spChg chg="add del">
          <ac:chgData name="Sachin Sakpal" userId="9260db92-b93e-40e8-a9e9-9df12442e91d" providerId="ADAL" clId="{91A25F76-CAAC-4022-A79F-AFCF1256EC87}" dt="2025-07-28T10:44:33.560" v="17" actId="26606"/>
          <ac:spMkLst>
            <pc:docMk/>
            <pc:sldMk cId="1616851722" sldId="257"/>
            <ac:spMk id="34" creationId="{47AEA421-5F29-4BA7-9360-2501B5987921}"/>
          </ac:spMkLst>
        </pc:spChg>
        <pc:spChg chg="add del">
          <ac:chgData name="Sachin Sakpal" userId="9260db92-b93e-40e8-a9e9-9df12442e91d" providerId="ADAL" clId="{91A25F76-CAAC-4022-A79F-AFCF1256EC87}" dt="2025-07-28T10:44:33.560" v="17" actId="26606"/>
          <ac:spMkLst>
            <pc:docMk/>
            <pc:sldMk cId="1616851722" sldId="257"/>
            <ac:spMk id="35" creationId="{9348F0CB-4904-4DEF-BDD4-ADEC2DCCCBD7}"/>
          </ac:spMkLst>
        </pc:spChg>
        <pc:spChg chg="add del">
          <ac:chgData name="Sachin Sakpal" userId="9260db92-b93e-40e8-a9e9-9df12442e91d" providerId="ADAL" clId="{91A25F76-CAAC-4022-A79F-AFCF1256EC87}" dt="2025-07-28T10:44:33.560" v="17" actId="26606"/>
          <ac:spMkLst>
            <pc:docMk/>
            <pc:sldMk cId="1616851722" sldId="257"/>
            <ac:spMk id="36" creationId="{1583E1B8-79B3-49BB-8704-58E4AB1AF213}"/>
          </ac:spMkLst>
        </pc:spChg>
        <pc:spChg chg="add del">
          <ac:chgData name="Sachin Sakpal" userId="9260db92-b93e-40e8-a9e9-9df12442e91d" providerId="ADAL" clId="{91A25F76-CAAC-4022-A79F-AFCF1256EC87}" dt="2025-07-28T10:44:33.560" v="17" actId="26606"/>
          <ac:spMkLst>
            <pc:docMk/>
            <pc:sldMk cId="1616851722" sldId="257"/>
            <ac:spMk id="37" creationId="{7BB34D5F-2B87-438E-8236-69C6068D47A4}"/>
          </ac:spMkLst>
        </pc:spChg>
        <pc:spChg chg="add del">
          <ac:chgData name="Sachin Sakpal" userId="9260db92-b93e-40e8-a9e9-9df12442e91d" providerId="ADAL" clId="{91A25F76-CAAC-4022-A79F-AFCF1256EC87}" dt="2025-07-28T10:44:38.740" v="21" actId="26606"/>
          <ac:spMkLst>
            <pc:docMk/>
            <pc:sldMk cId="1616851722" sldId="257"/>
            <ac:spMk id="38" creationId="{D80CFA21-AB7C-4BEB-9BFF-05764FBBF3C6}"/>
          </ac:spMkLst>
        </pc:spChg>
        <pc:spChg chg="add del">
          <ac:chgData name="Sachin Sakpal" userId="9260db92-b93e-40e8-a9e9-9df12442e91d" providerId="ADAL" clId="{91A25F76-CAAC-4022-A79F-AFCF1256EC87}" dt="2025-07-28T10:44:38.740" v="21" actId="26606"/>
          <ac:spMkLst>
            <pc:docMk/>
            <pc:sldMk cId="1616851722" sldId="257"/>
            <ac:spMk id="39" creationId="{12F7E335-851A-4CAE-B09F-E657819D4600}"/>
          </ac:spMkLst>
        </pc:spChg>
        <pc:spChg chg="add del">
          <ac:chgData name="Sachin Sakpal" userId="9260db92-b93e-40e8-a9e9-9df12442e91d" providerId="ADAL" clId="{91A25F76-CAAC-4022-A79F-AFCF1256EC87}" dt="2025-07-28T10:44:38.740" v="21" actId="26606"/>
          <ac:spMkLst>
            <pc:docMk/>
            <pc:sldMk cId="1616851722" sldId="257"/>
            <ac:spMk id="40" creationId="{10B541F0-7F6E-402E-84D8-CF96EACA5FBC}"/>
          </ac:spMkLst>
        </pc:spChg>
        <pc:spChg chg="add del">
          <ac:chgData name="Sachin Sakpal" userId="9260db92-b93e-40e8-a9e9-9df12442e91d" providerId="ADAL" clId="{91A25F76-CAAC-4022-A79F-AFCF1256EC87}" dt="2025-07-28T10:44:45.642" v="23" actId="26606"/>
          <ac:spMkLst>
            <pc:docMk/>
            <pc:sldMk cId="1616851722" sldId="257"/>
            <ac:spMk id="42" creationId="{F747F1B4-B831-4277-8AB0-32767F7EB7BF}"/>
          </ac:spMkLst>
        </pc:spChg>
        <pc:spChg chg="add del">
          <ac:chgData name="Sachin Sakpal" userId="9260db92-b93e-40e8-a9e9-9df12442e91d" providerId="ADAL" clId="{91A25F76-CAAC-4022-A79F-AFCF1256EC87}" dt="2025-07-28T10:44:45.642" v="23" actId="26606"/>
          <ac:spMkLst>
            <pc:docMk/>
            <pc:sldMk cId="1616851722" sldId="257"/>
            <ac:spMk id="43" creationId="{D80CFA21-AB7C-4BEB-9BFF-05764FBBF3C6}"/>
          </ac:spMkLst>
        </pc:spChg>
        <pc:spChg chg="add del">
          <ac:chgData name="Sachin Sakpal" userId="9260db92-b93e-40e8-a9e9-9df12442e91d" providerId="ADAL" clId="{91A25F76-CAAC-4022-A79F-AFCF1256EC87}" dt="2025-07-28T10:44:45.642" v="23" actId="26606"/>
          <ac:spMkLst>
            <pc:docMk/>
            <pc:sldMk cId="1616851722" sldId="257"/>
            <ac:spMk id="44" creationId="{12F7E335-851A-4CAE-B09F-E657819D4600}"/>
          </ac:spMkLst>
        </pc:spChg>
        <pc:spChg chg="add del">
          <ac:chgData name="Sachin Sakpal" userId="9260db92-b93e-40e8-a9e9-9df12442e91d" providerId="ADAL" clId="{91A25F76-CAAC-4022-A79F-AFCF1256EC87}" dt="2025-07-28T10:44:45.642" v="23" actId="26606"/>
          <ac:spMkLst>
            <pc:docMk/>
            <pc:sldMk cId="1616851722" sldId="257"/>
            <ac:spMk id="45" creationId="{10B541F0-7F6E-402E-84D8-CF96EACA5FBC}"/>
          </ac:spMkLst>
        </pc:spChg>
        <pc:spChg chg="add del">
          <ac:chgData name="Sachin Sakpal" userId="9260db92-b93e-40e8-a9e9-9df12442e91d" providerId="ADAL" clId="{91A25F76-CAAC-4022-A79F-AFCF1256EC87}" dt="2025-07-28T10:44:46.527" v="25" actId="26606"/>
          <ac:spMkLst>
            <pc:docMk/>
            <pc:sldMk cId="1616851722" sldId="257"/>
            <ac:spMk id="47" creationId="{F747F1B4-B831-4277-8AB0-32767F7EB7BF}"/>
          </ac:spMkLst>
        </pc:spChg>
        <pc:spChg chg="add del">
          <ac:chgData name="Sachin Sakpal" userId="9260db92-b93e-40e8-a9e9-9df12442e91d" providerId="ADAL" clId="{91A25F76-CAAC-4022-A79F-AFCF1256EC87}" dt="2025-07-28T10:44:46.527" v="25" actId="26606"/>
          <ac:spMkLst>
            <pc:docMk/>
            <pc:sldMk cId="1616851722" sldId="257"/>
            <ac:spMk id="48" creationId="{D80CFA21-AB7C-4BEB-9BFF-05764FBBF3C6}"/>
          </ac:spMkLst>
        </pc:spChg>
        <pc:spChg chg="add del">
          <ac:chgData name="Sachin Sakpal" userId="9260db92-b93e-40e8-a9e9-9df12442e91d" providerId="ADAL" clId="{91A25F76-CAAC-4022-A79F-AFCF1256EC87}" dt="2025-07-28T10:44:46.527" v="25" actId="26606"/>
          <ac:spMkLst>
            <pc:docMk/>
            <pc:sldMk cId="1616851722" sldId="257"/>
            <ac:spMk id="49" creationId="{12F7E335-851A-4CAE-B09F-E657819D4600}"/>
          </ac:spMkLst>
        </pc:spChg>
        <pc:spChg chg="add del">
          <ac:chgData name="Sachin Sakpal" userId="9260db92-b93e-40e8-a9e9-9df12442e91d" providerId="ADAL" clId="{91A25F76-CAAC-4022-A79F-AFCF1256EC87}" dt="2025-07-28T10:44:46.527" v="25" actId="26606"/>
          <ac:spMkLst>
            <pc:docMk/>
            <pc:sldMk cId="1616851722" sldId="257"/>
            <ac:spMk id="50" creationId="{10B541F0-7F6E-402E-84D8-CF96EACA5FBC}"/>
          </ac:spMkLst>
        </pc:spChg>
        <pc:spChg chg="add del">
          <ac:chgData name="Sachin Sakpal" userId="9260db92-b93e-40e8-a9e9-9df12442e91d" providerId="ADAL" clId="{91A25F76-CAAC-4022-A79F-AFCF1256EC87}" dt="2025-07-28T10:47:04.725" v="37"/>
          <ac:spMkLst>
            <pc:docMk/>
            <pc:sldMk cId="1616851722" sldId="257"/>
            <ac:spMk id="52" creationId="{F747F1B4-B831-4277-8AB0-32767F7EB7BF}"/>
          </ac:spMkLst>
        </pc:spChg>
        <pc:spChg chg="add del">
          <ac:chgData name="Sachin Sakpal" userId="9260db92-b93e-40e8-a9e9-9df12442e91d" providerId="ADAL" clId="{91A25F76-CAAC-4022-A79F-AFCF1256EC87}" dt="2025-07-28T10:47:04.725" v="37"/>
          <ac:spMkLst>
            <pc:docMk/>
            <pc:sldMk cId="1616851722" sldId="257"/>
            <ac:spMk id="53" creationId="{D80CFA21-AB7C-4BEB-9BFF-05764FBBF3C6}"/>
          </ac:spMkLst>
        </pc:spChg>
        <pc:spChg chg="add del">
          <ac:chgData name="Sachin Sakpal" userId="9260db92-b93e-40e8-a9e9-9df12442e91d" providerId="ADAL" clId="{91A25F76-CAAC-4022-A79F-AFCF1256EC87}" dt="2025-07-28T10:47:04.725" v="37"/>
          <ac:spMkLst>
            <pc:docMk/>
            <pc:sldMk cId="1616851722" sldId="257"/>
            <ac:spMk id="54" creationId="{12F7E335-851A-4CAE-B09F-E657819D4600}"/>
          </ac:spMkLst>
        </pc:spChg>
        <pc:spChg chg="add del">
          <ac:chgData name="Sachin Sakpal" userId="9260db92-b93e-40e8-a9e9-9df12442e91d" providerId="ADAL" clId="{91A25F76-CAAC-4022-A79F-AFCF1256EC87}" dt="2025-07-28T10:47:04.725" v="37"/>
          <ac:spMkLst>
            <pc:docMk/>
            <pc:sldMk cId="1616851722" sldId="257"/>
            <ac:spMk id="55" creationId="{10B541F0-7F6E-402E-84D8-CF96EACA5FBC}"/>
          </ac:spMkLst>
        </pc:spChg>
        <pc:graphicFrameChg chg="add mod modGraphic">
          <ac:chgData name="Sachin Sakpal" userId="9260db92-b93e-40e8-a9e9-9df12442e91d" providerId="ADAL" clId="{91A25F76-CAAC-4022-A79F-AFCF1256EC87}" dt="2025-07-28T10:44:46.541" v="26" actId="26606"/>
          <ac:graphicFrameMkLst>
            <pc:docMk/>
            <pc:sldMk cId="1616851722" sldId="257"/>
            <ac:graphicFrameMk id="5" creationId="{58367573-0FF4-0F7D-F1DF-494D16A96267}"/>
          </ac:graphicFrameMkLst>
        </pc:graphicFrameChg>
      </pc:sldChg>
      <pc:sldChg chg="addSp delSp modSp new del mod setBg setClrOvrMap delDesignElem">
        <pc:chgData name="Sachin Sakpal" userId="9260db92-b93e-40e8-a9e9-9df12442e91d" providerId="ADAL" clId="{91A25F76-CAAC-4022-A79F-AFCF1256EC87}" dt="2025-07-28T10:49:37.097" v="52" actId="2696"/>
        <pc:sldMkLst>
          <pc:docMk/>
          <pc:sldMk cId="3879275607" sldId="258"/>
        </pc:sldMkLst>
        <pc:spChg chg="mod ord">
          <ac:chgData name="Sachin Sakpal" userId="9260db92-b93e-40e8-a9e9-9df12442e91d" providerId="ADAL" clId="{91A25F76-CAAC-4022-A79F-AFCF1256EC87}" dt="2025-07-28T10:47:43.170" v="42"/>
          <ac:spMkLst>
            <pc:docMk/>
            <pc:sldMk cId="3879275607" sldId="258"/>
            <ac:spMk id="2" creationId="{15D24FCB-1B9C-D72D-C006-B38EBDC3D6EC}"/>
          </ac:spMkLst>
        </pc:spChg>
        <pc:spChg chg="mod">
          <ac:chgData name="Sachin Sakpal" userId="9260db92-b93e-40e8-a9e9-9df12442e91d" providerId="ADAL" clId="{91A25F76-CAAC-4022-A79F-AFCF1256EC87}" dt="2025-07-28T10:47:43.170" v="42"/>
          <ac:spMkLst>
            <pc:docMk/>
            <pc:sldMk cId="3879275607" sldId="258"/>
            <ac:spMk id="3" creationId="{DF88D166-D275-97E6-99AC-14BFE1E91C97}"/>
          </ac:spMkLst>
        </pc:spChg>
        <pc:spChg chg="add del">
          <ac:chgData name="Sachin Sakpal" userId="9260db92-b93e-40e8-a9e9-9df12442e91d" providerId="ADAL" clId="{91A25F76-CAAC-4022-A79F-AFCF1256EC87}" dt="2025-07-28T10:43:58.035" v="3" actId="26606"/>
          <ac:spMkLst>
            <pc:docMk/>
            <pc:sldMk cId="3879275607" sldId="258"/>
            <ac:spMk id="8" creationId="{DE27238C-8EAF-4098-86E6-7723B7DAE601}"/>
          </ac:spMkLst>
        </pc:spChg>
        <pc:spChg chg="add del">
          <ac:chgData name="Sachin Sakpal" userId="9260db92-b93e-40e8-a9e9-9df12442e91d" providerId="ADAL" clId="{91A25F76-CAAC-4022-A79F-AFCF1256EC87}" dt="2025-07-28T10:43:58.035" v="3" actId="26606"/>
          <ac:spMkLst>
            <pc:docMk/>
            <pc:sldMk cId="3879275607" sldId="258"/>
            <ac:spMk id="10" creationId="{992F97B1-1891-4FCC-9E5F-BA97EDB48F89}"/>
          </ac:spMkLst>
        </pc:spChg>
        <pc:spChg chg="add del">
          <ac:chgData name="Sachin Sakpal" userId="9260db92-b93e-40e8-a9e9-9df12442e91d" providerId="ADAL" clId="{91A25F76-CAAC-4022-A79F-AFCF1256EC87}" dt="2025-07-28T10:43:58.035" v="3" actId="26606"/>
          <ac:spMkLst>
            <pc:docMk/>
            <pc:sldMk cId="3879275607" sldId="258"/>
            <ac:spMk id="12" creationId="{78C6C821-FEE1-4EB6-9590-C021440C77DE}"/>
          </ac:spMkLst>
        </pc:spChg>
        <pc:spChg chg="add del">
          <ac:chgData name="Sachin Sakpal" userId="9260db92-b93e-40e8-a9e9-9df12442e91d" providerId="ADAL" clId="{91A25F76-CAAC-4022-A79F-AFCF1256EC87}" dt="2025-07-28T10:43:58.035" v="3" actId="26606"/>
          <ac:spMkLst>
            <pc:docMk/>
            <pc:sldMk cId="3879275607" sldId="258"/>
            <ac:spMk id="14" creationId="{B61A74B3-E247-44D4-8C48-FAE8E2056401}"/>
          </ac:spMkLst>
        </pc:spChg>
        <pc:spChg chg="add del">
          <ac:chgData name="Sachin Sakpal" userId="9260db92-b93e-40e8-a9e9-9df12442e91d" providerId="ADAL" clId="{91A25F76-CAAC-4022-A79F-AFCF1256EC87}" dt="2025-07-28T10:45:06.798" v="27" actId="26606"/>
          <ac:spMkLst>
            <pc:docMk/>
            <pc:sldMk cId="3879275607" sldId="258"/>
            <ac:spMk id="16" creationId="{E6A222EB-A81E-4238-B08D-AAB1828C8E0B}"/>
          </ac:spMkLst>
        </pc:spChg>
        <pc:spChg chg="add del">
          <ac:chgData name="Sachin Sakpal" userId="9260db92-b93e-40e8-a9e9-9df12442e91d" providerId="ADAL" clId="{91A25F76-CAAC-4022-A79F-AFCF1256EC87}" dt="2025-07-28T10:45:06.798" v="27" actId="26606"/>
          <ac:spMkLst>
            <pc:docMk/>
            <pc:sldMk cId="3879275607" sldId="258"/>
            <ac:spMk id="17" creationId="{E014676C-074B-475A-8346-9C901C86CB97}"/>
          </ac:spMkLst>
        </pc:spChg>
        <pc:spChg chg="add del">
          <ac:chgData name="Sachin Sakpal" userId="9260db92-b93e-40e8-a9e9-9df12442e91d" providerId="ADAL" clId="{91A25F76-CAAC-4022-A79F-AFCF1256EC87}" dt="2025-07-28T10:47:04.725" v="37"/>
          <ac:spMkLst>
            <pc:docMk/>
            <pc:sldMk cId="3879275607" sldId="258"/>
            <ac:spMk id="23" creationId="{8A0B882D-4FEF-4E28-9811-11D57386D4F4}"/>
          </ac:spMkLst>
        </pc:spChg>
        <pc:spChg chg="add del">
          <ac:chgData name="Sachin Sakpal" userId="9260db92-b93e-40e8-a9e9-9df12442e91d" providerId="ADAL" clId="{91A25F76-CAAC-4022-A79F-AFCF1256EC87}" dt="2025-07-28T10:47:04.725" v="37"/>
          <ac:spMkLst>
            <pc:docMk/>
            <pc:sldMk cId="3879275607" sldId="258"/>
            <ac:spMk id="25" creationId="{E8DA6D14-0849-4180-8DEF-F2F6BF123206}"/>
          </ac:spMkLst>
        </pc:spChg>
        <pc:cxnChg chg="add del">
          <ac:chgData name="Sachin Sakpal" userId="9260db92-b93e-40e8-a9e9-9df12442e91d" providerId="ADAL" clId="{91A25F76-CAAC-4022-A79F-AFCF1256EC87}" dt="2025-07-28T10:45:06.798" v="27" actId="26606"/>
          <ac:cxnSpMkLst>
            <pc:docMk/>
            <pc:sldMk cId="3879275607" sldId="258"/>
            <ac:cxnSpMk id="18" creationId="{179C4C8E-197B-4679-AE96-B5147F971C90}"/>
          </ac:cxnSpMkLst>
        </pc:cxnChg>
      </pc:sldChg>
      <pc:sldChg chg="addSp delSp modSp new mod setBg addAnim delAnim setClrOvrMap">
        <pc:chgData name="Sachin Sakpal" userId="9260db92-b93e-40e8-a9e9-9df12442e91d" providerId="ADAL" clId="{91A25F76-CAAC-4022-A79F-AFCF1256EC87}" dt="2025-07-28T10:52:44.104" v="109" actId="20577"/>
        <pc:sldMkLst>
          <pc:docMk/>
          <pc:sldMk cId="2230464869" sldId="259"/>
        </pc:sldMkLst>
        <pc:spChg chg="mod">
          <ac:chgData name="Sachin Sakpal" userId="9260db92-b93e-40e8-a9e9-9df12442e91d" providerId="ADAL" clId="{91A25F76-CAAC-4022-A79F-AFCF1256EC87}" dt="2025-07-28T10:52:44.104" v="109" actId="20577"/>
          <ac:spMkLst>
            <pc:docMk/>
            <pc:sldMk cId="2230464869" sldId="259"/>
            <ac:spMk id="2" creationId="{83ABC5A7-0E16-C9EC-6421-092BF5959A04}"/>
          </ac:spMkLst>
        </pc:spChg>
        <pc:spChg chg="del mod">
          <ac:chgData name="Sachin Sakpal" userId="9260db92-b93e-40e8-a9e9-9df12442e91d" providerId="ADAL" clId="{91A25F76-CAAC-4022-A79F-AFCF1256EC87}" dt="2025-07-28T10:47:47.793" v="44" actId="26606"/>
          <ac:spMkLst>
            <pc:docMk/>
            <pc:sldMk cId="2230464869" sldId="259"/>
            <ac:spMk id="3" creationId="{931BAA96-650F-70ED-A540-07B78288E250}"/>
          </ac:spMkLst>
        </pc:spChg>
        <pc:spChg chg="add del">
          <ac:chgData name="Sachin Sakpal" userId="9260db92-b93e-40e8-a9e9-9df12442e91d" providerId="ADAL" clId="{91A25F76-CAAC-4022-A79F-AFCF1256EC87}" dt="2025-07-28T10:50:28.372" v="62" actId="26606"/>
          <ac:spMkLst>
            <pc:docMk/>
            <pc:sldMk cId="2230464869" sldId="259"/>
            <ac:spMk id="8" creationId="{23522FE7-5A29-4EF6-B1EF-2CA55748A772}"/>
          </ac:spMkLst>
        </pc:spChg>
        <pc:spChg chg="add del">
          <ac:chgData name="Sachin Sakpal" userId="9260db92-b93e-40e8-a9e9-9df12442e91d" providerId="ADAL" clId="{91A25F76-CAAC-4022-A79F-AFCF1256EC87}" dt="2025-07-28T10:50:28.372" v="62" actId="26606"/>
          <ac:spMkLst>
            <pc:docMk/>
            <pc:sldMk cId="2230464869" sldId="259"/>
            <ac:spMk id="16" creationId="{1BF0792A-0F2B-4A2E-AB38-0A4F18A3072D}"/>
          </ac:spMkLst>
        </pc:spChg>
        <pc:spChg chg="add del">
          <ac:chgData name="Sachin Sakpal" userId="9260db92-b93e-40e8-a9e9-9df12442e91d" providerId="ADAL" clId="{91A25F76-CAAC-4022-A79F-AFCF1256EC87}" dt="2025-07-28T10:50:28.372" v="62" actId="26606"/>
          <ac:spMkLst>
            <pc:docMk/>
            <pc:sldMk cId="2230464869" sldId="259"/>
            <ac:spMk id="18" creationId="{F57DB18D-C2F1-4C8C-8808-9C01ECE6834E}"/>
          </ac:spMkLst>
        </pc:spChg>
        <pc:spChg chg="add del">
          <ac:chgData name="Sachin Sakpal" userId="9260db92-b93e-40e8-a9e9-9df12442e91d" providerId="ADAL" clId="{91A25F76-CAAC-4022-A79F-AFCF1256EC87}" dt="2025-07-28T10:50:04.966" v="54" actId="26606"/>
          <ac:spMkLst>
            <pc:docMk/>
            <pc:sldMk cId="2230464869" sldId="259"/>
            <ac:spMk id="33" creationId="{23522FE7-5A29-4EF6-B1EF-2CA55748A772}"/>
          </ac:spMkLst>
        </pc:spChg>
        <pc:spChg chg="add del">
          <ac:chgData name="Sachin Sakpal" userId="9260db92-b93e-40e8-a9e9-9df12442e91d" providerId="ADAL" clId="{91A25F76-CAAC-4022-A79F-AFCF1256EC87}" dt="2025-07-28T10:50:04.966" v="54" actId="26606"/>
          <ac:spMkLst>
            <pc:docMk/>
            <pc:sldMk cId="2230464869" sldId="259"/>
            <ac:spMk id="41" creationId="{1C69834E-5EEE-4D61-833E-04928896454C}"/>
          </ac:spMkLst>
        </pc:spChg>
        <pc:spChg chg="add del">
          <ac:chgData name="Sachin Sakpal" userId="9260db92-b93e-40e8-a9e9-9df12442e91d" providerId="ADAL" clId="{91A25F76-CAAC-4022-A79F-AFCF1256EC87}" dt="2025-07-28T10:50:04.966" v="54" actId="26606"/>
          <ac:spMkLst>
            <pc:docMk/>
            <pc:sldMk cId="2230464869" sldId="259"/>
            <ac:spMk id="43" creationId="{58E5D9BA-46E7-4BFA-9C74-75495BF6F54D}"/>
          </ac:spMkLst>
        </pc:spChg>
        <pc:spChg chg="add del">
          <ac:chgData name="Sachin Sakpal" userId="9260db92-b93e-40e8-a9e9-9df12442e91d" providerId="ADAL" clId="{91A25F76-CAAC-4022-A79F-AFCF1256EC87}" dt="2025-07-28T10:50:04.966" v="54" actId="26606"/>
          <ac:spMkLst>
            <pc:docMk/>
            <pc:sldMk cId="2230464869" sldId="259"/>
            <ac:spMk id="45" creationId="{5B033D76-5800-44B6-AFE9-EE2106935115}"/>
          </ac:spMkLst>
        </pc:spChg>
        <pc:spChg chg="add del">
          <ac:chgData name="Sachin Sakpal" userId="9260db92-b93e-40e8-a9e9-9df12442e91d" providerId="ADAL" clId="{91A25F76-CAAC-4022-A79F-AFCF1256EC87}" dt="2025-07-28T10:50:04.966" v="54" actId="26606"/>
          <ac:spMkLst>
            <pc:docMk/>
            <pc:sldMk cId="2230464869" sldId="259"/>
            <ac:spMk id="47" creationId="{522D6F85-FFBA-4F81-AEE5-AAA17CB7AA98}"/>
          </ac:spMkLst>
        </pc:spChg>
        <pc:spChg chg="add del">
          <ac:chgData name="Sachin Sakpal" userId="9260db92-b93e-40e8-a9e9-9df12442e91d" providerId="ADAL" clId="{91A25F76-CAAC-4022-A79F-AFCF1256EC87}" dt="2025-07-28T10:50:04.966" v="54" actId="26606"/>
          <ac:spMkLst>
            <pc:docMk/>
            <pc:sldMk cId="2230464869" sldId="259"/>
            <ac:spMk id="49" creationId="{13B31514-E6DF-4357-9EEA-EFB7983080DA}"/>
          </ac:spMkLst>
        </pc:spChg>
        <pc:spChg chg="add del">
          <ac:chgData name="Sachin Sakpal" userId="9260db92-b93e-40e8-a9e9-9df12442e91d" providerId="ADAL" clId="{91A25F76-CAAC-4022-A79F-AFCF1256EC87}" dt="2025-07-28T10:50:20.220" v="57" actId="26606"/>
          <ac:spMkLst>
            <pc:docMk/>
            <pc:sldMk cId="2230464869" sldId="259"/>
            <ac:spMk id="55" creationId="{23522FE7-5A29-4EF6-B1EF-2CA55748A772}"/>
          </ac:spMkLst>
        </pc:spChg>
        <pc:spChg chg="add del">
          <ac:chgData name="Sachin Sakpal" userId="9260db92-b93e-40e8-a9e9-9df12442e91d" providerId="ADAL" clId="{91A25F76-CAAC-4022-A79F-AFCF1256EC87}" dt="2025-07-28T10:50:20.220" v="57" actId="26606"/>
          <ac:spMkLst>
            <pc:docMk/>
            <pc:sldMk cId="2230464869" sldId="259"/>
            <ac:spMk id="59" creationId="{1BF0792A-0F2B-4A2E-AB38-0A4F18A3072D}"/>
          </ac:spMkLst>
        </pc:spChg>
        <pc:spChg chg="add del">
          <ac:chgData name="Sachin Sakpal" userId="9260db92-b93e-40e8-a9e9-9df12442e91d" providerId="ADAL" clId="{91A25F76-CAAC-4022-A79F-AFCF1256EC87}" dt="2025-07-28T10:50:20.220" v="57" actId="26606"/>
          <ac:spMkLst>
            <pc:docMk/>
            <pc:sldMk cId="2230464869" sldId="259"/>
            <ac:spMk id="60" creationId="{F57DB18D-C2F1-4C8C-8808-9C01ECE6834E}"/>
          </ac:spMkLst>
        </pc:spChg>
        <pc:spChg chg="add del">
          <ac:chgData name="Sachin Sakpal" userId="9260db92-b93e-40e8-a9e9-9df12442e91d" providerId="ADAL" clId="{91A25F76-CAAC-4022-A79F-AFCF1256EC87}" dt="2025-07-28T10:50:25.983" v="59" actId="26606"/>
          <ac:spMkLst>
            <pc:docMk/>
            <pc:sldMk cId="2230464869" sldId="259"/>
            <ac:spMk id="67" creationId="{23522FE7-5A29-4EF6-B1EF-2CA55748A772}"/>
          </ac:spMkLst>
        </pc:spChg>
        <pc:spChg chg="add del">
          <ac:chgData name="Sachin Sakpal" userId="9260db92-b93e-40e8-a9e9-9df12442e91d" providerId="ADAL" clId="{91A25F76-CAAC-4022-A79F-AFCF1256EC87}" dt="2025-07-28T10:50:25.983" v="59" actId="26606"/>
          <ac:spMkLst>
            <pc:docMk/>
            <pc:sldMk cId="2230464869" sldId="259"/>
            <ac:spMk id="71" creationId="{1C69834E-5EEE-4D61-833E-04928896454C}"/>
          </ac:spMkLst>
        </pc:spChg>
        <pc:spChg chg="add del">
          <ac:chgData name="Sachin Sakpal" userId="9260db92-b93e-40e8-a9e9-9df12442e91d" providerId="ADAL" clId="{91A25F76-CAAC-4022-A79F-AFCF1256EC87}" dt="2025-07-28T10:50:25.983" v="59" actId="26606"/>
          <ac:spMkLst>
            <pc:docMk/>
            <pc:sldMk cId="2230464869" sldId="259"/>
            <ac:spMk id="72" creationId="{58E5D9BA-46E7-4BFA-9C74-75495BF6F54D}"/>
          </ac:spMkLst>
        </pc:spChg>
        <pc:spChg chg="add del">
          <ac:chgData name="Sachin Sakpal" userId="9260db92-b93e-40e8-a9e9-9df12442e91d" providerId="ADAL" clId="{91A25F76-CAAC-4022-A79F-AFCF1256EC87}" dt="2025-07-28T10:50:25.983" v="59" actId="26606"/>
          <ac:spMkLst>
            <pc:docMk/>
            <pc:sldMk cId="2230464869" sldId="259"/>
            <ac:spMk id="73" creationId="{5B033D76-5800-44B6-AFE9-EE2106935115}"/>
          </ac:spMkLst>
        </pc:spChg>
        <pc:spChg chg="add del">
          <ac:chgData name="Sachin Sakpal" userId="9260db92-b93e-40e8-a9e9-9df12442e91d" providerId="ADAL" clId="{91A25F76-CAAC-4022-A79F-AFCF1256EC87}" dt="2025-07-28T10:50:25.983" v="59" actId="26606"/>
          <ac:spMkLst>
            <pc:docMk/>
            <pc:sldMk cId="2230464869" sldId="259"/>
            <ac:spMk id="74" creationId="{522D6F85-FFBA-4F81-AEE5-AAA17CB7AA98}"/>
          </ac:spMkLst>
        </pc:spChg>
        <pc:spChg chg="add del">
          <ac:chgData name="Sachin Sakpal" userId="9260db92-b93e-40e8-a9e9-9df12442e91d" providerId="ADAL" clId="{91A25F76-CAAC-4022-A79F-AFCF1256EC87}" dt="2025-07-28T10:50:25.983" v="59" actId="26606"/>
          <ac:spMkLst>
            <pc:docMk/>
            <pc:sldMk cId="2230464869" sldId="259"/>
            <ac:spMk id="75" creationId="{13B31514-E6DF-4357-9EEA-EFB7983080DA}"/>
          </ac:spMkLst>
        </pc:spChg>
        <pc:spChg chg="add del">
          <ac:chgData name="Sachin Sakpal" userId="9260db92-b93e-40e8-a9e9-9df12442e91d" providerId="ADAL" clId="{91A25F76-CAAC-4022-A79F-AFCF1256EC87}" dt="2025-07-28T10:50:28.346" v="61" actId="26606"/>
          <ac:spMkLst>
            <pc:docMk/>
            <pc:sldMk cId="2230464869" sldId="259"/>
            <ac:spMk id="79" creationId="{23522FE7-5A29-4EF6-B1EF-2CA55748A772}"/>
          </ac:spMkLst>
        </pc:spChg>
        <pc:spChg chg="add del">
          <ac:chgData name="Sachin Sakpal" userId="9260db92-b93e-40e8-a9e9-9df12442e91d" providerId="ADAL" clId="{91A25F76-CAAC-4022-A79F-AFCF1256EC87}" dt="2025-07-28T10:50:28.346" v="61" actId="26606"/>
          <ac:spMkLst>
            <pc:docMk/>
            <pc:sldMk cId="2230464869" sldId="259"/>
            <ac:spMk id="83" creationId="{1C69834E-5EEE-4D61-833E-04928896454C}"/>
          </ac:spMkLst>
        </pc:spChg>
        <pc:spChg chg="add del">
          <ac:chgData name="Sachin Sakpal" userId="9260db92-b93e-40e8-a9e9-9df12442e91d" providerId="ADAL" clId="{91A25F76-CAAC-4022-A79F-AFCF1256EC87}" dt="2025-07-28T10:50:28.346" v="61" actId="26606"/>
          <ac:spMkLst>
            <pc:docMk/>
            <pc:sldMk cId="2230464869" sldId="259"/>
            <ac:spMk id="84" creationId="{58E5D9BA-46E7-4BFA-9C74-75495BF6F54D}"/>
          </ac:spMkLst>
        </pc:spChg>
        <pc:spChg chg="add del">
          <ac:chgData name="Sachin Sakpal" userId="9260db92-b93e-40e8-a9e9-9df12442e91d" providerId="ADAL" clId="{91A25F76-CAAC-4022-A79F-AFCF1256EC87}" dt="2025-07-28T10:50:28.346" v="61" actId="26606"/>
          <ac:spMkLst>
            <pc:docMk/>
            <pc:sldMk cId="2230464869" sldId="259"/>
            <ac:spMk id="85" creationId="{5B033D76-5800-44B6-AFE9-EE2106935115}"/>
          </ac:spMkLst>
        </pc:spChg>
        <pc:spChg chg="add del">
          <ac:chgData name="Sachin Sakpal" userId="9260db92-b93e-40e8-a9e9-9df12442e91d" providerId="ADAL" clId="{91A25F76-CAAC-4022-A79F-AFCF1256EC87}" dt="2025-07-28T10:50:28.346" v="61" actId="26606"/>
          <ac:spMkLst>
            <pc:docMk/>
            <pc:sldMk cId="2230464869" sldId="259"/>
            <ac:spMk id="86" creationId="{522D6F85-FFBA-4F81-AEE5-AAA17CB7AA98}"/>
          </ac:spMkLst>
        </pc:spChg>
        <pc:spChg chg="add del">
          <ac:chgData name="Sachin Sakpal" userId="9260db92-b93e-40e8-a9e9-9df12442e91d" providerId="ADAL" clId="{91A25F76-CAAC-4022-A79F-AFCF1256EC87}" dt="2025-07-28T10:50:28.346" v="61" actId="26606"/>
          <ac:spMkLst>
            <pc:docMk/>
            <pc:sldMk cId="2230464869" sldId="259"/>
            <ac:spMk id="87" creationId="{13B31514-E6DF-4357-9EEA-EFB7983080DA}"/>
          </ac:spMkLst>
        </pc:spChg>
        <pc:spChg chg="add">
          <ac:chgData name="Sachin Sakpal" userId="9260db92-b93e-40e8-a9e9-9df12442e91d" providerId="ADAL" clId="{91A25F76-CAAC-4022-A79F-AFCF1256EC87}" dt="2025-07-28T10:50:28.372" v="62" actId="26606"/>
          <ac:spMkLst>
            <pc:docMk/>
            <pc:sldMk cId="2230464869" sldId="259"/>
            <ac:spMk id="91" creationId="{23522FE7-5A29-4EF6-B1EF-2CA55748A772}"/>
          </ac:spMkLst>
        </pc:spChg>
        <pc:spChg chg="add">
          <ac:chgData name="Sachin Sakpal" userId="9260db92-b93e-40e8-a9e9-9df12442e91d" providerId="ADAL" clId="{91A25F76-CAAC-4022-A79F-AFCF1256EC87}" dt="2025-07-28T10:50:28.372" v="62" actId="26606"/>
          <ac:spMkLst>
            <pc:docMk/>
            <pc:sldMk cId="2230464869" sldId="259"/>
            <ac:spMk id="95" creationId="{1BF0792A-0F2B-4A2E-AB38-0A4F18A3072D}"/>
          </ac:spMkLst>
        </pc:spChg>
        <pc:spChg chg="add">
          <ac:chgData name="Sachin Sakpal" userId="9260db92-b93e-40e8-a9e9-9df12442e91d" providerId="ADAL" clId="{91A25F76-CAAC-4022-A79F-AFCF1256EC87}" dt="2025-07-28T10:50:28.372" v="62" actId="26606"/>
          <ac:spMkLst>
            <pc:docMk/>
            <pc:sldMk cId="2230464869" sldId="259"/>
            <ac:spMk id="96" creationId="{F57DB18D-C2F1-4C8C-8808-9C01ECE6834E}"/>
          </ac:spMkLst>
        </pc:spChg>
        <pc:grpChg chg="add">
          <ac:chgData name="Sachin Sakpal" userId="9260db92-b93e-40e8-a9e9-9df12442e91d" providerId="ADAL" clId="{91A25F76-CAAC-4022-A79F-AFCF1256EC87}" dt="2025-07-28T10:47:47.793" v="44" actId="26606"/>
          <ac:grpSpMkLst>
            <pc:docMk/>
            <pc:sldMk cId="2230464869" sldId="259"/>
            <ac:grpSpMk id="20" creationId="{E5D935FA-3336-4941-9214-E250A5727F40}"/>
          </ac:grpSpMkLst>
        </pc:grpChg>
        <pc:picChg chg="add del">
          <ac:chgData name="Sachin Sakpal" userId="9260db92-b93e-40e8-a9e9-9df12442e91d" providerId="ADAL" clId="{91A25F76-CAAC-4022-A79F-AFCF1256EC87}" dt="2025-07-28T10:50:28.372" v="62" actId="26606"/>
          <ac:picMkLst>
            <pc:docMk/>
            <pc:sldMk cId="2230464869" sldId="259"/>
            <ac:picMk id="10" creationId="{C2192E09-EBC7-416C-B887-DFF915D7F43D}"/>
          </ac:picMkLst>
        </pc:picChg>
        <pc:picChg chg="add del">
          <ac:chgData name="Sachin Sakpal" userId="9260db92-b93e-40e8-a9e9-9df12442e91d" providerId="ADAL" clId="{91A25F76-CAAC-4022-A79F-AFCF1256EC87}" dt="2025-07-28T10:50:28.372" v="62" actId="26606"/>
          <ac:picMkLst>
            <pc:docMk/>
            <pc:sldMk cId="2230464869" sldId="259"/>
            <ac:picMk id="28" creationId="{75CC23F7-9F20-4C4B-8608-BD4DE9728FA5}"/>
          </ac:picMkLst>
        </pc:picChg>
        <pc:picChg chg="add del">
          <ac:chgData name="Sachin Sakpal" userId="9260db92-b93e-40e8-a9e9-9df12442e91d" providerId="ADAL" clId="{91A25F76-CAAC-4022-A79F-AFCF1256EC87}" dt="2025-07-28T10:50:20.220" v="57" actId="26606"/>
          <ac:picMkLst>
            <pc:docMk/>
            <pc:sldMk cId="2230464869" sldId="259"/>
            <ac:picMk id="56" creationId="{C2192E09-EBC7-416C-B887-DFF915D7F43D}"/>
          </ac:picMkLst>
        </pc:picChg>
        <pc:picChg chg="add">
          <ac:chgData name="Sachin Sakpal" userId="9260db92-b93e-40e8-a9e9-9df12442e91d" providerId="ADAL" clId="{91A25F76-CAAC-4022-A79F-AFCF1256EC87}" dt="2025-07-28T10:50:28.372" v="62" actId="26606"/>
          <ac:picMkLst>
            <pc:docMk/>
            <pc:sldMk cId="2230464869" sldId="259"/>
            <ac:picMk id="92" creationId="{C2192E09-EBC7-416C-B887-DFF915D7F43D}"/>
          </ac:picMkLst>
        </pc:picChg>
        <pc:cxnChg chg="add">
          <ac:chgData name="Sachin Sakpal" userId="9260db92-b93e-40e8-a9e9-9df12442e91d" providerId="ADAL" clId="{91A25F76-CAAC-4022-A79F-AFCF1256EC87}" dt="2025-07-28T10:47:47.793" v="44" actId="26606"/>
          <ac:cxnSpMkLst>
            <pc:docMk/>
            <pc:sldMk cId="2230464869" sldId="259"/>
            <ac:cxnSpMk id="14" creationId="{3BBC7667-C352-4842-9AFD-E5C16AD002F4}"/>
          </ac:cxnSpMkLst>
        </pc:cxnChg>
        <pc:cxnChg chg="add">
          <ac:chgData name="Sachin Sakpal" userId="9260db92-b93e-40e8-a9e9-9df12442e91d" providerId="ADAL" clId="{91A25F76-CAAC-4022-A79F-AFCF1256EC87}" dt="2025-07-28T10:47:47.793" v="44" actId="26606"/>
          <ac:cxnSpMkLst>
            <pc:docMk/>
            <pc:sldMk cId="2230464869" sldId="259"/>
            <ac:cxnSpMk id="24" creationId="{87F797D1-251E-41FE-9FF8-AD487DEF28AC}"/>
          </ac:cxnSpMkLst>
        </pc:cxnChg>
      </pc:sldChg>
      <pc:sldChg chg="modSp new del mod">
        <pc:chgData name="Sachin Sakpal" userId="9260db92-b93e-40e8-a9e9-9df12442e91d" providerId="ADAL" clId="{91A25F76-CAAC-4022-A79F-AFCF1256EC87}" dt="2025-07-28T10:49:23.117" v="51" actId="2696"/>
        <pc:sldMkLst>
          <pc:docMk/>
          <pc:sldMk cId="3195519187" sldId="260"/>
        </pc:sldMkLst>
        <pc:spChg chg="mod">
          <ac:chgData name="Sachin Sakpal" userId="9260db92-b93e-40e8-a9e9-9df12442e91d" providerId="ADAL" clId="{91A25F76-CAAC-4022-A79F-AFCF1256EC87}" dt="2025-07-28T10:46:54.164" v="34" actId="255"/>
          <ac:spMkLst>
            <pc:docMk/>
            <pc:sldMk cId="3195519187" sldId="260"/>
            <ac:spMk id="2" creationId="{D1A86EEA-6382-E092-9DB5-28F77802647C}"/>
          </ac:spMkLst>
        </pc:spChg>
        <pc:spChg chg="mod">
          <ac:chgData name="Sachin Sakpal" userId="9260db92-b93e-40e8-a9e9-9df12442e91d" providerId="ADAL" clId="{91A25F76-CAAC-4022-A79F-AFCF1256EC87}" dt="2025-07-28T10:47:43.170" v="42"/>
          <ac:spMkLst>
            <pc:docMk/>
            <pc:sldMk cId="3195519187" sldId="260"/>
            <ac:spMk id="3" creationId="{BACEB89D-5513-D693-D787-2105211BDB0D}"/>
          </ac:spMkLst>
        </pc:spChg>
      </pc:sldChg>
      <pc:sldChg chg="modSp new mod">
        <pc:chgData name="Sachin Sakpal" userId="9260db92-b93e-40e8-a9e9-9df12442e91d" providerId="ADAL" clId="{91A25F76-CAAC-4022-A79F-AFCF1256EC87}" dt="2025-07-28T12:13:34.594" v="423" actId="27636"/>
        <pc:sldMkLst>
          <pc:docMk/>
          <pc:sldMk cId="3997422334" sldId="260"/>
        </pc:sldMkLst>
        <pc:spChg chg="mod">
          <ac:chgData name="Sachin Sakpal" userId="9260db92-b93e-40e8-a9e9-9df12442e91d" providerId="ADAL" clId="{91A25F76-CAAC-4022-A79F-AFCF1256EC87}" dt="2025-07-28T11:26:38.004" v="199" actId="14100"/>
          <ac:spMkLst>
            <pc:docMk/>
            <pc:sldMk cId="3997422334" sldId="260"/>
            <ac:spMk id="2" creationId="{F403FCEC-7C2F-254A-9A02-C8C80B09F351}"/>
          </ac:spMkLst>
        </pc:spChg>
        <pc:spChg chg="mod">
          <ac:chgData name="Sachin Sakpal" userId="9260db92-b93e-40e8-a9e9-9df12442e91d" providerId="ADAL" clId="{91A25F76-CAAC-4022-A79F-AFCF1256EC87}" dt="2025-07-28T12:13:34.594" v="423" actId="27636"/>
          <ac:spMkLst>
            <pc:docMk/>
            <pc:sldMk cId="3997422334" sldId="260"/>
            <ac:spMk id="3" creationId="{69609E8F-21AB-E763-E363-770B87466870}"/>
          </ac:spMkLst>
        </pc:spChg>
      </pc:sldChg>
      <pc:sldChg chg="modSp new del">
        <pc:chgData name="Sachin Sakpal" userId="9260db92-b93e-40e8-a9e9-9df12442e91d" providerId="ADAL" clId="{91A25F76-CAAC-4022-A79F-AFCF1256EC87}" dt="2025-07-28T10:53:08.901" v="110" actId="2696"/>
        <pc:sldMkLst>
          <pc:docMk/>
          <pc:sldMk cId="1458394872" sldId="261"/>
        </pc:sldMkLst>
        <pc:spChg chg="mod">
          <ac:chgData name="Sachin Sakpal" userId="9260db92-b93e-40e8-a9e9-9df12442e91d" providerId="ADAL" clId="{91A25F76-CAAC-4022-A79F-AFCF1256EC87}" dt="2025-07-28T10:47:43.170" v="42"/>
          <ac:spMkLst>
            <pc:docMk/>
            <pc:sldMk cId="1458394872" sldId="261"/>
            <ac:spMk id="2" creationId="{C4AC6DE5-E7B2-C986-48FB-AE5A4BEFB6A2}"/>
          </ac:spMkLst>
        </pc:spChg>
        <pc:spChg chg="mod">
          <ac:chgData name="Sachin Sakpal" userId="9260db92-b93e-40e8-a9e9-9df12442e91d" providerId="ADAL" clId="{91A25F76-CAAC-4022-A79F-AFCF1256EC87}" dt="2025-07-28T10:47:43.170" v="42"/>
          <ac:spMkLst>
            <pc:docMk/>
            <pc:sldMk cId="1458394872" sldId="261"/>
            <ac:spMk id="3" creationId="{768362C5-9562-451E-2D3C-E8815FCA7BAF}"/>
          </ac:spMkLst>
        </pc:spChg>
      </pc:sldChg>
      <pc:sldChg chg="addSp delSp modSp new mod setBg">
        <pc:chgData name="Sachin Sakpal" userId="9260db92-b93e-40e8-a9e9-9df12442e91d" providerId="ADAL" clId="{91A25F76-CAAC-4022-A79F-AFCF1256EC87}" dt="2025-07-28T12:13:57.644" v="425" actId="255"/>
        <pc:sldMkLst>
          <pc:docMk/>
          <pc:sldMk cId="4100549041" sldId="261"/>
        </pc:sldMkLst>
        <pc:spChg chg="mod">
          <ac:chgData name="Sachin Sakpal" userId="9260db92-b93e-40e8-a9e9-9df12442e91d" providerId="ADAL" clId="{91A25F76-CAAC-4022-A79F-AFCF1256EC87}" dt="2025-07-28T11:17:16.272" v="159" actId="26606"/>
          <ac:spMkLst>
            <pc:docMk/>
            <pc:sldMk cId="4100549041" sldId="261"/>
            <ac:spMk id="2" creationId="{465B034E-8CFD-C9AC-4412-BDB8E9424E79}"/>
          </ac:spMkLst>
        </pc:spChg>
        <pc:spChg chg="del">
          <ac:chgData name="Sachin Sakpal" userId="9260db92-b93e-40e8-a9e9-9df12442e91d" providerId="ADAL" clId="{91A25F76-CAAC-4022-A79F-AFCF1256EC87}" dt="2025-07-28T10:57:30.246" v="128"/>
          <ac:spMkLst>
            <pc:docMk/>
            <pc:sldMk cId="4100549041" sldId="261"/>
            <ac:spMk id="3" creationId="{3B63F035-DDB3-8FA4-9A29-FCF131D067B8}"/>
          </ac:spMkLst>
        </pc:spChg>
        <pc:spChg chg="add del">
          <ac:chgData name="Sachin Sakpal" userId="9260db92-b93e-40e8-a9e9-9df12442e91d" providerId="ADAL" clId="{91A25F76-CAAC-4022-A79F-AFCF1256EC87}" dt="2025-07-28T11:17:16.272" v="159" actId="26606"/>
          <ac:spMkLst>
            <pc:docMk/>
            <pc:sldMk cId="4100549041" sldId="261"/>
            <ac:spMk id="9" creationId="{482E7304-2AC2-4A5C-924D-A6AC3FFC5EAC}"/>
          </ac:spMkLst>
        </pc:spChg>
        <pc:spChg chg="add del">
          <ac:chgData name="Sachin Sakpal" userId="9260db92-b93e-40e8-a9e9-9df12442e91d" providerId="ADAL" clId="{91A25F76-CAAC-4022-A79F-AFCF1256EC87}" dt="2025-07-28T11:17:16.272" v="159" actId="26606"/>
          <ac:spMkLst>
            <pc:docMk/>
            <pc:sldMk cId="4100549041" sldId="261"/>
            <ac:spMk id="13" creationId="{A3C183B1-1D4B-4E3D-A02E-A426E3BFA016}"/>
          </ac:spMkLst>
        </pc:spChg>
        <pc:spChg chg="add">
          <ac:chgData name="Sachin Sakpal" userId="9260db92-b93e-40e8-a9e9-9df12442e91d" providerId="ADAL" clId="{91A25F76-CAAC-4022-A79F-AFCF1256EC87}" dt="2025-07-28T11:17:16.272" v="159" actId="26606"/>
          <ac:spMkLst>
            <pc:docMk/>
            <pc:sldMk cId="4100549041" sldId="261"/>
            <ac:spMk id="18" creationId="{482E7304-2AC2-4A5C-924D-A6AC3FFC5EAC}"/>
          </ac:spMkLst>
        </pc:spChg>
        <pc:spChg chg="add">
          <ac:chgData name="Sachin Sakpal" userId="9260db92-b93e-40e8-a9e9-9df12442e91d" providerId="ADAL" clId="{91A25F76-CAAC-4022-A79F-AFCF1256EC87}" dt="2025-07-28T11:17:16.272" v="159" actId="26606"/>
          <ac:spMkLst>
            <pc:docMk/>
            <pc:sldMk cId="4100549041" sldId="261"/>
            <ac:spMk id="22" creationId="{A3C183B1-1D4B-4E3D-A02E-A426E3BFA016}"/>
          </ac:spMkLst>
        </pc:spChg>
        <pc:graphicFrameChg chg="add mod modGraphic">
          <ac:chgData name="Sachin Sakpal" userId="9260db92-b93e-40e8-a9e9-9df12442e91d" providerId="ADAL" clId="{91A25F76-CAAC-4022-A79F-AFCF1256EC87}" dt="2025-07-28T12:13:57.644" v="425" actId="255"/>
          <ac:graphicFrameMkLst>
            <pc:docMk/>
            <pc:sldMk cId="4100549041" sldId="261"/>
            <ac:graphicFrameMk id="4" creationId="{F4EA0F42-E87C-69A9-F9F5-EA743A949F38}"/>
          </ac:graphicFrameMkLst>
        </pc:graphicFrameChg>
        <pc:cxnChg chg="add del">
          <ac:chgData name="Sachin Sakpal" userId="9260db92-b93e-40e8-a9e9-9df12442e91d" providerId="ADAL" clId="{91A25F76-CAAC-4022-A79F-AFCF1256EC87}" dt="2025-07-28T11:17:16.272" v="159" actId="26606"/>
          <ac:cxnSpMkLst>
            <pc:docMk/>
            <pc:sldMk cId="4100549041" sldId="261"/>
            <ac:cxnSpMk id="11" creationId="{D259FEF2-F6A5-442F-BA10-4E39EECD0ABE}"/>
          </ac:cxnSpMkLst>
        </pc:cxnChg>
        <pc:cxnChg chg="add">
          <ac:chgData name="Sachin Sakpal" userId="9260db92-b93e-40e8-a9e9-9df12442e91d" providerId="ADAL" clId="{91A25F76-CAAC-4022-A79F-AFCF1256EC87}" dt="2025-07-28T11:17:16.272" v="159" actId="26606"/>
          <ac:cxnSpMkLst>
            <pc:docMk/>
            <pc:sldMk cId="4100549041" sldId="261"/>
            <ac:cxnSpMk id="20" creationId="{D259FEF2-F6A5-442F-BA10-4E39EECD0ABE}"/>
          </ac:cxnSpMkLst>
        </pc:cxnChg>
      </pc:sldChg>
      <pc:sldChg chg="new del">
        <pc:chgData name="Sachin Sakpal" userId="9260db92-b93e-40e8-a9e9-9df12442e91d" providerId="ADAL" clId="{91A25F76-CAAC-4022-A79F-AFCF1256EC87}" dt="2025-07-28T11:00:32.374" v="154" actId="2696"/>
        <pc:sldMkLst>
          <pc:docMk/>
          <pc:sldMk cId="1769763980" sldId="262"/>
        </pc:sldMkLst>
      </pc:sldChg>
      <pc:sldChg chg="addSp delSp modSp new del mod setBg">
        <pc:chgData name="Sachin Sakpal" userId="9260db92-b93e-40e8-a9e9-9df12442e91d" providerId="ADAL" clId="{91A25F76-CAAC-4022-A79F-AFCF1256EC87}" dt="2025-07-28T11:24:33.747" v="179" actId="2696"/>
        <pc:sldMkLst>
          <pc:docMk/>
          <pc:sldMk cId="3749922622" sldId="262"/>
        </pc:sldMkLst>
        <pc:spChg chg="mod">
          <ac:chgData name="Sachin Sakpal" userId="9260db92-b93e-40e8-a9e9-9df12442e91d" providerId="ADAL" clId="{91A25F76-CAAC-4022-A79F-AFCF1256EC87}" dt="2025-07-28T11:16:51.746" v="157" actId="14100"/>
          <ac:spMkLst>
            <pc:docMk/>
            <pc:sldMk cId="3749922622" sldId="262"/>
            <ac:spMk id="2" creationId="{E56063E4-1BE7-240D-4629-D8EA7EEBF8E7}"/>
          </ac:spMkLst>
        </pc:spChg>
        <pc:spChg chg="del">
          <ac:chgData name="Sachin Sakpal" userId="9260db92-b93e-40e8-a9e9-9df12442e91d" providerId="ADAL" clId="{91A25F76-CAAC-4022-A79F-AFCF1256EC87}" dt="2025-07-28T11:17:00.603" v="158"/>
          <ac:spMkLst>
            <pc:docMk/>
            <pc:sldMk cId="3749922622" sldId="262"/>
            <ac:spMk id="3" creationId="{1867F972-8C86-7C47-7E3C-45D949792BE0}"/>
          </ac:spMkLst>
        </pc:spChg>
        <pc:graphicFrameChg chg="add mod modGraphic">
          <ac:chgData name="Sachin Sakpal" userId="9260db92-b93e-40e8-a9e9-9df12442e91d" providerId="ADAL" clId="{91A25F76-CAAC-4022-A79F-AFCF1256EC87}" dt="2025-07-28T11:17:37.598" v="162" actId="14734"/>
          <ac:graphicFrameMkLst>
            <pc:docMk/>
            <pc:sldMk cId="3749922622" sldId="262"/>
            <ac:graphicFrameMk id="4" creationId="{CF270A86-2DED-9165-747B-22AEDF606817}"/>
          </ac:graphicFrameMkLst>
        </pc:graphicFrameChg>
      </pc:sldChg>
      <pc:sldChg chg="modSp add mod">
        <pc:chgData name="Sachin Sakpal" userId="9260db92-b93e-40e8-a9e9-9df12442e91d" providerId="ADAL" clId="{91A25F76-CAAC-4022-A79F-AFCF1256EC87}" dt="2025-07-28T12:14:06.537" v="426" actId="2711"/>
        <pc:sldMkLst>
          <pc:docMk/>
          <pc:sldMk cId="2378965798" sldId="263"/>
        </pc:sldMkLst>
        <pc:spChg chg="mod">
          <ac:chgData name="Sachin Sakpal" userId="9260db92-b93e-40e8-a9e9-9df12442e91d" providerId="ADAL" clId="{91A25F76-CAAC-4022-A79F-AFCF1256EC87}" dt="2025-07-28T11:50:13.646" v="350" actId="20577"/>
          <ac:spMkLst>
            <pc:docMk/>
            <pc:sldMk cId="2378965798" sldId="263"/>
            <ac:spMk id="2" creationId="{0921B1CE-1F62-88EB-E90F-1AD53A7DA281}"/>
          </ac:spMkLst>
        </pc:spChg>
        <pc:graphicFrameChg chg="mod modGraphic">
          <ac:chgData name="Sachin Sakpal" userId="9260db92-b93e-40e8-a9e9-9df12442e91d" providerId="ADAL" clId="{91A25F76-CAAC-4022-A79F-AFCF1256EC87}" dt="2025-07-28T12:14:06.537" v="426" actId="2711"/>
          <ac:graphicFrameMkLst>
            <pc:docMk/>
            <pc:sldMk cId="2378965798" sldId="263"/>
            <ac:graphicFrameMk id="4" creationId="{8910BFB7-E4CF-FED1-BDD3-D53745BC7EF0}"/>
          </ac:graphicFrameMkLst>
        </pc:graphicFrameChg>
      </pc:sldChg>
      <pc:sldChg chg="addSp delSp modSp new del mod">
        <pc:chgData name="Sachin Sakpal" userId="9260db92-b93e-40e8-a9e9-9df12442e91d" providerId="ADAL" clId="{91A25F76-CAAC-4022-A79F-AFCF1256EC87}" dt="2025-07-28T11:30:19.535" v="224" actId="2696"/>
        <pc:sldMkLst>
          <pc:docMk/>
          <pc:sldMk cId="2160791356" sldId="264"/>
        </pc:sldMkLst>
        <pc:spChg chg="mod">
          <ac:chgData name="Sachin Sakpal" userId="9260db92-b93e-40e8-a9e9-9df12442e91d" providerId="ADAL" clId="{91A25F76-CAAC-4022-A79F-AFCF1256EC87}" dt="2025-07-28T11:26:46.270" v="200" actId="14100"/>
          <ac:spMkLst>
            <pc:docMk/>
            <pc:sldMk cId="2160791356" sldId="264"/>
            <ac:spMk id="2" creationId="{A22221AF-38B3-D524-BA39-267AE732F91E}"/>
          </ac:spMkLst>
        </pc:spChg>
        <pc:spChg chg="del">
          <ac:chgData name="Sachin Sakpal" userId="9260db92-b93e-40e8-a9e9-9df12442e91d" providerId="ADAL" clId="{91A25F76-CAAC-4022-A79F-AFCF1256EC87}" dt="2025-07-28T11:25:07.894" v="183" actId="22"/>
          <ac:spMkLst>
            <pc:docMk/>
            <pc:sldMk cId="2160791356" sldId="264"/>
            <ac:spMk id="3" creationId="{723E44C2-306B-A9F4-1947-3B4EE61C9110}"/>
          </ac:spMkLst>
        </pc:spChg>
        <pc:picChg chg="add mod ord">
          <ac:chgData name="Sachin Sakpal" userId="9260db92-b93e-40e8-a9e9-9df12442e91d" providerId="ADAL" clId="{91A25F76-CAAC-4022-A79F-AFCF1256EC87}" dt="2025-07-28T11:25:23.029" v="187" actId="14100"/>
          <ac:picMkLst>
            <pc:docMk/>
            <pc:sldMk cId="2160791356" sldId="264"/>
            <ac:picMk id="5" creationId="{EE66F92F-CF40-9E9B-8AD3-35958E29D7BE}"/>
          </ac:picMkLst>
        </pc:picChg>
      </pc:sldChg>
      <pc:sldChg chg="new del">
        <pc:chgData name="Sachin Sakpal" userId="9260db92-b93e-40e8-a9e9-9df12442e91d" providerId="ADAL" clId="{91A25F76-CAAC-4022-A79F-AFCF1256EC87}" dt="2025-07-28T11:24:47.295" v="181" actId="2696"/>
        <pc:sldMkLst>
          <pc:docMk/>
          <pc:sldMk cId="4136745981" sldId="264"/>
        </pc:sldMkLst>
      </pc:sldChg>
      <pc:sldChg chg="addSp delSp modSp new mod">
        <pc:chgData name="Sachin Sakpal" userId="9260db92-b93e-40e8-a9e9-9df12442e91d" providerId="ADAL" clId="{91A25F76-CAAC-4022-A79F-AFCF1256EC87}" dt="2025-07-28T11:50:34.837" v="352" actId="14100"/>
        <pc:sldMkLst>
          <pc:docMk/>
          <pc:sldMk cId="954314148" sldId="265"/>
        </pc:sldMkLst>
        <pc:spChg chg="add del">
          <ac:chgData name="Sachin Sakpal" userId="9260db92-b93e-40e8-a9e9-9df12442e91d" providerId="ADAL" clId="{91A25F76-CAAC-4022-A79F-AFCF1256EC87}" dt="2025-07-28T11:28:44.976" v="208" actId="22"/>
          <ac:spMkLst>
            <pc:docMk/>
            <pc:sldMk cId="954314148" sldId="265"/>
            <ac:spMk id="4" creationId="{945594D3-1F46-84E7-BB67-9BF00A0E2227}"/>
          </ac:spMkLst>
        </pc:spChg>
        <pc:spChg chg="add mod">
          <ac:chgData name="Sachin Sakpal" userId="9260db92-b93e-40e8-a9e9-9df12442e91d" providerId="ADAL" clId="{91A25F76-CAAC-4022-A79F-AFCF1256EC87}" dt="2025-07-28T11:50:32.289" v="351" actId="1076"/>
          <ac:spMkLst>
            <pc:docMk/>
            <pc:sldMk cId="954314148" sldId="265"/>
            <ac:spMk id="6" creationId="{547ACAF8-C8B7-3EC2-BDBD-0AFE6F3DFF6E}"/>
          </ac:spMkLst>
        </pc:spChg>
        <pc:picChg chg="add mod">
          <ac:chgData name="Sachin Sakpal" userId="9260db92-b93e-40e8-a9e9-9df12442e91d" providerId="ADAL" clId="{91A25F76-CAAC-4022-A79F-AFCF1256EC87}" dt="2025-07-28T11:28:49.029" v="213"/>
          <ac:picMkLst>
            <pc:docMk/>
            <pc:sldMk cId="954314148" sldId="265"/>
            <ac:picMk id="2" creationId="{DB2D4AA5-8E0C-9946-7D8A-0C797E7C4013}"/>
          </ac:picMkLst>
        </pc:picChg>
        <pc:picChg chg="add mod">
          <ac:chgData name="Sachin Sakpal" userId="9260db92-b93e-40e8-a9e9-9df12442e91d" providerId="ADAL" clId="{91A25F76-CAAC-4022-A79F-AFCF1256EC87}" dt="2025-07-28T11:50:34.837" v="352" actId="14100"/>
          <ac:picMkLst>
            <pc:docMk/>
            <pc:sldMk cId="954314148" sldId="265"/>
            <ac:picMk id="7" creationId="{E2F6E0D0-B90D-A765-F874-E28AFED7E639}"/>
          </ac:picMkLst>
        </pc:picChg>
      </pc:sldChg>
      <pc:sldChg chg="modSp add mod">
        <pc:chgData name="Sachin Sakpal" userId="9260db92-b93e-40e8-a9e9-9df12442e91d" providerId="ADAL" clId="{91A25F76-CAAC-4022-A79F-AFCF1256EC87}" dt="2025-07-28T12:14:14.973" v="427" actId="2711"/>
        <pc:sldMkLst>
          <pc:docMk/>
          <pc:sldMk cId="3238860770" sldId="266"/>
        </pc:sldMkLst>
        <pc:spChg chg="mod">
          <ac:chgData name="Sachin Sakpal" userId="9260db92-b93e-40e8-a9e9-9df12442e91d" providerId="ADAL" clId="{91A25F76-CAAC-4022-A79F-AFCF1256EC87}" dt="2025-07-28T11:31:18.590" v="226"/>
          <ac:spMkLst>
            <pc:docMk/>
            <pc:sldMk cId="3238860770" sldId="266"/>
            <ac:spMk id="2" creationId="{8A19EE46-CEBB-6CE5-E19B-F9FCE6122296}"/>
          </ac:spMkLst>
        </pc:spChg>
        <pc:graphicFrameChg chg="mod modGraphic">
          <ac:chgData name="Sachin Sakpal" userId="9260db92-b93e-40e8-a9e9-9df12442e91d" providerId="ADAL" clId="{91A25F76-CAAC-4022-A79F-AFCF1256EC87}" dt="2025-07-28T12:14:14.973" v="427" actId="2711"/>
          <ac:graphicFrameMkLst>
            <pc:docMk/>
            <pc:sldMk cId="3238860770" sldId="266"/>
            <ac:graphicFrameMk id="4" creationId="{3CACC68C-5FA1-CA3B-FBC1-3996BAFFD956}"/>
          </ac:graphicFrameMkLst>
        </pc:graphicFrameChg>
      </pc:sldChg>
      <pc:sldChg chg="addSp delSp modSp new mod ord setBg">
        <pc:chgData name="Sachin Sakpal" userId="9260db92-b93e-40e8-a9e9-9df12442e91d" providerId="ADAL" clId="{91A25F76-CAAC-4022-A79F-AFCF1256EC87}" dt="2025-07-28T11:43:03.452" v="320" actId="1076"/>
        <pc:sldMkLst>
          <pc:docMk/>
          <pc:sldMk cId="2694630160" sldId="267"/>
        </pc:sldMkLst>
        <pc:spChg chg="add del">
          <ac:chgData name="Sachin Sakpal" userId="9260db92-b93e-40e8-a9e9-9df12442e91d" providerId="ADAL" clId="{91A25F76-CAAC-4022-A79F-AFCF1256EC87}" dt="2025-07-28T11:35:44.131" v="239" actId="22"/>
          <ac:spMkLst>
            <pc:docMk/>
            <pc:sldMk cId="2694630160" sldId="267"/>
            <ac:spMk id="3" creationId="{3873D12E-3395-5545-9A84-630C39C56653}"/>
          </ac:spMkLst>
        </pc:spChg>
        <pc:spChg chg="add del mod">
          <ac:chgData name="Sachin Sakpal" userId="9260db92-b93e-40e8-a9e9-9df12442e91d" providerId="ADAL" clId="{91A25F76-CAAC-4022-A79F-AFCF1256EC87}" dt="2025-07-28T11:36:04.966" v="243" actId="22"/>
          <ac:spMkLst>
            <pc:docMk/>
            <pc:sldMk cId="2694630160" sldId="267"/>
            <ac:spMk id="5" creationId="{3B79E3D1-0E39-158E-F9C0-B847D41A163B}"/>
          </ac:spMkLst>
        </pc:spChg>
        <pc:spChg chg="add del">
          <ac:chgData name="Sachin Sakpal" userId="9260db92-b93e-40e8-a9e9-9df12442e91d" providerId="ADAL" clId="{91A25F76-CAAC-4022-A79F-AFCF1256EC87}" dt="2025-07-28T11:36:14.065" v="245" actId="22"/>
          <ac:spMkLst>
            <pc:docMk/>
            <pc:sldMk cId="2694630160" sldId="267"/>
            <ac:spMk id="7" creationId="{A78387D1-EC51-4E8B-E46B-B2981080EF50}"/>
          </ac:spMkLst>
        </pc:spChg>
        <pc:spChg chg="add del">
          <ac:chgData name="Sachin Sakpal" userId="9260db92-b93e-40e8-a9e9-9df12442e91d" providerId="ADAL" clId="{91A25F76-CAAC-4022-A79F-AFCF1256EC87}" dt="2025-07-28T11:42:13.093" v="305" actId="26606"/>
          <ac:spMkLst>
            <pc:docMk/>
            <pc:sldMk cId="2694630160" sldId="267"/>
            <ac:spMk id="14" creationId="{882C17D0-0115-4E43-AF4A-3BA36E80919D}"/>
          </ac:spMkLst>
        </pc:spChg>
        <pc:spChg chg="add del">
          <ac:chgData name="Sachin Sakpal" userId="9260db92-b93e-40e8-a9e9-9df12442e91d" providerId="ADAL" clId="{91A25F76-CAAC-4022-A79F-AFCF1256EC87}" dt="2025-07-28T11:42:13.093" v="305" actId="26606"/>
          <ac:spMkLst>
            <pc:docMk/>
            <pc:sldMk cId="2694630160" sldId="267"/>
            <ac:spMk id="16" creationId="{A2982B51-6FEC-4000-8197-30B2EE78ADE0}"/>
          </ac:spMkLst>
        </pc:spChg>
        <pc:spChg chg="add del">
          <ac:chgData name="Sachin Sakpal" userId="9260db92-b93e-40e8-a9e9-9df12442e91d" providerId="ADAL" clId="{91A25F76-CAAC-4022-A79F-AFCF1256EC87}" dt="2025-07-28T11:42:13.093" v="305" actId="26606"/>
          <ac:spMkLst>
            <pc:docMk/>
            <pc:sldMk cId="2694630160" sldId="267"/>
            <ac:spMk id="18" creationId="{E5DFB8AC-1A2A-4330-B50D-AAE63C682328}"/>
          </ac:spMkLst>
        </pc:spChg>
        <pc:spChg chg="add del">
          <ac:chgData name="Sachin Sakpal" userId="9260db92-b93e-40e8-a9e9-9df12442e91d" providerId="ADAL" clId="{91A25F76-CAAC-4022-A79F-AFCF1256EC87}" dt="2025-07-28T11:42:13.922" v="307" actId="26606"/>
          <ac:spMkLst>
            <pc:docMk/>
            <pc:sldMk cId="2694630160" sldId="267"/>
            <ac:spMk id="20" creationId="{2C6F198E-F7A1-4125-910D-641C0C2A76D5}"/>
          </ac:spMkLst>
        </pc:spChg>
        <pc:spChg chg="add del">
          <ac:chgData name="Sachin Sakpal" userId="9260db92-b93e-40e8-a9e9-9df12442e91d" providerId="ADAL" clId="{91A25F76-CAAC-4022-A79F-AFCF1256EC87}" dt="2025-07-28T11:42:13.922" v="307" actId="26606"/>
          <ac:spMkLst>
            <pc:docMk/>
            <pc:sldMk cId="2694630160" sldId="267"/>
            <ac:spMk id="21" creationId="{907C3A25-D9A7-4F2D-B44C-FA8EB24C7AFD}"/>
          </ac:spMkLst>
        </pc:spChg>
        <pc:spChg chg="add del">
          <ac:chgData name="Sachin Sakpal" userId="9260db92-b93e-40e8-a9e9-9df12442e91d" providerId="ADAL" clId="{91A25F76-CAAC-4022-A79F-AFCF1256EC87}" dt="2025-07-28T11:42:13.922" v="307" actId="26606"/>
          <ac:spMkLst>
            <pc:docMk/>
            <pc:sldMk cId="2694630160" sldId="267"/>
            <ac:spMk id="22" creationId="{18E8515E-B8C8-482A-A9B5-CE57BC080AAD}"/>
          </ac:spMkLst>
        </pc:spChg>
        <pc:spChg chg="add del">
          <ac:chgData name="Sachin Sakpal" userId="9260db92-b93e-40e8-a9e9-9df12442e91d" providerId="ADAL" clId="{91A25F76-CAAC-4022-A79F-AFCF1256EC87}" dt="2025-07-28T11:42:18.216" v="309" actId="26606"/>
          <ac:spMkLst>
            <pc:docMk/>
            <pc:sldMk cId="2694630160" sldId="267"/>
            <ac:spMk id="24" creationId="{F1176DA6-4BBF-42A4-9C94-E6613CCD6B37}"/>
          </ac:spMkLst>
        </pc:spChg>
        <pc:spChg chg="add del">
          <ac:chgData name="Sachin Sakpal" userId="9260db92-b93e-40e8-a9e9-9df12442e91d" providerId="ADAL" clId="{91A25F76-CAAC-4022-A79F-AFCF1256EC87}" dt="2025-07-28T11:42:18.216" v="309" actId="26606"/>
          <ac:spMkLst>
            <pc:docMk/>
            <pc:sldMk cId="2694630160" sldId="267"/>
            <ac:spMk id="25" creationId="{99AAB0AE-172B-4FB4-80C2-86CD6B824220}"/>
          </ac:spMkLst>
        </pc:spChg>
        <pc:spChg chg="add del">
          <ac:chgData name="Sachin Sakpal" userId="9260db92-b93e-40e8-a9e9-9df12442e91d" providerId="ADAL" clId="{91A25F76-CAAC-4022-A79F-AFCF1256EC87}" dt="2025-07-28T11:42:22.328" v="311" actId="26606"/>
          <ac:spMkLst>
            <pc:docMk/>
            <pc:sldMk cId="2694630160" sldId="267"/>
            <ac:spMk id="27" creationId="{7013A21A-6440-4CD4-9FC7-9EB2C702042A}"/>
          </ac:spMkLst>
        </pc:spChg>
        <pc:spChg chg="add del">
          <ac:chgData name="Sachin Sakpal" userId="9260db92-b93e-40e8-a9e9-9df12442e91d" providerId="ADAL" clId="{91A25F76-CAAC-4022-A79F-AFCF1256EC87}" dt="2025-07-28T11:42:26.099" v="313" actId="26606"/>
          <ac:spMkLst>
            <pc:docMk/>
            <pc:sldMk cId="2694630160" sldId="267"/>
            <ac:spMk id="29" creationId="{F1176DA6-4BBF-42A4-9C94-E6613CCD6B37}"/>
          </ac:spMkLst>
        </pc:spChg>
        <pc:spChg chg="add del">
          <ac:chgData name="Sachin Sakpal" userId="9260db92-b93e-40e8-a9e9-9df12442e91d" providerId="ADAL" clId="{91A25F76-CAAC-4022-A79F-AFCF1256EC87}" dt="2025-07-28T11:42:26.099" v="313" actId="26606"/>
          <ac:spMkLst>
            <pc:docMk/>
            <pc:sldMk cId="2694630160" sldId="267"/>
            <ac:spMk id="30" creationId="{99AAB0AE-172B-4FB4-80C2-86CD6B824220}"/>
          </ac:spMkLst>
        </pc:spChg>
        <pc:picChg chg="add mod">
          <ac:chgData name="Sachin Sakpal" userId="9260db92-b93e-40e8-a9e9-9df12442e91d" providerId="ADAL" clId="{91A25F76-CAAC-4022-A79F-AFCF1256EC87}" dt="2025-07-28T11:43:01.415" v="319" actId="1076"/>
          <ac:picMkLst>
            <pc:docMk/>
            <pc:sldMk cId="2694630160" sldId="267"/>
            <ac:picMk id="9" creationId="{20978884-002B-00B5-63ED-3E11A1C2F24A}"/>
          </ac:picMkLst>
        </pc:picChg>
        <pc:picChg chg="add mod">
          <ac:chgData name="Sachin Sakpal" userId="9260db92-b93e-40e8-a9e9-9df12442e91d" providerId="ADAL" clId="{91A25F76-CAAC-4022-A79F-AFCF1256EC87}" dt="2025-07-28T11:43:03.452" v="320" actId="1076"/>
          <ac:picMkLst>
            <pc:docMk/>
            <pc:sldMk cId="2694630160" sldId="267"/>
            <ac:picMk id="11" creationId="{14711987-EC90-4206-1E8D-E3A4C8660EBA}"/>
          </ac:picMkLst>
        </pc:picChg>
      </pc:sldChg>
      <pc:sldChg chg="addSp delSp modSp new del mod">
        <pc:chgData name="Sachin Sakpal" userId="9260db92-b93e-40e8-a9e9-9df12442e91d" providerId="ADAL" clId="{91A25F76-CAAC-4022-A79F-AFCF1256EC87}" dt="2025-07-28T11:41:29.735" v="297" actId="2696"/>
        <pc:sldMkLst>
          <pc:docMk/>
          <pc:sldMk cId="2912242330" sldId="268"/>
        </pc:sldMkLst>
        <pc:spChg chg="mod">
          <ac:chgData name="Sachin Sakpal" userId="9260db92-b93e-40e8-a9e9-9df12442e91d" providerId="ADAL" clId="{91A25F76-CAAC-4022-A79F-AFCF1256EC87}" dt="2025-07-28T11:37:37.058" v="247"/>
          <ac:spMkLst>
            <pc:docMk/>
            <pc:sldMk cId="2912242330" sldId="268"/>
            <ac:spMk id="2" creationId="{21362F4C-A665-29ED-D5EB-005F2461B35B}"/>
          </ac:spMkLst>
        </pc:spChg>
        <pc:spChg chg="add del mod">
          <ac:chgData name="Sachin Sakpal" userId="9260db92-b93e-40e8-a9e9-9df12442e91d" providerId="ADAL" clId="{91A25F76-CAAC-4022-A79F-AFCF1256EC87}" dt="2025-07-28T11:38:42.728" v="268"/>
          <ac:spMkLst>
            <pc:docMk/>
            <pc:sldMk cId="2912242330" sldId="268"/>
            <ac:spMk id="3" creationId="{4BFEDFC9-A254-BED0-8AF6-7AE3925BD2C8}"/>
          </ac:spMkLst>
        </pc:spChg>
        <pc:spChg chg="add mod">
          <ac:chgData name="Sachin Sakpal" userId="9260db92-b93e-40e8-a9e9-9df12442e91d" providerId="ADAL" clId="{91A25F76-CAAC-4022-A79F-AFCF1256EC87}" dt="2025-07-28T11:37:52.884" v="249"/>
          <ac:spMkLst>
            <pc:docMk/>
            <pc:sldMk cId="2912242330" sldId="268"/>
            <ac:spMk id="4" creationId="{AC8B47B8-56BF-557C-1613-76800FEE5C49}"/>
          </ac:spMkLst>
        </pc:spChg>
        <pc:spChg chg="add mod">
          <ac:chgData name="Sachin Sakpal" userId="9260db92-b93e-40e8-a9e9-9df12442e91d" providerId="ADAL" clId="{91A25F76-CAAC-4022-A79F-AFCF1256EC87}" dt="2025-07-28T11:38:01.150" v="251"/>
          <ac:spMkLst>
            <pc:docMk/>
            <pc:sldMk cId="2912242330" sldId="268"/>
            <ac:spMk id="5" creationId="{F10EB446-0217-321E-BA3D-60B79FA2DBC4}"/>
          </ac:spMkLst>
        </pc:spChg>
        <pc:spChg chg="add">
          <ac:chgData name="Sachin Sakpal" userId="9260db92-b93e-40e8-a9e9-9df12442e91d" providerId="ADAL" clId="{91A25F76-CAAC-4022-A79F-AFCF1256EC87}" dt="2025-07-28T11:38:03.771" v="254"/>
          <ac:spMkLst>
            <pc:docMk/>
            <pc:sldMk cId="2912242330" sldId="268"/>
            <ac:spMk id="6" creationId="{D46DADB0-B853-0F80-0D0C-E9C134B27091}"/>
          </ac:spMkLst>
        </pc:spChg>
        <pc:spChg chg="add">
          <ac:chgData name="Sachin Sakpal" userId="9260db92-b93e-40e8-a9e9-9df12442e91d" providerId="ADAL" clId="{91A25F76-CAAC-4022-A79F-AFCF1256EC87}" dt="2025-07-28T11:38:07.450" v="255"/>
          <ac:spMkLst>
            <pc:docMk/>
            <pc:sldMk cId="2912242330" sldId="268"/>
            <ac:spMk id="7" creationId="{838D6794-3597-23A0-00F0-55B71780DB9A}"/>
          </ac:spMkLst>
        </pc:spChg>
        <pc:spChg chg="add">
          <ac:chgData name="Sachin Sakpal" userId="9260db92-b93e-40e8-a9e9-9df12442e91d" providerId="ADAL" clId="{91A25F76-CAAC-4022-A79F-AFCF1256EC87}" dt="2025-07-28T11:38:09.782" v="256"/>
          <ac:spMkLst>
            <pc:docMk/>
            <pc:sldMk cId="2912242330" sldId="268"/>
            <ac:spMk id="8" creationId="{46378F6D-8C28-7A06-859E-EC7B709AF08D}"/>
          </ac:spMkLst>
        </pc:spChg>
        <pc:spChg chg="add mod">
          <ac:chgData name="Sachin Sakpal" userId="9260db92-b93e-40e8-a9e9-9df12442e91d" providerId="ADAL" clId="{91A25F76-CAAC-4022-A79F-AFCF1256EC87}" dt="2025-07-28T11:38:15.498" v="258"/>
          <ac:spMkLst>
            <pc:docMk/>
            <pc:sldMk cId="2912242330" sldId="268"/>
            <ac:spMk id="9" creationId="{B61E2A5C-2A8B-6318-B2CD-42D99A7901F0}"/>
          </ac:spMkLst>
        </pc:spChg>
        <pc:spChg chg="add mod">
          <ac:chgData name="Sachin Sakpal" userId="9260db92-b93e-40e8-a9e9-9df12442e91d" providerId="ADAL" clId="{91A25F76-CAAC-4022-A79F-AFCF1256EC87}" dt="2025-07-28T11:38:23.882" v="261"/>
          <ac:spMkLst>
            <pc:docMk/>
            <pc:sldMk cId="2912242330" sldId="268"/>
            <ac:spMk id="10" creationId="{A8511E82-4A9E-6DB3-9F0F-B8A3D7394352}"/>
          </ac:spMkLst>
        </pc:spChg>
        <pc:spChg chg="add">
          <ac:chgData name="Sachin Sakpal" userId="9260db92-b93e-40e8-a9e9-9df12442e91d" providerId="ADAL" clId="{91A25F76-CAAC-4022-A79F-AFCF1256EC87}" dt="2025-07-28T11:38:28.539" v="262"/>
          <ac:spMkLst>
            <pc:docMk/>
            <pc:sldMk cId="2912242330" sldId="268"/>
            <ac:spMk id="11" creationId="{F44DBF2C-7D6E-D4CD-2999-5733DE67242C}"/>
          </ac:spMkLst>
        </pc:spChg>
        <pc:spChg chg="add">
          <ac:chgData name="Sachin Sakpal" userId="9260db92-b93e-40e8-a9e9-9df12442e91d" providerId="ADAL" clId="{91A25F76-CAAC-4022-A79F-AFCF1256EC87}" dt="2025-07-28T11:38:30.594" v="263"/>
          <ac:spMkLst>
            <pc:docMk/>
            <pc:sldMk cId="2912242330" sldId="268"/>
            <ac:spMk id="12" creationId="{D86BE6EA-164B-AE29-C5CA-7375EEF84B42}"/>
          </ac:spMkLst>
        </pc:spChg>
        <pc:spChg chg="add mod">
          <ac:chgData name="Sachin Sakpal" userId="9260db92-b93e-40e8-a9e9-9df12442e91d" providerId="ADAL" clId="{91A25F76-CAAC-4022-A79F-AFCF1256EC87}" dt="2025-07-28T11:39:00.272" v="270" actId="14100"/>
          <ac:spMkLst>
            <pc:docMk/>
            <pc:sldMk cId="2912242330" sldId="268"/>
            <ac:spMk id="13" creationId="{1AB8754F-8AA3-D788-5FFF-64EBB2B00195}"/>
          </ac:spMkLst>
        </pc:spChg>
      </pc:sldChg>
      <pc:sldChg chg="modSp add mod ord">
        <pc:chgData name="Sachin Sakpal" userId="9260db92-b93e-40e8-a9e9-9df12442e91d" providerId="ADAL" clId="{91A25F76-CAAC-4022-A79F-AFCF1256EC87}" dt="2025-07-28T12:14:26.450" v="430" actId="113"/>
        <pc:sldMkLst>
          <pc:docMk/>
          <pc:sldMk cId="3774614799" sldId="269"/>
        </pc:sldMkLst>
        <pc:spChg chg="mod">
          <ac:chgData name="Sachin Sakpal" userId="9260db92-b93e-40e8-a9e9-9df12442e91d" providerId="ADAL" clId="{91A25F76-CAAC-4022-A79F-AFCF1256EC87}" dt="2025-07-28T11:40:10.264" v="272"/>
          <ac:spMkLst>
            <pc:docMk/>
            <pc:sldMk cId="3774614799" sldId="269"/>
            <ac:spMk id="2" creationId="{69371F8E-058C-D57B-6830-5214AF628CF5}"/>
          </ac:spMkLst>
        </pc:spChg>
        <pc:spChg chg="mod">
          <ac:chgData name="Sachin Sakpal" userId="9260db92-b93e-40e8-a9e9-9df12442e91d" providerId="ADAL" clId="{91A25F76-CAAC-4022-A79F-AFCF1256EC87}" dt="2025-07-28T12:14:26.450" v="430" actId="113"/>
          <ac:spMkLst>
            <pc:docMk/>
            <pc:sldMk cId="3774614799" sldId="269"/>
            <ac:spMk id="3" creationId="{1DA7B29B-9998-4B50-D808-7C9921D41976}"/>
          </ac:spMkLst>
        </pc:spChg>
      </pc:sldChg>
      <pc:sldChg chg="addSp modSp new mod">
        <pc:chgData name="Sachin Sakpal" userId="9260db92-b93e-40e8-a9e9-9df12442e91d" providerId="ADAL" clId="{91A25F76-CAAC-4022-A79F-AFCF1256EC87}" dt="2025-07-28T11:44:24.446" v="330" actId="14100"/>
        <pc:sldMkLst>
          <pc:docMk/>
          <pc:sldMk cId="3817975882" sldId="270"/>
        </pc:sldMkLst>
        <pc:picChg chg="add mod">
          <ac:chgData name="Sachin Sakpal" userId="9260db92-b93e-40e8-a9e9-9df12442e91d" providerId="ADAL" clId="{91A25F76-CAAC-4022-A79F-AFCF1256EC87}" dt="2025-07-28T11:44:20.586" v="328" actId="14100"/>
          <ac:picMkLst>
            <pc:docMk/>
            <pc:sldMk cId="3817975882" sldId="270"/>
            <ac:picMk id="3" creationId="{88A8835A-F75F-FC28-CD1F-776DE3BCEA58}"/>
          </ac:picMkLst>
        </pc:picChg>
        <pc:picChg chg="add mod">
          <ac:chgData name="Sachin Sakpal" userId="9260db92-b93e-40e8-a9e9-9df12442e91d" providerId="ADAL" clId="{91A25F76-CAAC-4022-A79F-AFCF1256EC87}" dt="2025-07-28T11:44:24.446" v="330" actId="14100"/>
          <ac:picMkLst>
            <pc:docMk/>
            <pc:sldMk cId="3817975882" sldId="270"/>
            <ac:picMk id="5" creationId="{5D7D79B1-155C-A4DC-BCC4-AA6B9D6DC30B}"/>
          </ac:picMkLst>
        </pc:picChg>
      </pc:sldChg>
      <pc:sldChg chg="addSp modSp new mod">
        <pc:chgData name="Sachin Sakpal" userId="9260db92-b93e-40e8-a9e9-9df12442e91d" providerId="ADAL" clId="{91A25F76-CAAC-4022-A79F-AFCF1256EC87}" dt="2025-07-28T11:45:44.562" v="338" actId="14100"/>
        <pc:sldMkLst>
          <pc:docMk/>
          <pc:sldMk cId="882834799" sldId="271"/>
        </pc:sldMkLst>
        <pc:picChg chg="add mod">
          <ac:chgData name="Sachin Sakpal" userId="9260db92-b93e-40e8-a9e9-9df12442e91d" providerId="ADAL" clId="{91A25F76-CAAC-4022-A79F-AFCF1256EC87}" dt="2025-07-28T11:45:44.562" v="338" actId="14100"/>
          <ac:picMkLst>
            <pc:docMk/>
            <pc:sldMk cId="882834799" sldId="271"/>
            <ac:picMk id="3" creationId="{E0B08A40-25E4-7A05-BE0C-8FD77970E346}"/>
          </ac:picMkLst>
        </pc:picChg>
      </pc:sldChg>
      <pc:sldChg chg="addSp modSp new mod">
        <pc:chgData name="Sachin Sakpal" userId="9260db92-b93e-40e8-a9e9-9df12442e91d" providerId="ADAL" clId="{91A25F76-CAAC-4022-A79F-AFCF1256EC87}" dt="2025-07-28T11:46:18.613" v="342" actId="14100"/>
        <pc:sldMkLst>
          <pc:docMk/>
          <pc:sldMk cId="1733019964" sldId="272"/>
        </pc:sldMkLst>
        <pc:picChg chg="add mod">
          <ac:chgData name="Sachin Sakpal" userId="9260db92-b93e-40e8-a9e9-9df12442e91d" providerId="ADAL" clId="{91A25F76-CAAC-4022-A79F-AFCF1256EC87}" dt="2025-07-28T11:46:18.613" v="342" actId="14100"/>
          <ac:picMkLst>
            <pc:docMk/>
            <pc:sldMk cId="1733019964" sldId="272"/>
            <ac:picMk id="3" creationId="{5734B21E-48F9-208F-2775-969F036F1D1B}"/>
          </ac:picMkLst>
        </pc:picChg>
      </pc:sldChg>
      <pc:sldChg chg="addSp delSp modSp add mod">
        <pc:chgData name="Sachin Sakpal" userId="9260db92-b93e-40e8-a9e9-9df12442e91d" providerId="ADAL" clId="{91A25F76-CAAC-4022-A79F-AFCF1256EC87}" dt="2025-07-28T12:13:18.348" v="421" actId="113"/>
        <pc:sldMkLst>
          <pc:docMk/>
          <pc:sldMk cId="3677266997" sldId="273"/>
        </pc:sldMkLst>
        <pc:spChg chg="mod">
          <ac:chgData name="Sachin Sakpal" userId="9260db92-b93e-40e8-a9e9-9df12442e91d" providerId="ADAL" clId="{91A25F76-CAAC-4022-A79F-AFCF1256EC87}" dt="2025-07-28T11:55:56.826" v="361"/>
          <ac:spMkLst>
            <pc:docMk/>
            <pc:sldMk cId="3677266997" sldId="273"/>
            <ac:spMk id="2" creationId="{4BC0A846-DD7B-11EE-E357-6D4AB2FC9AD6}"/>
          </ac:spMkLst>
        </pc:spChg>
        <pc:spChg chg="add del mod">
          <ac:chgData name="Sachin Sakpal" userId="9260db92-b93e-40e8-a9e9-9df12442e91d" providerId="ADAL" clId="{91A25F76-CAAC-4022-A79F-AFCF1256EC87}" dt="2025-07-28T12:13:18.348" v="421" actId="113"/>
          <ac:spMkLst>
            <pc:docMk/>
            <pc:sldMk cId="3677266997" sldId="273"/>
            <ac:spMk id="3" creationId="{64EE0339-5DC6-7B1C-C9B0-1C4FC42B279F}"/>
          </ac:spMkLst>
        </pc:spChg>
        <pc:spChg chg="add">
          <ac:chgData name="Sachin Sakpal" userId="9260db92-b93e-40e8-a9e9-9df12442e91d" providerId="ADAL" clId="{91A25F76-CAAC-4022-A79F-AFCF1256EC87}" dt="2025-07-28T11:55:12.367" v="354"/>
          <ac:spMkLst>
            <pc:docMk/>
            <pc:sldMk cId="3677266997" sldId="273"/>
            <ac:spMk id="4" creationId="{FEAAFC44-93B6-DDD3-9943-AFC5BDE90DC8}"/>
          </ac:spMkLst>
        </pc:spChg>
        <pc:spChg chg="add mod">
          <ac:chgData name="Sachin Sakpal" userId="9260db92-b93e-40e8-a9e9-9df12442e91d" providerId="ADAL" clId="{91A25F76-CAAC-4022-A79F-AFCF1256EC87}" dt="2025-07-28T11:55:26.475" v="358"/>
          <ac:spMkLst>
            <pc:docMk/>
            <pc:sldMk cId="3677266997" sldId="273"/>
            <ac:spMk id="5" creationId="{8BF2E438-8D9E-E4D4-C123-A69CB63B505B}"/>
          </ac:spMkLst>
        </pc:spChg>
      </pc:sldChg>
      <pc:sldChg chg="new del">
        <pc:chgData name="Sachin Sakpal" userId="9260db92-b93e-40e8-a9e9-9df12442e91d" providerId="ADAL" clId="{91A25F76-CAAC-4022-A79F-AFCF1256EC87}" dt="2025-07-28T12:11:11.956" v="412" actId="2696"/>
        <pc:sldMkLst>
          <pc:docMk/>
          <pc:sldMk cId="1825938390" sldId="274"/>
        </pc:sldMkLst>
      </pc:sldChg>
      <pc:sldMasterChg chg="modSldLayout">
        <pc:chgData name="Sachin Sakpal" userId="9260db92-b93e-40e8-a9e9-9df12442e91d" providerId="ADAL" clId="{91A25F76-CAAC-4022-A79F-AFCF1256EC87}" dt="2025-07-28T12:10:36.021" v="410" actId="20577"/>
        <pc:sldMasterMkLst>
          <pc:docMk/>
          <pc:sldMasterMk cId="3456287857" sldId="2147483757"/>
        </pc:sldMasterMkLst>
        <pc:sldLayoutChg chg="modSp mod">
          <pc:chgData name="Sachin Sakpal" userId="9260db92-b93e-40e8-a9e9-9df12442e91d" providerId="ADAL" clId="{91A25F76-CAAC-4022-A79F-AFCF1256EC87}" dt="2025-07-28T12:10:36.021" v="410" actId="20577"/>
          <pc:sldLayoutMkLst>
            <pc:docMk/>
            <pc:sldMasterMk cId="3456287857" sldId="2147483757"/>
            <pc:sldLayoutMk cId="4107237829" sldId="2147483758"/>
          </pc:sldLayoutMkLst>
          <pc:spChg chg="mod">
            <ac:chgData name="Sachin Sakpal" userId="9260db92-b93e-40e8-a9e9-9df12442e91d" providerId="ADAL" clId="{91A25F76-CAAC-4022-A79F-AFCF1256EC87}" dt="2025-07-28T12:10:36.021" v="410" actId="20577"/>
            <ac:spMkLst>
              <pc:docMk/>
              <pc:sldMasterMk cId="3456287857" sldId="2147483757"/>
              <pc:sldLayoutMk cId="4107237829" sldId="2147483758"/>
              <ac:spMk id="5" creationId="{00000000-0000-0000-0000-000000000000}"/>
            </ac:spMkLst>
          </pc:spChg>
        </pc:sldLayoutChg>
        <pc:sldLayoutChg chg="modSp mod">
          <pc:chgData name="Sachin Sakpal" userId="9260db92-b93e-40e8-a9e9-9df12442e91d" providerId="ADAL" clId="{91A25F76-CAAC-4022-A79F-AFCF1256EC87}" dt="2025-07-28T12:08:55.983" v="386" actId="20577"/>
          <pc:sldLayoutMkLst>
            <pc:docMk/>
            <pc:sldMasterMk cId="3456287857" sldId="2147483757"/>
            <pc:sldLayoutMk cId="3084007296" sldId="2147483764"/>
          </pc:sldLayoutMkLst>
          <pc:spChg chg="mod">
            <ac:chgData name="Sachin Sakpal" userId="9260db92-b93e-40e8-a9e9-9df12442e91d" providerId="ADAL" clId="{91A25F76-CAAC-4022-A79F-AFCF1256EC87}" dt="2025-07-28T12:08:55.983" v="386" actId="20577"/>
            <ac:spMkLst>
              <pc:docMk/>
              <pc:sldMasterMk cId="3456287857" sldId="2147483757"/>
              <pc:sldLayoutMk cId="3084007296" sldId="2147483764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3686C-6ACA-4A46-8708-22C060BE04E0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E0BFB92-28C8-44BC-AA61-A71205B0D875}">
      <dgm:prSet/>
      <dgm:spPr/>
      <dgm:t>
        <a:bodyPr/>
        <a:lstStyle/>
        <a:p>
          <a:r>
            <a:rPr lang="en-US"/>
            <a:t>We'll use:</a:t>
          </a:r>
        </a:p>
      </dgm:t>
    </dgm:pt>
    <dgm:pt modelId="{4128AE23-6CF8-49AC-B596-9CD40140F62C}" type="parTrans" cxnId="{B437125C-75BB-4D47-B101-D82B21387CCB}">
      <dgm:prSet/>
      <dgm:spPr/>
      <dgm:t>
        <a:bodyPr/>
        <a:lstStyle/>
        <a:p>
          <a:endParaRPr lang="en-US"/>
        </a:p>
      </dgm:t>
    </dgm:pt>
    <dgm:pt modelId="{535B89AE-91F7-4686-A7A7-04C4CF073251}" type="sibTrans" cxnId="{B437125C-75BB-4D47-B101-D82B21387CCB}">
      <dgm:prSet/>
      <dgm:spPr/>
      <dgm:t>
        <a:bodyPr/>
        <a:lstStyle/>
        <a:p>
          <a:endParaRPr lang="en-US"/>
        </a:p>
      </dgm:t>
    </dgm:pt>
    <dgm:pt modelId="{6276A7AA-FC74-4F5E-B98C-37A28F89D876}">
      <dgm:prSet/>
      <dgm:spPr/>
      <dgm:t>
        <a:bodyPr/>
        <a:lstStyle/>
        <a:p>
          <a:r>
            <a:rPr lang="en-US"/>
            <a:t>PyMuPDF (fitz) to extract PDF text</a:t>
          </a:r>
        </a:p>
      </dgm:t>
    </dgm:pt>
    <dgm:pt modelId="{AB1A1206-070A-4210-B480-944D5262A670}" type="parTrans" cxnId="{4FFD202F-FDF5-4733-A76D-FA4B74430EC7}">
      <dgm:prSet/>
      <dgm:spPr/>
      <dgm:t>
        <a:bodyPr/>
        <a:lstStyle/>
        <a:p>
          <a:endParaRPr lang="en-US"/>
        </a:p>
      </dgm:t>
    </dgm:pt>
    <dgm:pt modelId="{5D2A769C-DF01-4C53-B5EA-D6E1ADD9CDED}" type="sibTrans" cxnId="{4FFD202F-FDF5-4733-A76D-FA4B74430EC7}">
      <dgm:prSet/>
      <dgm:spPr/>
      <dgm:t>
        <a:bodyPr/>
        <a:lstStyle/>
        <a:p>
          <a:endParaRPr lang="en-US"/>
        </a:p>
      </dgm:t>
    </dgm:pt>
    <dgm:pt modelId="{80B7112F-4CD0-47E5-AC16-7832F3133B7D}">
      <dgm:prSet/>
      <dgm:spPr/>
      <dgm:t>
        <a:bodyPr/>
        <a:lstStyle/>
        <a:p>
          <a:r>
            <a:rPr lang="en-US"/>
            <a:t>Hugging Face Transformers for embeddings &amp; generation</a:t>
          </a:r>
        </a:p>
      </dgm:t>
    </dgm:pt>
    <dgm:pt modelId="{185FFFD8-D9C6-400C-A6A0-CF2487BDF00A}" type="parTrans" cxnId="{A218A9F1-0E32-47E8-B457-0214F2272C45}">
      <dgm:prSet/>
      <dgm:spPr/>
      <dgm:t>
        <a:bodyPr/>
        <a:lstStyle/>
        <a:p>
          <a:endParaRPr lang="en-US"/>
        </a:p>
      </dgm:t>
    </dgm:pt>
    <dgm:pt modelId="{3CE3CB71-5C66-465A-8D42-EBCB3C2C5164}" type="sibTrans" cxnId="{A218A9F1-0E32-47E8-B457-0214F2272C45}">
      <dgm:prSet/>
      <dgm:spPr/>
      <dgm:t>
        <a:bodyPr/>
        <a:lstStyle/>
        <a:p>
          <a:endParaRPr lang="en-US"/>
        </a:p>
      </dgm:t>
    </dgm:pt>
    <dgm:pt modelId="{BCB66A3E-FEFF-49AE-BEEF-FD5D5F0F6DD6}">
      <dgm:prSet/>
      <dgm:spPr/>
      <dgm:t>
        <a:bodyPr/>
        <a:lstStyle/>
        <a:p>
          <a:r>
            <a:rPr lang="en-US"/>
            <a:t>FAISS to store and retrieve vectors</a:t>
          </a:r>
        </a:p>
      </dgm:t>
    </dgm:pt>
    <dgm:pt modelId="{00742574-2335-4EF7-B88E-5DBC8B60F486}" type="parTrans" cxnId="{8F6DE9A4-9772-4974-93AE-3D7E456AAD68}">
      <dgm:prSet/>
      <dgm:spPr/>
      <dgm:t>
        <a:bodyPr/>
        <a:lstStyle/>
        <a:p>
          <a:endParaRPr lang="en-US"/>
        </a:p>
      </dgm:t>
    </dgm:pt>
    <dgm:pt modelId="{38430B3D-D095-4535-B581-6ECA8CD7D70D}" type="sibTrans" cxnId="{8F6DE9A4-9772-4974-93AE-3D7E456AAD68}">
      <dgm:prSet/>
      <dgm:spPr/>
      <dgm:t>
        <a:bodyPr/>
        <a:lstStyle/>
        <a:p>
          <a:endParaRPr lang="en-US"/>
        </a:p>
      </dgm:t>
    </dgm:pt>
    <dgm:pt modelId="{1B70E740-A374-403D-B844-5C6F77CB941C}">
      <dgm:prSet/>
      <dgm:spPr/>
      <dgm:t>
        <a:bodyPr/>
        <a:lstStyle/>
        <a:p>
          <a:r>
            <a:rPr lang="en-US"/>
            <a:t>OpenAI or Hugging Face models for answer generation</a:t>
          </a:r>
        </a:p>
      </dgm:t>
    </dgm:pt>
    <dgm:pt modelId="{21F2E273-918F-46CB-BEE3-B73045C6D01E}" type="parTrans" cxnId="{D9CE2FF3-C9A4-4F24-9014-0B3B94C9A4DA}">
      <dgm:prSet/>
      <dgm:spPr/>
      <dgm:t>
        <a:bodyPr/>
        <a:lstStyle/>
        <a:p>
          <a:endParaRPr lang="en-US"/>
        </a:p>
      </dgm:t>
    </dgm:pt>
    <dgm:pt modelId="{7149C425-3326-4FF6-AE0A-D6650DC9FF77}" type="sibTrans" cxnId="{D9CE2FF3-C9A4-4F24-9014-0B3B94C9A4DA}">
      <dgm:prSet/>
      <dgm:spPr/>
      <dgm:t>
        <a:bodyPr/>
        <a:lstStyle/>
        <a:p>
          <a:endParaRPr lang="en-US"/>
        </a:p>
      </dgm:t>
    </dgm:pt>
    <dgm:pt modelId="{261CF2CF-7519-42C0-A03B-28C7AC1FC652}" type="pres">
      <dgm:prSet presAssocID="{B723686C-6ACA-4A46-8708-22C060BE04E0}" presName="outerComposite" presStyleCnt="0">
        <dgm:presLayoutVars>
          <dgm:chMax val="5"/>
          <dgm:dir/>
          <dgm:resizeHandles val="exact"/>
        </dgm:presLayoutVars>
      </dgm:prSet>
      <dgm:spPr/>
    </dgm:pt>
    <dgm:pt modelId="{10AB696C-1339-428D-9DA1-53B92B2FCF4B}" type="pres">
      <dgm:prSet presAssocID="{B723686C-6ACA-4A46-8708-22C060BE04E0}" presName="dummyMaxCanvas" presStyleCnt="0">
        <dgm:presLayoutVars/>
      </dgm:prSet>
      <dgm:spPr/>
    </dgm:pt>
    <dgm:pt modelId="{B7D486C5-F54F-43DA-B28B-65AFC89E5F32}" type="pres">
      <dgm:prSet presAssocID="{B723686C-6ACA-4A46-8708-22C060BE04E0}" presName="FiveNodes_1" presStyleLbl="node1" presStyleIdx="0" presStyleCnt="5">
        <dgm:presLayoutVars>
          <dgm:bulletEnabled val="1"/>
        </dgm:presLayoutVars>
      </dgm:prSet>
      <dgm:spPr/>
    </dgm:pt>
    <dgm:pt modelId="{6F422444-DDA6-482B-AD43-5F97DF97523E}" type="pres">
      <dgm:prSet presAssocID="{B723686C-6ACA-4A46-8708-22C060BE04E0}" presName="FiveNodes_2" presStyleLbl="node1" presStyleIdx="1" presStyleCnt="5">
        <dgm:presLayoutVars>
          <dgm:bulletEnabled val="1"/>
        </dgm:presLayoutVars>
      </dgm:prSet>
      <dgm:spPr/>
    </dgm:pt>
    <dgm:pt modelId="{A51DCEE2-DB44-4CAB-A763-A34039E43A98}" type="pres">
      <dgm:prSet presAssocID="{B723686C-6ACA-4A46-8708-22C060BE04E0}" presName="FiveNodes_3" presStyleLbl="node1" presStyleIdx="2" presStyleCnt="5">
        <dgm:presLayoutVars>
          <dgm:bulletEnabled val="1"/>
        </dgm:presLayoutVars>
      </dgm:prSet>
      <dgm:spPr/>
    </dgm:pt>
    <dgm:pt modelId="{D9B0B07A-F3E0-4E36-8C1F-97159C87A8C5}" type="pres">
      <dgm:prSet presAssocID="{B723686C-6ACA-4A46-8708-22C060BE04E0}" presName="FiveNodes_4" presStyleLbl="node1" presStyleIdx="3" presStyleCnt="5">
        <dgm:presLayoutVars>
          <dgm:bulletEnabled val="1"/>
        </dgm:presLayoutVars>
      </dgm:prSet>
      <dgm:spPr/>
    </dgm:pt>
    <dgm:pt modelId="{374D4B48-64D2-4ACE-B9E2-E9F3BD056E9C}" type="pres">
      <dgm:prSet presAssocID="{B723686C-6ACA-4A46-8708-22C060BE04E0}" presName="FiveNodes_5" presStyleLbl="node1" presStyleIdx="4" presStyleCnt="5">
        <dgm:presLayoutVars>
          <dgm:bulletEnabled val="1"/>
        </dgm:presLayoutVars>
      </dgm:prSet>
      <dgm:spPr/>
    </dgm:pt>
    <dgm:pt modelId="{4F166B12-B726-484A-9789-74B998BC75FA}" type="pres">
      <dgm:prSet presAssocID="{B723686C-6ACA-4A46-8708-22C060BE04E0}" presName="FiveConn_1-2" presStyleLbl="fgAccFollowNode1" presStyleIdx="0" presStyleCnt="4">
        <dgm:presLayoutVars>
          <dgm:bulletEnabled val="1"/>
        </dgm:presLayoutVars>
      </dgm:prSet>
      <dgm:spPr/>
    </dgm:pt>
    <dgm:pt modelId="{4570F5FD-54DF-455F-8753-AA3082ABF9C5}" type="pres">
      <dgm:prSet presAssocID="{B723686C-6ACA-4A46-8708-22C060BE04E0}" presName="FiveConn_2-3" presStyleLbl="fgAccFollowNode1" presStyleIdx="1" presStyleCnt="4">
        <dgm:presLayoutVars>
          <dgm:bulletEnabled val="1"/>
        </dgm:presLayoutVars>
      </dgm:prSet>
      <dgm:spPr/>
    </dgm:pt>
    <dgm:pt modelId="{BFDEEEBE-7056-4B89-A87E-3B0450C847C6}" type="pres">
      <dgm:prSet presAssocID="{B723686C-6ACA-4A46-8708-22C060BE04E0}" presName="FiveConn_3-4" presStyleLbl="fgAccFollowNode1" presStyleIdx="2" presStyleCnt="4">
        <dgm:presLayoutVars>
          <dgm:bulletEnabled val="1"/>
        </dgm:presLayoutVars>
      </dgm:prSet>
      <dgm:spPr/>
    </dgm:pt>
    <dgm:pt modelId="{2716CADF-56BC-4D56-94EF-0EAF73B44AB7}" type="pres">
      <dgm:prSet presAssocID="{B723686C-6ACA-4A46-8708-22C060BE04E0}" presName="FiveConn_4-5" presStyleLbl="fgAccFollowNode1" presStyleIdx="3" presStyleCnt="4">
        <dgm:presLayoutVars>
          <dgm:bulletEnabled val="1"/>
        </dgm:presLayoutVars>
      </dgm:prSet>
      <dgm:spPr/>
    </dgm:pt>
    <dgm:pt modelId="{503CCE3F-3D0B-45DF-A14A-23DC90170D4C}" type="pres">
      <dgm:prSet presAssocID="{B723686C-6ACA-4A46-8708-22C060BE04E0}" presName="FiveNodes_1_text" presStyleLbl="node1" presStyleIdx="4" presStyleCnt="5">
        <dgm:presLayoutVars>
          <dgm:bulletEnabled val="1"/>
        </dgm:presLayoutVars>
      </dgm:prSet>
      <dgm:spPr/>
    </dgm:pt>
    <dgm:pt modelId="{AA0B254F-FB3D-4280-95A4-AD75F9D553EF}" type="pres">
      <dgm:prSet presAssocID="{B723686C-6ACA-4A46-8708-22C060BE04E0}" presName="FiveNodes_2_text" presStyleLbl="node1" presStyleIdx="4" presStyleCnt="5">
        <dgm:presLayoutVars>
          <dgm:bulletEnabled val="1"/>
        </dgm:presLayoutVars>
      </dgm:prSet>
      <dgm:spPr/>
    </dgm:pt>
    <dgm:pt modelId="{2B56377F-E773-4447-88F6-45342D6F9F2A}" type="pres">
      <dgm:prSet presAssocID="{B723686C-6ACA-4A46-8708-22C060BE04E0}" presName="FiveNodes_3_text" presStyleLbl="node1" presStyleIdx="4" presStyleCnt="5">
        <dgm:presLayoutVars>
          <dgm:bulletEnabled val="1"/>
        </dgm:presLayoutVars>
      </dgm:prSet>
      <dgm:spPr/>
    </dgm:pt>
    <dgm:pt modelId="{E053757E-9B02-4120-89D8-AB2905792593}" type="pres">
      <dgm:prSet presAssocID="{B723686C-6ACA-4A46-8708-22C060BE04E0}" presName="FiveNodes_4_text" presStyleLbl="node1" presStyleIdx="4" presStyleCnt="5">
        <dgm:presLayoutVars>
          <dgm:bulletEnabled val="1"/>
        </dgm:presLayoutVars>
      </dgm:prSet>
      <dgm:spPr/>
    </dgm:pt>
    <dgm:pt modelId="{44C5AF62-DA84-423D-B20D-171A1F7C86BB}" type="pres">
      <dgm:prSet presAssocID="{B723686C-6ACA-4A46-8708-22C060BE04E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98EAF01-061E-4F42-99A9-33DA022CCC9D}" type="presOf" srcId="{1B70E740-A374-403D-B844-5C6F77CB941C}" destId="{44C5AF62-DA84-423D-B20D-171A1F7C86BB}" srcOrd="1" destOrd="0" presId="urn:microsoft.com/office/officeart/2005/8/layout/vProcess5"/>
    <dgm:cxn modelId="{6306D707-18C7-4445-A96F-584FAA2B00D5}" type="presOf" srcId="{38430B3D-D095-4535-B581-6ECA8CD7D70D}" destId="{2716CADF-56BC-4D56-94EF-0EAF73B44AB7}" srcOrd="0" destOrd="0" presId="urn:microsoft.com/office/officeart/2005/8/layout/vProcess5"/>
    <dgm:cxn modelId="{E180F108-88A8-4411-AE07-6A15827C3EF5}" type="presOf" srcId="{80B7112F-4CD0-47E5-AC16-7832F3133B7D}" destId="{A51DCEE2-DB44-4CAB-A763-A34039E43A98}" srcOrd="0" destOrd="0" presId="urn:microsoft.com/office/officeart/2005/8/layout/vProcess5"/>
    <dgm:cxn modelId="{706D3326-56BB-419B-B791-AAE4FA066D35}" type="presOf" srcId="{BCB66A3E-FEFF-49AE-BEEF-FD5D5F0F6DD6}" destId="{D9B0B07A-F3E0-4E36-8C1F-97159C87A8C5}" srcOrd="0" destOrd="0" presId="urn:microsoft.com/office/officeart/2005/8/layout/vProcess5"/>
    <dgm:cxn modelId="{4FFD202F-FDF5-4733-A76D-FA4B74430EC7}" srcId="{B723686C-6ACA-4A46-8708-22C060BE04E0}" destId="{6276A7AA-FC74-4F5E-B98C-37A28F89D876}" srcOrd="1" destOrd="0" parTransId="{AB1A1206-070A-4210-B480-944D5262A670}" sibTransId="{5D2A769C-DF01-4C53-B5EA-D6E1ADD9CDED}"/>
    <dgm:cxn modelId="{B437125C-75BB-4D47-B101-D82B21387CCB}" srcId="{B723686C-6ACA-4A46-8708-22C060BE04E0}" destId="{0E0BFB92-28C8-44BC-AA61-A71205B0D875}" srcOrd="0" destOrd="0" parTransId="{4128AE23-6CF8-49AC-B596-9CD40140F62C}" sibTransId="{535B89AE-91F7-4686-A7A7-04C4CF073251}"/>
    <dgm:cxn modelId="{61659165-239F-4CCF-B5B3-8EA20C632F05}" type="presOf" srcId="{BCB66A3E-FEFF-49AE-BEEF-FD5D5F0F6DD6}" destId="{E053757E-9B02-4120-89D8-AB2905792593}" srcOrd="1" destOrd="0" presId="urn:microsoft.com/office/officeart/2005/8/layout/vProcess5"/>
    <dgm:cxn modelId="{49C9064E-161D-4BBC-85F6-9E1966267BC9}" type="presOf" srcId="{6276A7AA-FC74-4F5E-B98C-37A28F89D876}" destId="{6F422444-DDA6-482B-AD43-5F97DF97523E}" srcOrd="0" destOrd="0" presId="urn:microsoft.com/office/officeart/2005/8/layout/vProcess5"/>
    <dgm:cxn modelId="{90A2FA54-70B8-4A6A-8B72-0C96FCA676DB}" type="presOf" srcId="{5D2A769C-DF01-4C53-B5EA-D6E1ADD9CDED}" destId="{4570F5FD-54DF-455F-8753-AA3082ABF9C5}" srcOrd="0" destOrd="0" presId="urn:microsoft.com/office/officeart/2005/8/layout/vProcess5"/>
    <dgm:cxn modelId="{115FCE77-16F7-4EFC-B37E-FCEF9C96692C}" type="presOf" srcId="{0E0BFB92-28C8-44BC-AA61-A71205B0D875}" destId="{503CCE3F-3D0B-45DF-A14A-23DC90170D4C}" srcOrd="1" destOrd="0" presId="urn:microsoft.com/office/officeart/2005/8/layout/vProcess5"/>
    <dgm:cxn modelId="{E4626986-950E-4208-9B2F-174FE1480704}" type="presOf" srcId="{0E0BFB92-28C8-44BC-AA61-A71205B0D875}" destId="{B7D486C5-F54F-43DA-B28B-65AFC89E5F32}" srcOrd="0" destOrd="0" presId="urn:microsoft.com/office/officeart/2005/8/layout/vProcess5"/>
    <dgm:cxn modelId="{6C8D9B86-42C4-4AE7-B2EC-D81FFB32530F}" type="presOf" srcId="{1B70E740-A374-403D-B844-5C6F77CB941C}" destId="{374D4B48-64D2-4ACE-B9E2-E9F3BD056E9C}" srcOrd="0" destOrd="0" presId="urn:microsoft.com/office/officeart/2005/8/layout/vProcess5"/>
    <dgm:cxn modelId="{7462C198-BD96-46B8-B168-7BFD96A2F9C0}" type="presOf" srcId="{3CE3CB71-5C66-465A-8D42-EBCB3C2C5164}" destId="{BFDEEEBE-7056-4B89-A87E-3B0450C847C6}" srcOrd="0" destOrd="0" presId="urn:microsoft.com/office/officeart/2005/8/layout/vProcess5"/>
    <dgm:cxn modelId="{8F6DE9A4-9772-4974-93AE-3D7E456AAD68}" srcId="{B723686C-6ACA-4A46-8708-22C060BE04E0}" destId="{BCB66A3E-FEFF-49AE-BEEF-FD5D5F0F6DD6}" srcOrd="3" destOrd="0" parTransId="{00742574-2335-4EF7-B88E-5DBC8B60F486}" sibTransId="{38430B3D-D095-4535-B581-6ECA8CD7D70D}"/>
    <dgm:cxn modelId="{74161FAC-63F0-4418-828D-8CF03BC3D5C4}" type="presOf" srcId="{80B7112F-4CD0-47E5-AC16-7832F3133B7D}" destId="{2B56377F-E773-4447-88F6-45342D6F9F2A}" srcOrd="1" destOrd="0" presId="urn:microsoft.com/office/officeart/2005/8/layout/vProcess5"/>
    <dgm:cxn modelId="{FF9A15B7-1395-441A-93EA-B69C9AF86502}" type="presOf" srcId="{535B89AE-91F7-4686-A7A7-04C4CF073251}" destId="{4F166B12-B726-484A-9789-74B998BC75FA}" srcOrd="0" destOrd="0" presId="urn:microsoft.com/office/officeart/2005/8/layout/vProcess5"/>
    <dgm:cxn modelId="{F8ABA2B7-81F5-4F9A-B697-D627CAC50B1F}" type="presOf" srcId="{6276A7AA-FC74-4F5E-B98C-37A28F89D876}" destId="{AA0B254F-FB3D-4280-95A4-AD75F9D553EF}" srcOrd="1" destOrd="0" presId="urn:microsoft.com/office/officeart/2005/8/layout/vProcess5"/>
    <dgm:cxn modelId="{CBBA15E4-0405-4294-8ADF-5758CD11826C}" type="presOf" srcId="{B723686C-6ACA-4A46-8708-22C060BE04E0}" destId="{261CF2CF-7519-42C0-A03B-28C7AC1FC652}" srcOrd="0" destOrd="0" presId="urn:microsoft.com/office/officeart/2005/8/layout/vProcess5"/>
    <dgm:cxn modelId="{A218A9F1-0E32-47E8-B457-0214F2272C45}" srcId="{B723686C-6ACA-4A46-8708-22C060BE04E0}" destId="{80B7112F-4CD0-47E5-AC16-7832F3133B7D}" srcOrd="2" destOrd="0" parTransId="{185FFFD8-D9C6-400C-A6A0-CF2487BDF00A}" sibTransId="{3CE3CB71-5C66-465A-8D42-EBCB3C2C5164}"/>
    <dgm:cxn modelId="{D9CE2FF3-C9A4-4F24-9014-0B3B94C9A4DA}" srcId="{B723686C-6ACA-4A46-8708-22C060BE04E0}" destId="{1B70E740-A374-403D-B844-5C6F77CB941C}" srcOrd="4" destOrd="0" parTransId="{21F2E273-918F-46CB-BEE3-B73045C6D01E}" sibTransId="{7149C425-3326-4FF6-AE0A-D6650DC9FF77}"/>
    <dgm:cxn modelId="{298CC826-1728-4FCC-8DF3-361C120ED98F}" type="presParOf" srcId="{261CF2CF-7519-42C0-A03B-28C7AC1FC652}" destId="{10AB696C-1339-428D-9DA1-53B92B2FCF4B}" srcOrd="0" destOrd="0" presId="urn:microsoft.com/office/officeart/2005/8/layout/vProcess5"/>
    <dgm:cxn modelId="{2391982A-A0A9-4F10-BED9-F75614CB1E89}" type="presParOf" srcId="{261CF2CF-7519-42C0-A03B-28C7AC1FC652}" destId="{B7D486C5-F54F-43DA-B28B-65AFC89E5F32}" srcOrd="1" destOrd="0" presId="urn:microsoft.com/office/officeart/2005/8/layout/vProcess5"/>
    <dgm:cxn modelId="{CFAFFD7B-7AFD-4A5B-8B76-97DB52593F74}" type="presParOf" srcId="{261CF2CF-7519-42C0-A03B-28C7AC1FC652}" destId="{6F422444-DDA6-482B-AD43-5F97DF97523E}" srcOrd="2" destOrd="0" presId="urn:microsoft.com/office/officeart/2005/8/layout/vProcess5"/>
    <dgm:cxn modelId="{4774D74A-3C18-40AB-B980-1C4287B05A8D}" type="presParOf" srcId="{261CF2CF-7519-42C0-A03B-28C7AC1FC652}" destId="{A51DCEE2-DB44-4CAB-A763-A34039E43A98}" srcOrd="3" destOrd="0" presId="urn:microsoft.com/office/officeart/2005/8/layout/vProcess5"/>
    <dgm:cxn modelId="{E50822D9-1893-474D-A6C0-86C031A628C9}" type="presParOf" srcId="{261CF2CF-7519-42C0-A03B-28C7AC1FC652}" destId="{D9B0B07A-F3E0-4E36-8C1F-97159C87A8C5}" srcOrd="4" destOrd="0" presId="urn:microsoft.com/office/officeart/2005/8/layout/vProcess5"/>
    <dgm:cxn modelId="{CB4630F0-51CA-483D-AEE0-AA6F7591F303}" type="presParOf" srcId="{261CF2CF-7519-42C0-A03B-28C7AC1FC652}" destId="{374D4B48-64D2-4ACE-B9E2-E9F3BD056E9C}" srcOrd="5" destOrd="0" presId="urn:microsoft.com/office/officeart/2005/8/layout/vProcess5"/>
    <dgm:cxn modelId="{7F0A2A8E-3E96-434B-8433-EDBE0E948EB6}" type="presParOf" srcId="{261CF2CF-7519-42C0-A03B-28C7AC1FC652}" destId="{4F166B12-B726-484A-9789-74B998BC75FA}" srcOrd="6" destOrd="0" presId="urn:microsoft.com/office/officeart/2005/8/layout/vProcess5"/>
    <dgm:cxn modelId="{4E1A3D4E-41DB-4223-A611-31EDEE1772CA}" type="presParOf" srcId="{261CF2CF-7519-42C0-A03B-28C7AC1FC652}" destId="{4570F5FD-54DF-455F-8753-AA3082ABF9C5}" srcOrd="7" destOrd="0" presId="urn:microsoft.com/office/officeart/2005/8/layout/vProcess5"/>
    <dgm:cxn modelId="{244A68C6-FE73-4120-8BBA-8EEA8FED440F}" type="presParOf" srcId="{261CF2CF-7519-42C0-A03B-28C7AC1FC652}" destId="{BFDEEEBE-7056-4B89-A87E-3B0450C847C6}" srcOrd="8" destOrd="0" presId="urn:microsoft.com/office/officeart/2005/8/layout/vProcess5"/>
    <dgm:cxn modelId="{D4DBBE1E-769C-41DF-AE1C-EB95556EF7D4}" type="presParOf" srcId="{261CF2CF-7519-42C0-A03B-28C7AC1FC652}" destId="{2716CADF-56BC-4D56-94EF-0EAF73B44AB7}" srcOrd="9" destOrd="0" presId="urn:microsoft.com/office/officeart/2005/8/layout/vProcess5"/>
    <dgm:cxn modelId="{83B5A558-BA2B-4509-BA04-F0C090C8C16D}" type="presParOf" srcId="{261CF2CF-7519-42C0-A03B-28C7AC1FC652}" destId="{503CCE3F-3D0B-45DF-A14A-23DC90170D4C}" srcOrd="10" destOrd="0" presId="urn:microsoft.com/office/officeart/2005/8/layout/vProcess5"/>
    <dgm:cxn modelId="{A72728C9-F5A6-41D4-B142-D231F85F3466}" type="presParOf" srcId="{261CF2CF-7519-42C0-A03B-28C7AC1FC652}" destId="{AA0B254F-FB3D-4280-95A4-AD75F9D553EF}" srcOrd="11" destOrd="0" presId="urn:microsoft.com/office/officeart/2005/8/layout/vProcess5"/>
    <dgm:cxn modelId="{79A78C49-91E8-44D2-A297-E3BBC3C8B856}" type="presParOf" srcId="{261CF2CF-7519-42C0-A03B-28C7AC1FC652}" destId="{2B56377F-E773-4447-88F6-45342D6F9F2A}" srcOrd="12" destOrd="0" presId="urn:microsoft.com/office/officeart/2005/8/layout/vProcess5"/>
    <dgm:cxn modelId="{2C66565C-B976-4BC0-96B8-23A5F6CB9FAB}" type="presParOf" srcId="{261CF2CF-7519-42C0-A03B-28C7AC1FC652}" destId="{E053757E-9B02-4120-89D8-AB2905792593}" srcOrd="13" destOrd="0" presId="urn:microsoft.com/office/officeart/2005/8/layout/vProcess5"/>
    <dgm:cxn modelId="{913F80B7-E935-467D-AA5D-CF71E92179F6}" type="presParOf" srcId="{261CF2CF-7519-42C0-A03B-28C7AC1FC652}" destId="{44C5AF62-DA84-423D-B20D-171A1F7C86B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486C5-F54F-43DA-B28B-65AFC89E5F32}">
      <dsp:nvSpPr>
        <dsp:cNvPr id="0" name=""/>
        <dsp:cNvSpPr/>
      </dsp:nvSpPr>
      <dsp:spPr>
        <a:xfrm>
          <a:off x="0" y="0"/>
          <a:ext cx="7395368" cy="598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We'll use:</a:t>
          </a:r>
        </a:p>
      </dsp:txBody>
      <dsp:txXfrm>
        <a:off x="17527" y="17527"/>
        <a:ext cx="6679624" cy="563354"/>
      </dsp:txXfrm>
    </dsp:sp>
    <dsp:sp modelId="{6F422444-DDA6-482B-AD43-5F97DF97523E}">
      <dsp:nvSpPr>
        <dsp:cNvPr id="0" name=""/>
        <dsp:cNvSpPr/>
      </dsp:nvSpPr>
      <dsp:spPr>
        <a:xfrm>
          <a:off x="552251" y="681521"/>
          <a:ext cx="7395368" cy="598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21158"/>
                <a:satOff val="-1986"/>
                <a:lumOff val="4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421158"/>
                <a:satOff val="-1986"/>
                <a:lumOff val="4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421158"/>
                <a:satOff val="-1986"/>
                <a:lumOff val="4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PyMuPDF (fitz) to extract PDF text</a:t>
          </a:r>
        </a:p>
      </dsp:txBody>
      <dsp:txXfrm>
        <a:off x="569778" y="699048"/>
        <a:ext cx="6419097" cy="563354"/>
      </dsp:txXfrm>
    </dsp:sp>
    <dsp:sp modelId="{A51DCEE2-DB44-4CAB-A763-A34039E43A98}">
      <dsp:nvSpPr>
        <dsp:cNvPr id="0" name=""/>
        <dsp:cNvSpPr/>
      </dsp:nvSpPr>
      <dsp:spPr>
        <a:xfrm>
          <a:off x="1104503" y="1363042"/>
          <a:ext cx="7395368" cy="598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42315"/>
                <a:satOff val="-3972"/>
                <a:lumOff val="98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842315"/>
                <a:satOff val="-3972"/>
                <a:lumOff val="98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842315"/>
                <a:satOff val="-3972"/>
                <a:lumOff val="98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Hugging Face Transformers for embeddings &amp; generation</a:t>
          </a:r>
        </a:p>
      </dsp:txBody>
      <dsp:txXfrm>
        <a:off x="1122030" y="1380569"/>
        <a:ext cx="6419097" cy="563354"/>
      </dsp:txXfrm>
    </dsp:sp>
    <dsp:sp modelId="{D9B0B07A-F3E0-4E36-8C1F-97159C87A8C5}">
      <dsp:nvSpPr>
        <dsp:cNvPr id="0" name=""/>
        <dsp:cNvSpPr/>
      </dsp:nvSpPr>
      <dsp:spPr>
        <a:xfrm>
          <a:off x="1656754" y="2044563"/>
          <a:ext cx="7395368" cy="598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63473"/>
                <a:satOff val="-5958"/>
                <a:lumOff val="147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263473"/>
                <a:satOff val="-5958"/>
                <a:lumOff val="147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263473"/>
                <a:satOff val="-5958"/>
                <a:lumOff val="147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FAISS to store and retrieve vectors</a:t>
          </a:r>
        </a:p>
      </dsp:txBody>
      <dsp:txXfrm>
        <a:off x="1674281" y="2062090"/>
        <a:ext cx="6419097" cy="563354"/>
      </dsp:txXfrm>
    </dsp:sp>
    <dsp:sp modelId="{374D4B48-64D2-4ACE-B9E2-E9F3BD056E9C}">
      <dsp:nvSpPr>
        <dsp:cNvPr id="0" name=""/>
        <dsp:cNvSpPr/>
      </dsp:nvSpPr>
      <dsp:spPr>
        <a:xfrm>
          <a:off x="2209006" y="2726085"/>
          <a:ext cx="7395368" cy="598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4631"/>
                <a:satOff val="-7944"/>
                <a:lumOff val="196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-1684631"/>
                <a:satOff val="-7944"/>
                <a:lumOff val="196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-1684631"/>
                <a:satOff val="-7944"/>
                <a:lumOff val="196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OpenAI or Hugging Face models for answer generation</a:t>
          </a:r>
        </a:p>
      </dsp:txBody>
      <dsp:txXfrm>
        <a:off x="2226533" y="2743612"/>
        <a:ext cx="6419097" cy="563354"/>
      </dsp:txXfrm>
    </dsp:sp>
    <dsp:sp modelId="{4F166B12-B726-484A-9789-74B998BC75FA}">
      <dsp:nvSpPr>
        <dsp:cNvPr id="0" name=""/>
        <dsp:cNvSpPr/>
      </dsp:nvSpPr>
      <dsp:spPr>
        <a:xfrm>
          <a:off x="7006402" y="437170"/>
          <a:ext cx="388965" cy="38896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093919" y="437170"/>
        <a:ext cx="213931" cy="292696"/>
      </dsp:txXfrm>
    </dsp:sp>
    <dsp:sp modelId="{4570F5FD-54DF-455F-8753-AA3082ABF9C5}">
      <dsp:nvSpPr>
        <dsp:cNvPr id="0" name=""/>
        <dsp:cNvSpPr/>
      </dsp:nvSpPr>
      <dsp:spPr>
        <a:xfrm>
          <a:off x="7558654" y="1118692"/>
          <a:ext cx="388965" cy="38896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91803"/>
            <a:satOff val="-1680"/>
            <a:lumOff val="5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46171" y="1118692"/>
        <a:ext cx="213931" cy="292696"/>
      </dsp:txXfrm>
    </dsp:sp>
    <dsp:sp modelId="{BFDEEEBE-7056-4B89-A87E-3B0450C847C6}">
      <dsp:nvSpPr>
        <dsp:cNvPr id="0" name=""/>
        <dsp:cNvSpPr/>
      </dsp:nvSpPr>
      <dsp:spPr>
        <a:xfrm>
          <a:off x="8110906" y="1790240"/>
          <a:ext cx="388965" cy="38896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83605"/>
            <a:satOff val="-3360"/>
            <a:lumOff val="10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198423" y="1790240"/>
        <a:ext cx="213931" cy="292696"/>
      </dsp:txXfrm>
    </dsp:sp>
    <dsp:sp modelId="{2716CADF-56BC-4D56-94EF-0EAF73B44AB7}">
      <dsp:nvSpPr>
        <dsp:cNvPr id="0" name=""/>
        <dsp:cNvSpPr/>
      </dsp:nvSpPr>
      <dsp:spPr>
        <a:xfrm>
          <a:off x="8663157" y="2478410"/>
          <a:ext cx="388965" cy="38896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775408"/>
            <a:satOff val="-5040"/>
            <a:lumOff val="15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50674" y="2478410"/>
        <a:ext cx="213931" cy="29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B0-5F0C-4B8F-803E-3ECB132AE970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0905" y="337166"/>
            <a:ext cx="4973915" cy="30920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err="1"/>
              <a:t>Sascsasssmmmmdfdsfdfdf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908C142-89B5-440D-BF4A-D0FD899746A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B0-5F0C-4B8F-803E-3ECB132AE970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C142-89B5-440D-BF4A-D0FD899746A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1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B0-5F0C-4B8F-803E-3ECB132AE970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C142-89B5-440D-BF4A-D0FD899746A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0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B0-5F0C-4B8F-803E-3ECB132AE970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C142-89B5-440D-BF4A-D0FD899746A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63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B0-5F0C-4B8F-803E-3ECB132AE970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C142-89B5-440D-BF4A-D0FD899746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6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B0-5F0C-4B8F-803E-3ECB132AE970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C142-89B5-440D-BF4A-D0FD899746A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85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B0-5F0C-4B8F-803E-3ECB132AE970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C142-89B5-440D-BF4A-D0FD899746A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73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B0-5F0C-4B8F-803E-3ECB132AE970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C142-89B5-440D-BF4A-D0FD899746A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0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B0-5F0C-4B8F-803E-3ECB132AE970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- By Sachin Sakpal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C142-89B5-440D-BF4A-D0FD8997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B0-5F0C-4B8F-803E-3ECB132AE970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C142-89B5-440D-BF4A-D0FD899746A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7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B629B0-5F0C-4B8F-803E-3ECB132AE970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8C142-89B5-440D-BF4A-D0FD899746A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3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629B0-5F0C-4B8F-803E-3ECB132AE970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08C142-89B5-440D-BF4A-D0FD899746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23CDF1-B461-4195-4A81-B742C78923D5}"/>
              </a:ext>
            </a:extLst>
          </p:cNvPr>
          <p:cNvSpPr txBox="1"/>
          <p:nvPr userDrawn="1"/>
        </p:nvSpPr>
        <p:spPr>
          <a:xfrm>
            <a:off x="10012219" y="5628323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By Sachin Sakpal</a:t>
            </a:r>
          </a:p>
        </p:txBody>
      </p:sp>
    </p:spTree>
    <p:extLst>
      <p:ext uri="{BB962C8B-B14F-4D97-AF65-F5344CB8AC3E}">
        <p14:creationId xmlns:p14="http://schemas.microsoft.com/office/powerpoint/2010/main" val="345628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ABC5A7-0E16-C9EC-6421-092BF595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408" y="1415076"/>
            <a:ext cx="7405874" cy="3274911"/>
          </a:xfr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Retrieval-augmented generation (RAG)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					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by Sachin Sakpal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887F6-BD5D-9B4F-C54E-809E5E400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1F8E-058C-D57B-6830-5214AF62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Step-by-Step Example: RAG with Your Own PDF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44E9D5-D314-06ED-E712-A2E3120F5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59993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61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978884-002B-00B5-63ED-3E11A1C2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6" y="90966"/>
            <a:ext cx="5547841" cy="1470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711987-EC90-4206-1E8D-E3A4C8660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015" y="1306646"/>
            <a:ext cx="7414903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8835A-F75F-FC28-CD1F-776DE3BC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3" y="92114"/>
            <a:ext cx="7243381" cy="4027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D79B1-155C-A4DC-BCC4-AA6B9D6D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357" y="2409086"/>
            <a:ext cx="7022921" cy="31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7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B08A40-25E4-7A05-BE0C-8FD77970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84" y="532563"/>
            <a:ext cx="9505739" cy="49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3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34B21E-48F9-208F-2775-969F036F1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11" y="454986"/>
            <a:ext cx="9174145" cy="527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1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FCEC-7C2F-254A-9A02-C8C80B09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47253"/>
            <a:ext cx="9603275" cy="1106502"/>
          </a:xfrm>
        </p:spPr>
        <p:txBody>
          <a:bodyPr/>
          <a:lstStyle/>
          <a:p>
            <a:r>
              <a:rPr lang="en-US" dirty="0"/>
              <a:t>Retrieval-augmented generation (RAG)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9E8F-21AB-E763-E363-770B8746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5948"/>
            <a:ext cx="9603275" cy="3819833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Retrieval-augmented generation (RAG)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 an AI technique that enhances the capabilities of language models by connecting them to external knowledge sources. It combines the strengths of retrieval-based and generative-based AI models to provide more accurate, relevant, and context-aware responses. RAG allows language models to access and utilize information beyond their training data, such as internal knowledge bases or specialized datasets, without the need for constant retraining. 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a hybrid AI architecture that combines two core components: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Retriever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Fetches relevant documents or information from an external knowledge base.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Uses a language model (like GPT) to generate human-like answers using both the query and retrieved content.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4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A0D0-44FB-C4C5-E66F-5F020DB14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A846-DD7B-11EE-E357-6D4AB2FC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47253"/>
            <a:ext cx="9603275" cy="1106502"/>
          </a:xfrm>
        </p:spPr>
        <p:txBody>
          <a:bodyPr/>
          <a:lstStyle/>
          <a:p>
            <a:r>
              <a:rPr lang="en-US" dirty="0"/>
              <a:t>🧠 Core Components of RAG</a:t>
            </a:r>
            <a:br>
              <a:rPr lang="en-US" dirty="0"/>
            </a:br>
            <a:r>
              <a:rPr lang="en-US" dirty="0" err="1"/>
              <a:t>RAG</a:t>
            </a:r>
            <a:r>
              <a:rPr lang="en-US" dirty="0"/>
              <a:t> consists of two major 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0339-5DC6-7B1C-C9B0-1C4FC42B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5948"/>
            <a:ext cx="9603275" cy="3819833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1. Retriever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Purpose: Finds relevant documents or data based on the input query.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Input: User query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Output: Top-k relevant documents or passages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Works using embedding-based search (dense vectors) in a vector database like FAISS, Pinecone,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Weaviate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2. Generator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Purpose: Generates natural language answers using the retrieved documents + the original query.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Input: [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retrieved_docs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+ query]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Output: Human-readable response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Uses a pretrained language model (e.g., BART, T5, GPT) for generation.</a:t>
            </a:r>
          </a:p>
        </p:txBody>
      </p:sp>
    </p:spTree>
    <p:extLst>
      <p:ext uri="{BB962C8B-B14F-4D97-AF65-F5344CB8AC3E}">
        <p14:creationId xmlns:p14="http://schemas.microsoft.com/office/powerpoint/2010/main" val="367726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034E-8CFD-C9AC-4412-BDB8E942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Use RAG 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EA0F42-E87C-69A9-F9F5-EA743A949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161786"/>
              </p:ext>
            </p:extLst>
          </p:nvPr>
        </p:nvGraphicFramePr>
        <p:xfrm>
          <a:off x="1450975" y="2358428"/>
          <a:ext cx="9604376" cy="3288510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3213329">
                  <a:extLst>
                    <a:ext uri="{9D8B030D-6E8A-4147-A177-3AD203B41FA5}">
                      <a16:colId xmlns:a16="http://schemas.microsoft.com/office/drawing/2014/main" val="977978079"/>
                    </a:ext>
                  </a:extLst>
                </a:gridCol>
                <a:gridCol w="6391047">
                  <a:extLst>
                    <a:ext uri="{9D8B030D-6E8A-4147-A177-3AD203B41FA5}">
                      <a16:colId xmlns:a16="http://schemas.microsoft.com/office/drawing/2014/main" val="784952659"/>
                    </a:ext>
                  </a:extLst>
                </a:gridCol>
              </a:tblGrid>
              <a:tr h="744848"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Traditional LLM</a:t>
                      </a:r>
                    </a:p>
                  </a:txBody>
                  <a:tcPr marL="253085" marR="194681" marT="194681" marB="19468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RAG-enhanced LLM</a:t>
                      </a:r>
                    </a:p>
                  </a:txBody>
                  <a:tcPr marL="253085" marR="194681" marT="194681" marB="19468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1075"/>
                  </a:ext>
                </a:extLst>
              </a:tr>
              <a:tr h="1053966"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to training data</a:t>
                      </a:r>
                    </a:p>
                  </a:txBody>
                  <a:tcPr marL="253085" marR="194681" marT="194681" marB="19468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access up-to-date or domain-specific knowledge</a:t>
                      </a:r>
                    </a:p>
                  </a:txBody>
                  <a:tcPr marL="253085" marR="194681" marT="194681" marB="19468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94405"/>
                  </a:ext>
                </a:extLst>
              </a:tr>
              <a:tr h="744848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Hallucination-prone</a:t>
                      </a:r>
                    </a:p>
                  </a:txBody>
                  <a:tcPr marL="253085" marR="194681" marT="194681" marB="19468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grounded in factual sources</a:t>
                      </a:r>
                    </a:p>
                  </a:txBody>
                  <a:tcPr marL="253085" marR="194681" marT="194681" marB="19468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163215"/>
                  </a:ext>
                </a:extLst>
              </a:tr>
              <a:tr h="744848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 knowledge</a:t>
                      </a:r>
                    </a:p>
                  </a:txBody>
                  <a:tcPr marL="253085" marR="194681" marT="194681" marB="19468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knowledge from databases or documents</a:t>
                      </a:r>
                    </a:p>
                  </a:txBody>
                  <a:tcPr marL="253085" marR="194681" marT="194681" marB="19468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83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54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DDD34B-DE79-2538-8863-9AA937444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B1CE-1F62-88EB-E90F-1AD53A7D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Used 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10BFB7-E4CF-FED1-BDD3-D53745BC7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020378"/>
              </p:ext>
            </p:extLst>
          </p:nvPr>
        </p:nvGraphicFramePr>
        <p:xfrm>
          <a:off x="1450975" y="2347996"/>
          <a:ext cx="9604375" cy="3309375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2029389">
                  <a:extLst>
                    <a:ext uri="{9D8B030D-6E8A-4147-A177-3AD203B41FA5}">
                      <a16:colId xmlns:a16="http://schemas.microsoft.com/office/drawing/2014/main" val="977978079"/>
                    </a:ext>
                  </a:extLst>
                </a:gridCol>
                <a:gridCol w="7574986">
                  <a:extLst>
                    <a:ext uri="{9D8B030D-6E8A-4147-A177-3AD203B41FA5}">
                      <a16:colId xmlns:a16="http://schemas.microsoft.com/office/drawing/2014/main" val="784952659"/>
                    </a:ext>
                  </a:extLst>
                </a:gridCol>
              </a:tblGrid>
              <a:tr h="585136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</a:t>
                      </a:r>
                    </a:p>
                  </a:txBody>
                  <a:tcPr marL="143886" marR="143886" marT="71943" marB="7194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Case</a:t>
                      </a:r>
                    </a:p>
                  </a:txBody>
                  <a:tcPr marL="143886" marR="143886" marT="71943" marB="7194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1075"/>
                  </a:ext>
                </a:extLst>
              </a:tr>
              <a:tr h="58513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Legal</a:t>
                      </a:r>
                    </a:p>
                  </a:txBody>
                  <a:tcPr marL="143886" marR="143886" marT="71943" marB="7194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 law retrieval + answer generation</a:t>
                      </a:r>
                    </a:p>
                  </a:txBody>
                  <a:tcPr marL="143886" marR="143886" marT="71943" marB="7194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94405"/>
                  </a:ext>
                </a:extLst>
              </a:tr>
              <a:tr h="585136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Healthcare</a:t>
                      </a:r>
                    </a:p>
                  </a:txBody>
                  <a:tcPr marL="143886" marR="143886" marT="71943" marB="7194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Medical diagnosis + literature-based evidence</a:t>
                      </a:r>
                    </a:p>
                  </a:txBody>
                  <a:tcPr marL="143886" marR="143886" marT="71943" marB="7194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163215"/>
                  </a:ext>
                </a:extLst>
              </a:tr>
              <a:tr h="968831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Enterprise</a:t>
                      </a:r>
                    </a:p>
                  </a:txBody>
                  <a:tcPr marL="143886" marR="143886" marT="71943" marB="7194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Chatbots grounded in internal documentation</a:t>
                      </a:r>
                    </a:p>
                    <a:p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3886" marR="143886" marT="71943" marB="7194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834142"/>
                  </a:ext>
                </a:extLst>
              </a:tr>
              <a:tr h="585136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Finance</a:t>
                      </a:r>
                    </a:p>
                  </a:txBody>
                  <a:tcPr marL="143886" marR="143886" marT="71943" marB="7194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Answering questions from annual reports or filings</a:t>
                      </a:r>
                    </a:p>
                  </a:txBody>
                  <a:tcPr marL="143886" marR="143886" marT="71943" marB="7194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6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0C9DE-7B03-4097-BB6A-4A3C70A94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EE46-CEBB-6CE5-E19B-F9FCE612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🛠 Tools to Build RAG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0028D-1EFE-A6C2-FAC5-28E2715E318A}"/>
              </a:ext>
            </a:extLst>
          </p:cNvPr>
          <p:cNvSpPr txBox="1"/>
          <p:nvPr/>
        </p:nvSpPr>
        <p:spPr>
          <a:xfrm>
            <a:off x="1451579" y="2015734"/>
            <a:ext cx="415884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 err="1"/>
              <a:t>LangChain</a:t>
            </a:r>
            <a:r>
              <a:rPr lang="en-US" dirty="0"/>
              <a:t> / </a:t>
            </a:r>
            <a:r>
              <a:rPr lang="en-US" b="1" dirty="0" err="1"/>
              <a:t>LlamaIndex</a:t>
            </a:r>
            <a:r>
              <a:rPr lang="en-US" dirty="0"/>
              <a:t> – High-level RAG orchestration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     FAISS</a:t>
            </a:r>
            <a:r>
              <a:rPr lang="en-US" dirty="0"/>
              <a:t>, </a:t>
            </a:r>
            <a:r>
              <a:rPr lang="en-US" b="1" dirty="0"/>
              <a:t>Chroma</a:t>
            </a:r>
            <a:r>
              <a:rPr lang="en-US" dirty="0"/>
              <a:t>, </a:t>
            </a:r>
            <a:r>
              <a:rPr lang="en-US" b="1" dirty="0" err="1"/>
              <a:t>Weaviate</a:t>
            </a:r>
            <a:r>
              <a:rPr lang="en-US" dirty="0"/>
              <a:t>, </a:t>
            </a:r>
            <a:r>
              <a:rPr lang="en-US" b="1" dirty="0"/>
              <a:t>Pinecone</a:t>
            </a:r>
            <a:r>
              <a:rPr lang="en-US" dirty="0"/>
              <a:t> – Vector DBs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     OpenAI</a:t>
            </a:r>
            <a:r>
              <a:rPr lang="en-US" dirty="0"/>
              <a:t>, </a:t>
            </a:r>
            <a:r>
              <a:rPr lang="en-US" b="1" dirty="0"/>
              <a:t>Cohere</a:t>
            </a:r>
            <a:r>
              <a:rPr lang="en-US" dirty="0"/>
              <a:t>, </a:t>
            </a:r>
            <a:r>
              <a:rPr lang="en-US" b="1" dirty="0" err="1"/>
              <a:t>HuggingFace</a:t>
            </a:r>
            <a:r>
              <a:rPr lang="en-US" dirty="0"/>
              <a:t>, </a:t>
            </a:r>
            <a:r>
              <a:rPr lang="en-US" b="1" dirty="0"/>
              <a:t>Google Vertex AI</a:t>
            </a:r>
            <a:r>
              <a:rPr lang="en-US" dirty="0"/>
              <a:t> – Embedding &amp; LLM APIs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ACC68C-5FA1-CA3B-FBC1-3996BAFFD9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169957"/>
              </p:ext>
            </p:extLst>
          </p:nvPr>
        </p:nvGraphicFramePr>
        <p:xfrm>
          <a:off x="6277257" y="2522048"/>
          <a:ext cx="4613873" cy="2428740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1856239">
                  <a:extLst>
                    <a:ext uri="{9D8B030D-6E8A-4147-A177-3AD203B41FA5}">
                      <a16:colId xmlns:a16="http://schemas.microsoft.com/office/drawing/2014/main" val="977978079"/>
                    </a:ext>
                  </a:extLst>
                </a:gridCol>
                <a:gridCol w="2757634">
                  <a:extLst>
                    <a:ext uri="{9D8B030D-6E8A-4147-A177-3AD203B41FA5}">
                      <a16:colId xmlns:a16="http://schemas.microsoft.com/office/drawing/2014/main" val="784952659"/>
                    </a:ext>
                  </a:extLst>
                </a:gridCol>
              </a:tblGrid>
              <a:tr h="338097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</a:t>
                      </a:r>
                    </a:p>
                  </a:txBody>
                  <a:tcPr marL="108006" marR="108006" marT="54003" marB="5400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</a:p>
                  </a:txBody>
                  <a:tcPr marL="108006" marR="108006" marT="54003" marB="5400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1075"/>
                  </a:ext>
                </a:extLst>
              </a:tr>
              <a:tr h="538176">
                <a:tc>
                  <a:txBody>
                    <a:bodyPr/>
                    <a:lstStyle/>
                    <a:p>
                      <a:r>
                        <a:rPr lang="en-US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Hugging Face Transformers</a:t>
                      </a:r>
                    </a:p>
                  </a:txBody>
                  <a:tcPr marL="108006" marR="108006" marT="54003" marB="5400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Ready-made RAG models</a:t>
                      </a:r>
                    </a:p>
                  </a:txBody>
                  <a:tcPr marL="108006" marR="108006" marT="54003" marB="5400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94405"/>
                  </a:ext>
                </a:extLst>
              </a:tr>
              <a:tr h="338097">
                <a:tc>
                  <a:txBody>
                    <a:bodyPr/>
                    <a:lstStyle/>
                    <a:p>
                      <a:r>
                        <a:rPr lang="en-US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LangChain</a:t>
                      </a:r>
                    </a:p>
                  </a:txBody>
                  <a:tcPr marL="108006" marR="108006" marT="54003" marB="5400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end-to-end RAG pipelines</a:t>
                      </a:r>
                    </a:p>
                  </a:txBody>
                  <a:tcPr marL="108006" marR="108006" marT="54003" marB="5400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163215"/>
                  </a:ext>
                </a:extLst>
              </a:tr>
              <a:tr h="538176">
                <a:tc>
                  <a:txBody>
                    <a:bodyPr/>
                    <a:lstStyle/>
                    <a:p>
                      <a:r>
                        <a:rPr lang="en-US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FAISS</a:t>
                      </a:r>
                    </a:p>
                  </a:txBody>
                  <a:tcPr marL="108006" marR="108006" marT="54003" marB="5400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similarity search for dense vectors</a:t>
                      </a:r>
                    </a:p>
                  </a:txBody>
                  <a:tcPr marL="108006" marR="108006" marT="54003" marB="5400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834142"/>
                  </a:ext>
                </a:extLst>
              </a:tr>
              <a:tr h="338097">
                <a:tc>
                  <a:txBody>
                    <a:bodyPr/>
                    <a:lstStyle/>
                    <a:p>
                      <a:r>
                        <a:rPr lang="en-US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Pinecone / Weaviate</a:t>
                      </a:r>
                    </a:p>
                  </a:txBody>
                  <a:tcPr marL="108006" marR="108006" marT="54003" marB="5400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Managed vector DBs for retrieval</a:t>
                      </a:r>
                    </a:p>
                  </a:txBody>
                  <a:tcPr marL="108006" marR="108006" marT="54003" marB="5400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76435"/>
                  </a:ext>
                </a:extLst>
              </a:tr>
              <a:tr h="338097">
                <a:tc>
                  <a:txBody>
                    <a:bodyPr/>
                    <a:lstStyle/>
                    <a:p>
                      <a:r>
                        <a:rPr lang="en-US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OpenAI Embeddings</a:t>
                      </a:r>
                    </a:p>
                  </a:txBody>
                  <a:tcPr marL="108006" marR="108006" marT="54003" marB="54003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dense retriever construction</a:t>
                      </a:r>
                    </a:p>
                  </a:txBody>
                  <a:tcPr marL="108006" marR="108006" marT="54003" marB="54003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7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86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7ACAF8-C8B7-3EC2-BDBD-0AFE6F3DFF6E}"/>
              </a:ext>
            </a:extLst>
          </p:cNvPr>
          <p:cNvSpPr txBox="1"/>
          <p:nvPr/>
        </p:nvSpPr>
        <p:spPr>
          <a:xfrm>
            <a:off x="444910" y="56225"/>
            <a:ext cx="6100916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cap="all" dirty="0">
                <a:latin typeface="+mj-lt"/>
                <a:ea typeface="+mj-ea"/>
                <a:cs typeface="+mj-cs"/>
              </a:rPr>
              <a:t>rag architecture Model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2F6E0D0-B90D-A765-F874-E28AFED7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7" y="493433"/>
            <a:ext cx="9711578" cy="52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1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E11747-BB38-74AD-2594-DE63CA910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ED1B-4140-1DC6-AAFC-CABF65CC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RAG vs MCP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3729E3-B21F-9A23-8D78-922E1A4CF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027623"/>
              </p:ext>
            </p:extLst>
          </p:nvPr>
        </p:nvGraphicFramePr>
        <p:xfrm>
          <a:off x="1450477" y="2278817"/>
          <a:ext cx="9604377" cy="3343239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2593887">
                  <a:extLst>
                    <a:ext uri="{9D8B030D-6E8A-4147-A177-3AD203B41FA5}">
                      <a16:colId xmlns:a16="http://schemas.microsoft.com/office/drawing/2014/main" val="977978079"/>
                    </a:ext>
                  </a:extLst>
                </a:gridCol>
                <a:gridCol w="3505245">
                  <a:extLst>
                    <a:ext uri="{9D8B030D-6E8A-4147-A177-3AD203B41FA5}">
                      <a16:colId xmlns:a16="http://schemas.microsoft.com/office/drawing/2014/main" val="784952659"/>
                    </a:ext>
                  </a:extLst>
                </a:gridCol>
                <a:gridCol w="3505245">
                  <a:extLst>
                    <a:ext uri="{9D8B030D-6E8A-4147-A177-3AD203B41FA5}">
                      <a16:colId xmlns:a16="http://schemas.microsoft.com/office/drawing/2014/main" val="146480716"/>
                    </a:ext>
                  </a:extLst>
                </a:gridCol>
              </a:tblGrid>
              <a:tr h="535293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1075"/>
                  </a:ext>
                </a:extLst>
              </a:tr>
              <a:tr h="53529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access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 retrieval via your code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Defined schema for files/tools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294405"/>
                  </a:ext>
                </a:extLst>
              </a:tr>
              <a:tr h="535293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 retrieves?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Your app / retriever logic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OpenAI platform does context routing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163215"/>
                  </a:ext>
                </a:extLst>
              </a:tr>
              <a:tr h="535293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Real-time search?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often using vector search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No, more structured static input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834142"/>
                  </a:ext>
                </a:extLst>
              </a:tr>
              <a:tr h="535293"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Developer role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Needs to build retriever, chunker, embedder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Needs to implement the context schema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76435"/>
                  </a:ext>
                </a:extLst>
              </a:tr>
              <a:tr h="53529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in ChatGPT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Via tools like “Ask your docs”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behind the scenes in Advanced Data Analysis, file chat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7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73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1712-66DA-6EB5-08B9-04DB4CED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Benefits of RAG		❌ Challenges of RAG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48610C5-FB0D-3764-E284-70DDA85ED72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47331" y="2719513"/>
            <a:ext cx="496644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✅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up-to-date info (no retraining needed)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Handles proprietary or private documents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Reduces hallucination by grounding responses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Scales with new data by updating vector DB only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1051E2E-2DD9-2C16-F672-DA11DECA47D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32879" y="2999439"/>
            <a:ext cx="439113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⚠️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Chunk size tuning (too big = loss of relevance, too small = missing context)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⚠️ Vector search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⚠️ Prompt size limits (token limits)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033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91a720dc-7880-4ac3-98f7-c7f2fdfa3977}" enabled="1" method="Standard" siteId="{78eff5bb-da38-47f0-a836-294c6d78411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589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Retrieval-augmented generation (RAG)      by Sachin Sakpal</vt:lpstr>
      <vt:lpstr>Retrieval-augmented generation (RAG)</vt:lpstr>
      <vt:lpstr>🧠 Core Components of RAG RAG consists of two major modules:</vt:lpstr>
      <vt:lpstr>Why Use RAG ?</vt:lpstr>
      <vt:lpstr>Used in</vt:lpstr>
      <vt:lpstr>🛠 Tools to Build RAG Systems</vt:lpstr>
      <vt:lpstr>PowerPoint Presentation</vt:lpstr>
      <vt:lpstr>RAG vs MCP</vt:lpstr>
      <vt:lpstr>✅ Benefits of RAG  ❌ Challenges of RAG</vt:lpstr>
      <vt:lpstr>Step-by-Step Example: RAG with Your Own PDF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Sakpal</dc:creator>
  <cp:lastModifiedBy>Sachin Sakpal</cp:lastModifiedBy>
  <cp:revision>19</cp:revision>
  <dcterms:created xsi:type="dcterms:W3CDTF">2025-07-28T10:35:00Z</dcterms:created>
  <dcterms:modified xsi:type="dcterms:W3CDTF">2025-10-31T13:07:39Z</dcterms:modified>
</cp:coreProperties>
</file>