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3257-C18F-8F43-B4ED-D94C83A08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3CCD-CDF0-FC4F-87BE-0F1811E8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467A-7EE7-0449-8A5C-A3D906B1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3AF3-A7B8-AB4F-B571-2331F74C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F6CE-E9AF-B843-B156-FAB4E1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C9BA-BB6B-0E47-8D3F-4001725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1F54C-22C8-E949-ABFA-A1F29CE5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DB65-CFB5-E244-B8B6-6E7A9AB1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F8C6-B979-9F44-B113-2D87820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B5BA-51B0-5740-A238-55CBE02C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3D1E5-3335-6644-A3A8-82140A854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BAE4-98C2-A746-A535-0208FE396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947E-2092-534F-A63B-1A5D024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5145-8279-5349-B6AD-4BE580C9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BDEE-5BC9-2A48-8F79-2A07869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7501-E031-2845-B619-E91090EC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E5A7-6971-294A-B31B-E7CAF893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AE4-924E-C041-911D-9FC1B896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05F0-F0E2-414B-920E-7500A7E4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7C1D-C298-2240-82B2-D5A1866C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FEEF-11EE-1349-B79A-BF343AE6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AA117-979E-F14D-ACEE-5A6DD7DC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2427-5A50-7244-9C2E-762688F1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088-6E2D-C84B-88FA-DB60BE87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7A68-1C49-D744-88D9-CAC3B48A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F185-18FE-C24B-B387-E37E835D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CA76-D2DF-D94E-B12B-FF5A86FC3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277D-8EA0-F846-964B-D695A48D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8BAD-88EF-7549-A6C8-9002677C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B8DE-C5F5-9F48-BBC5-C88CE022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625D-6590-E54C-880A-27205A02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4037-50DB-164D-A1AD-43BD7C95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7D9C-2C99-5C40-9267-EF1A5C08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5CCFD-BBD6-6743-9325-C4E13727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11EFC-F563-BA4A-977B-BC5331919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35B6B-4D40-004F-ABCC-FD68DF102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0FBED-B2B8-6548-9CF5-F0A8B6C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1C30-5F5D-D34F-981A-6A699C97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6DD-ACC9-204A-9953-55082234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3812-0DCC-2240-A82F-D661D77A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3D96-E456-4141-AB0D-5C7A22CE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315F9-19E8-4D46-9FED-65E2412A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7C098-0240-2649-8D6A-AD66F745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7B998-D2F1-E746-8159-FD455C42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C524B-7EC9-7146-A9CD-768A4BE4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547A-A605-FA4E-820E-C1B4F22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829A-174E-D64E-8AE1-A54D3B90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48F6-6E60-5840-BFE6-FA1ECF81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FF47F-FA9D-7D43-A4A9-A34CB9B8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D118-795B-9442-BBEE-A474C50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62BB-D346-F34A-B933-5704FBA7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20AA4-2C19-834F-A1CB-654C541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B8A6-2DF1-F14B-9295-E51F8378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E3A7C-30EF-AD49-A493-59847AEA0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4C55-8B94-444B-B60D-600DA0AD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E5C5-546B-F249-BBE4-E754496C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8FC83-1F7D-944F-BF9C-01390EB4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65A1-6CB7-A44A-BB88-986492B8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579A8-5B82-5042-9AF2-7D92BFBF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E545-5167-9745-A379-CE4BB655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E7EA-5BBF-3E40-B2D1-602D7E71D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0CCC-3D12-AD4C-B1DE-44CD7717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4910-C438-214A-A995-AFBCD337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Microsoft Office User</cp:lastModifiedBy>
  <cp:revision>3</cp:revision>
  <dcterms:created xsi:type="dcterms:W3CDTF">2018-12-16T14:33:35Z</dcterms:created>
  <dcterms:modified xsi:type="dcterms:W3CDTF">2019-03-30T21:19:44Z</dcterms:modified>
</cp:coreProperties>
</file>