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7" r:id="rId1"/>
  </p:sldMasterIdLst>
  <p:sldIdLst>
    <p:sldId id="256" r:id="rId2"/>
    <p:sldId id="266" r:id="rId3"/>
    <p:sldId id="258" r:id="rId4"/>
    <p:sldId id="259" r:id="rId5"/>
    <p:sldId id="260" r:id="rId6"/>
    <p:sldId id="267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1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F9ED7-1A6E-42E6-AC82-FE9B3C5703E0}" v="126" dt="2021-06-18T15:35:40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8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7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9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7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6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7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9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8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8BAF33-A5CE-4EE8-AD53-A954947ADDBD}"/>
              </a:ext>
            </a:extLst>
          </p:cNvPr>
          <p:cNvSpPr/>
          <p:nvPr/>
        </p:nvSpPr>
        <p:spPr>
          <a:xfrm>
            <a:off x="1885510" y="-60401"/>
            <a:ext cx="8620945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en-US" sz="40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/>
              </a:rPr>
              <a:t>Brain Tumor Detection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0BE4B-A65A-432A-BF3A-6F93CBAA020F}"/>
              </a:ext>
            </a:extLst>
          </p:cNvPr>
          <p:cNvSpPr/>
          <p:nvPr/>
        </p:nvSpPr>
        <p:spPr>
          <a:xfrm>
            <a:off x="3573624" y="1816560"/>
            <a:ext cx="8304245" cy="30777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NAME : SACHIN SATI</a:t>
            </a:r>
          </a:p>
          <a:p>
            <a:r>
              <a:rPr lang="en-US" sz="2000" dirty="0">
                <a:solidFill>
                  <a:srgbClr val="002060"/>
                </a:solidFill>
              </a:rPr>
              <a:t>COURSE : BTech</a:t>
            </a:r>
          </a:p>
          <a:p>
            <a:r>
              <a:rPr lang="en-US" sz="2000" dirty="0">
                <a:solidFill>
                  <a:srgbClr val="002060"/>
                </a:solidFill>
              </a:rPr>
              <a:t>BRANCH : COMPUTER SCIENCE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SECTION : C</a:t>
            </a:r>
          </a:p>
          <a:p>
            <a:r>
              <a:rPr lang="en-US" sz="2000" dirty="0">
                <a:solidFill>
                  <a:srgbClr val="002060"/>
                </a:solidFill>
              </a:rPr>
              <a:t>SEMESTER : VI</a:t>
            </a:r>
          </a:p>
          <a:p>
            <a:r>
              <a:rPr lang="en-US" sz="2000" dirty="0">
                <a:solidFill>
                  <a:srgbClr val="002060"/>
                </a:solidFill>
              </a:rPr>
              <a:t>ROLLNO:52</a:t>
            </a:r>
          </a:p>
          <a:p>
            <a:r>
              <a:rPr lang="en-US" sz="2000" dirty="0">
                <a:solidFill>
                  <a:srgbClr val="002060"/>
                </a:solidFill>
              </a:rPr>
              <a:t>UNI ROLLNO:1018568                                                </a:t>
            </a:r>
          </a:p>
          <a:p>
            <a:pPr algn="ctr"/>
            <a:endParaRPr lang="en-US" sz="5400" b="1" cap="none" spc="0" dirty="0">
              <a:ln w="22225">
                <a:solidFill>
                  <a:srgbClr val="FAB900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F463C-B25E-40C3-AEDF-004A0E470E4F}"/>
              </a:ext>
            </a:extLst>
          </p:cNvPr>
          <p:cNvSpPr/>
          <p:nvPr/>
        </p:nvSpPr>
        <p:spPr>
          <a:xfrm>
            <a:off x="7333861" y="5579706"/>
            <a:ext cx="4858140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SUBMITTED TO   : Mr. INDERJEET KUMAR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 MENTOR : Mr. AMIT GUPTA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455D4-FAFA-4E84-A66F-923E8912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77" y="3541139"/>
            <a:ext cx="1856478" cy="1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7"/>
    </mc:Choice>
    <mc:Fallback xmlns="">
      <p:transition spd="slow" advTm="837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726" y="-5080"/>
            <a:ext cx="8596668" cy="132080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606" y="1138515"/>
            <a:ext cx="8596668" cy="3880773"/>
          </a:xfrm>
        </p:spPr>
        <p:txBody>
          <a:bodyPr>
            <a:noAutofit/>
          </a:bodyPr>
          <a:lstStyle/>
          <a:p>
            <a:pPr lvl="0"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lvl="0"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DataSet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Work Structural Chart</a:t>
            </a:r>
          </a:p>
          <a:p>
            <a:pPr lvl="0"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Models used and overview of the models</a:t>
            </a:r>
          </a:p>
          <a:p>
            <a:pPr lvl="0"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924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90ED49-DC34-4D38-85E0-7B800E10FB7E}"/>
              </a:ext>
            </a:extLst>
          </p:cNvPr>
          <p:cNvSpPr/>
          <p:nvPr/>
        </p:nvSpPr>
        <p:spPr>
          <a:xfrm>
            <a:off x="1688841" y="0"/>
            <a:ext cx="99344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4000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B5DC55-2F96-403A-B15C-EC12BA9DAC17}"/>
              </a:ext>
            </a:extLst>
          </p:cNvPr>
          <p:cNvSpPr/>
          <p:nvPr/>
        </p:nvSpPr>
        <p:spPr>
          <a:xfrm>
            <a:off x="2789853" y="1653043"/>
            <a:ext cx="5878286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Brain Tumor Detection is a technique which involves study of the brain tumors, which can be detected easily from brain MRI image 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MRI Images are widely used for high quality imaging mostly in brain scanning images because brain tumors are easily tracked by these images.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7C265-55D9-46E5-874B-96FC4462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017" y="1986666"/>
            <a:ext cx="1818984" cy="260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7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0AE0D3-AFE9-4153-B57D-36A3F832F737}"/>
              </a:ext>
            </a:extLst>
          </p:cNvPr>
          <p:cNvSpPr/>
          <p:nvPr/>
        </p:nvSpPr>
        <p:spPr>
          <a:xfrm>
            <a:off x="4524905" y="0"/>
            <a:ext cx="26309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DATASET</a:t>
            </a: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24FE8-F966-4253-87FD-30F8161858AF}"/>
              </a:ext>
            </a:extLst>
          </p:cNvPr>
          <p:cNvSpPr/>
          <p:nvPr/>
        </p:nvSpPr>
        <p:spPr>
          <a:xfrm>
            <a:off x="490470" y="1187696"/>
            <a:ext cx="184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2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FA89F-3C72-4879-9841-FE15DB88A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10" y="1556055"/>
            <a:ext cx="8892074" cy="21295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B745D-309F-4EE9-BC15-E55B802A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10" y="4065990"/>
            <a:ext cx="8892074" cy="21295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1450BF-46EE-453C-A3F6-77F3A10B81B8}"/>
              </a:ext>
            </a:extLst>
          </p:cNvPr>
          <p:cNvSpPr/>
          <p:nvPr/>
        </p:nvSpPr>
        <p:spPr>
          <a:xfrm>
            <a:off x="1163216" y="2006082"/>
            <a:ext cx="833535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0289-9E71-4D68-AFDD-8127D1E04F4D}"/>
              </a:ext>
            </a:extLst>
          </p:cNvPr>
          <p:cNvSpPr/>
          <p:nvPr/>
        </p:nvSpPr>
        <p:spPr>
          <a:xfrm>
            <a:off x="1194319" y="4565781"/>
            <a:ext cx="833535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917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ACDEC27-9DC5-439C-90A3-9665888DB272}"/>
              </a:ext>
            </a:extLst>
          </p:cNvPr>
          <p:cNvSpPr/>
          <p:nvPr/>
        </p:nvSpPr>
        <p:spPr>
          <a:xfrm>
            <a:off x="4524905" y="0"/>
            <a:ext cx="26309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DATASET</a:t>
            </a:r>
          </a:p>
          <a:p>
            <a:pPr algn="ctr"/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  <a:p>
            <a:pPr algn="ct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B6BD27-5228-476B-B2A6-E24122C73D08}"/>
              </a:ext>
            </a:extLst>
          </p:cNvPr>
          <p:cNvSpPr/>
          <p:nvPr/>
        </p:nvSpPr>
        <p:spPr>
          <a:xfrm>
            <a:off x="490470" y="1187696"/>
            <a:ext cx="1847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endParaRPr lang="en-US" sz="24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63EAC-DD93-42C4-BB78-E2594D3C244F}"/>
              </a:ext>
            </a:extLst>
          </p:cNvPr>
          <p:cNvSpPr/>
          <p:nvPr/>
        </p:nvSpPr>
        <p:spPr>
          <a:xfrm>
            <a:off x="1163216" y="2006082"/>
            <a:ext cx="833535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D3BAF-9FCC-438A-8197-4425B00D6442}"/>
              </a:ext>
            </a:extLst>
          </p:cNvPr>
          <p:cNvSpPr/>
          <p:nvPr/>
        </p:nvSpPr>
        <p:spPr>
          <a:xfrm>
            <a:off x="1194319" y="4565781"/>
            <a:ext cx="833535" cy="783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DC5EB7-466C-4768-B809-FC08857A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923" y="1649361"/>
            <a:ext cx="9731828" cy="2542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C45917-32A6-445E-9625-0689F822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922" y="4289624"/>
            <a:ext cx="9731829" cy="211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D927-03EA-4A98-A850-69614B2C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74" y="242257"/>
            <a:ext cx="10327368" cy="1063690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Work Structural Chart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BA4BD8-5DE4-4A55-AC5E-A5792D64C290}"/>
              </a:ext>
            </a:extLst>
          </p:cNvPr>
          <p:cNvSpPr/>
          <p:nvPr/>
        </p:nvSpPr>
        <p:spPr>
          <a:xfrm>
            <a:off x="1576874" y="1579982"/>
            <a:ext cx="1520889" cy="65003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Download the </a:t>
            </a:r>
            <a:r>
              <a:rPr lang="en-US" dirty="0" err="1"/>
              <a:t>DataSet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ADA4B-E74D-4C9E-817A-D950D55E89A4}"/>
              </a:ext>
            </a:extLst>
          </p:cNvPr>
          <p:cNvSpPr/>
          <p:nvPr/>
        </p:nvSpPr>
        <p:spPr>
          <a:xfrm>
            <a:off x="3629607" y="1579982"/>
            <a:ext cx="1520889" cy="8833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Function to encode the labels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F820B-32CE-4C98-AC8B-ACD9846E9666}"/>
              </a:ext>
            </a:extLst>
          </p:cNvPr>
          <p:cNvSpPr/>
          <p:nvPr/>
        </p:nvSpPr>
        <p:spPr>
          <a:xfrm>
            <a:off x="5766318" y="1579982"/>
            <a:ext cx="2771191" cy="771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Resize image to 64*64 Pixel and read a greyscale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1DC8C-C453-476B-ADA0-560B13C057E3}"/>
              </a:ext>
            </a:extLst>
          </p:cNvPr>
          <p:cNvSpPr/>
          <p:nvPr/>
        </p:nvSpPr>
        <p:spPr>
          <a:xfrm>
            <a:off x="9153331" y="1579982"/>
            <a:ext cx="2590792" cy="771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Split data images for testing and training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BA843-A134-493D-9D64-C145FF6C715C}"/>
              </a:ext>
            </a:extLst>
          </p:cNvPr>
          <p:cNvSpPr/>
          <p:nvPr/>
        </p:nvSpPr>
        <p:spPr>
          <a:xfrm>
            <a:off x="9190652" y="3044887"/>
            <a:ext cx="2584567" cy="86463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Reshape data appropriately for </a:t>
            </a:r>
            <a:r>
              <a:rPr lang="en-US" dirty="0" err="1"/>
              <a:t>Tensorflow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87D89-911D-4B8D-8E5B-A305A795B821}"/>
              </a:ext>
            </a:extLst>
          </p:cNvPr>
          <p:cNvSpPr/>
          <p:nvPr/>
        </p:nvSpPr>
        <p:spPr>
          <a:xfrm>
            <a:off x="5778751" y="3075991"/>
            <a:ext cx="2771191" cy="771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Build the Model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01EEB6-DA65-47CD-A304-222D3D3DD03B}"/>
              </a:ext>
            </a:extLst>
          </p:cNvPr>
          <p:cNvSpPr/>
          <p:nvPr/>
        </p:nvSpPr>
        <p:spPr>
          <a:xfrm>
            <a:off x="2649895" y="3057333"/>
            <a:ext cx="2500604" cy="9828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Calculate Loss function It is Categorical Cross entropy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A3E25-EE52-4194-AE63-F5559E0DC04D}"/>
              </a:ext>
            </a:extLst>
          </p:cNvPr>
          <p:cNvSpPr/>
          <p:nvPr/>
        </p:nvSpPr>
        <p:spPr>
          <a:xfrm>
            <a:off x="3642044" y="4544008"/>
            <a:ext cx="1520889" cy="73401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Adam as Optimizer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31F2C-3A26-4047-BE40-6CB9906DC89E}"/>
              </a:ext>
            </a:extLst>
          </p:cNvPr>
          <p:cNvSpPr/>
          <p:nvPr/>
        </p:nvSpPr>
        <p:spPr>
          <a:xfrm>
            <a:off x="5766318" y="4506687"/>
            <a:ext cx="2649900" cy="8646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Train the Deep Neural net for 5 </a:t>
            </a:r>
            <a:r>
              <a:rPr lang="en-US" dirty="0" err="1"/>
              <a:t>epoches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91B3-FBE1-439A-850E-DCB7306EE05C}"/>
              </a:ext>
            </a:extLst>
          </p:cNvPr>
          <p:cNvSpPr/>
          <p:nvPr/>
        </p:nvSpPr>
        <p:spPr>
          <a:xfrm>
            <a:off x="5778751" y="5756988"/>
            <a:ext cx="2746309" cy="5878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Make Predictions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893DF7-424E-43D3-8882-5D6BF7F8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05" y="1879779"/>
            <a:ext cx="382558" cy="2380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885D7E-B8E3-4F56-A91E-778B7A1D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0" y="1902624"/>
            <a:ext cx="382558" cy="238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08B9B-4FF2-492B-B62D-C8A5E5E1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141" y="1902369"/>
            <a:ext cx="382558" cy="2380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C6BF91-106A-4DC6-9AFD-4749F7EF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805" y="4819997"/>
            <a:ext cx="382558" cy="2380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88B3E2-A8E1-4C2F-99BD-D8855470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143107" y="2572875"/>
            <a:ext cx="382558" cy="2380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4FC22B-4670-4A57-98E9-3DEAEAC0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11208" y="4196402"/>
            <a:ext cx="382558" cy="2380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5135A6-D61F-4C7E-A601-874E3D6A4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679018" y="3342649"/>
            <a:ext cx="382558" cy="2380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BB2E9BD-60D9-477E-BEC0-E5BBB6CC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331655" y="3342648"/>
            <a:ext cx="382558" cy="2380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FE36C3-67C2-46EA-803B-A4509A3A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88649" y="5473141"/>
            <a:ext cx="292573" cy="1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7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C79F-CF50-4D36-82C4-EAD6F54A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651518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MODEL USED</a:t>
            </a:r>
            <a:endParaRPr lang="en-IN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CD5E-438A-4986-94F3-9B091ED9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865" y="1240972"/>
            <a:ext cx="9898158" cy="352697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Broadway" panose="04040905080B02020502" pitchFamily="82" charset="0"/>
              </a:rPr>
              <a:t>				Convolutional Neural Network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It is a Deep Learning algorithm which can take in an input image, assign importance 	(learnable weights and biases) to various aspects/objects in the image and be able to 	differentiate one from the other.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25EE-ABAB-46D6-8DAD-DAD9C126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653143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RESULTS</a:t>
            </a:r>
            <a:endParaRPr lang="en-IN" b="1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045C400-FF50-451C-A8DC-816D6CF5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19" y="4014803"/>
            <a:ext cx="4813539" cy="2695902"/>
          </a:xfrm>
          <a:prstGeom prst="rect">
            <a:avLst/>
          </a:prstGeom>
        </p:spPr>
      </p:pic>
      <p:pic>
        <p:nvPicPr>
          <p:cNvPr id="4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1BF7BF5-294D-49C0-8FB4-026641DA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015991"/>
            <a:ext cx="4827916" cy="269352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63A5D03-5D2A-4B2B-AF46-BABA5AED6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45" y="905261"/>
            <a:ext cx="5489274" cy="2689590"/>
          </a:xfrm>
          <a:prstGeom prst="rect">
            <a:avLst/>
          </a:prstGeom>
        </p:spPr>
      </p:pic>
      <p:pic>
        <p:nvPicPr>
          <p:cNvPr id="7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79EF0FD-8CBD-4CC3-9E6D-924C32755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645" y="972271"/>
            <a:ext cx="3174520" cy="2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7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617" y="2552700"/>
            <a:ext cx="10018713" cy="1752599"/>
          </a:xfrm>
        </p:spPr>
        <p:txBody>
          <a:bodyPr>
            <a:noAutofit/>
          </a:bodyPr>
          <a:lstStyle/>
          <a:p>
            <a:r>
              <a:rPr lang="en-US" sz="80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 </a:t>
            </a:r>
            <a:br>
              <a:rPr lang="en-US" sz="7200" b="1" i="1" u="sng" dirty="0"/>
            </a:b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7727279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15340</TotalTime>
  <Words>173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Frame</vt:lpstr>
      <vt:lpstr>PowerPoint Presentation</vt:lpstr>
      <vt:lpstr>TABLE OF CONTENTS</vt:lpstr>
      <vt:lpstr>PowerPoint Presentation</vt:lpstr>
      <vt:lpstr>PowerPoint Presentation</vt:lpstr>
      <vt:lpstr>PowerPoint Presentation</vt:lpstr>
      <vt:lpstr>Work Structural Chart </vt:lpstr>
      <vt:lpstr>MODEL USED</vt:lpstr>
      <vt:lpstr>RESULTS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ASUS</dc:creator>
  <cp:lastModifiedBy>shubham pathaniya</cp:lastModifiedBy>
  <cp:revision>123</cp:revision>
  <dcterms:created xsi:type="dcterms:W3CDTF">2019-08-24T15:43:23Z</dcterms:created>
  <dcterms:modified xsi:type="dcterms:W3CDTF">2021-06-18T15:36:06Z</dcterms:modified>
</cp:coreProperties>
</file>