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"/>
  </p:notesMasterIdLst>
  <p:sldIdLst>
    <p:sldId id="2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60"/>
    <a:srgbClr val="1C1573"/>
    <a:srgbClr val="283E84"/>
    <a:srgbClr val="211D71"/>
    <a:srgbClr val="000099"/>
    <a:srgbClr val="1E2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5" autoAdjust="0"/>
  </p:normalViewPr>
  <p:slideViewPr>
    <p:cSldViewPr>
      <p:cViewPr varScale="1">
        <p:scale>
          <a:sx n="63" d="100"/>
          <a:sy n="63" d="100"/>
        </p:scale>
        <p:origin x="912" y="6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FFC2E-0D0E-4A3D-B41E-6F0407AD4B12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1C09F-6C1E-411C-BDB0-52A648C7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35" y="2482116"/>
            <a:ext cx="8848465" cy="213056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831508" y="2575123"/>
            <a:ext cx="8666988" cy="193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Click to edit Session 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19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542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rgbClr val="150860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7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8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9" r:id="rId2"/>
    <p:sldLayoutId id="214748374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HTRU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Statement: </a:t>
            </a:r>
            <a:r>
              <a:rPr lang="en-US" dirty="0"/>
              <a:t>PREDICTING A PULSAR </a:t>
            </a:r>
            <a:r>
              <a:rPr lang="en-US" dirty="0" smtClean="0"/>
              <a:t>STAR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295400"/>
            <a:ext cx="11506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8 features recorded for each star and the task is to predict whether an new sample is a pulsar star or not. This is a classification problem and we will use K- </a:t>
            </a:r>
            <a:r>
              <a:rPr lang="en-US" sz="2400" dirty="0" err="1" smtClean="0"/>
              <a:t>Nearset</a:t>
            </a:r>
            <a:r>
              <a:rPr lang="en-US" sz="2400" dirty="0" smtClean="0"/>
              <a:t> Neighbor approach for classification.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 this </a:t>
            </a:r>
            <a:r>
              <a:rPr lang="en-US" sz="2400" dirty="0" err="1" smtClean="0"/>
              <a:t>Pyhton</a:t>
            </a:r>
            <a:r>
              <a:rPr lang="en-US" sz="2400" dirty="0" smtClean="0"/>
              <a:t> implementation we are investigating feature selection using Chi2 and  Information Gain filter approaches and wrapper based method.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Dataset: </a:t>
            </a:r>
            <a:r>
              <a:rPr lang="en-US" sz="2400" dirty="0"/>
              <a:t>17,898 examples and 8 </a:t>
            </a:r>
            <a:r>
              <a:rPr lang="en-US" sz="2400" dirty="0"/>
              <a:t>features. </a:t>
            </a:r>
            <a:r>
              <a:rPr lang="en-US" sz="2400" dirty="0" smtClean="0"/>
              <a:t>The file named </a:t>
            </a:r>
            <a:r>
              <a:rPr lang="en-US" sz="2400" dirty="0" err="1" smtClean="0"/>
              <a:t>pulsar_features</a:t>
            </a:r>
            <a:r>
              <a:rPr lang="en-US" sz="2400" dirty="0" smtClean="0"/>
              <a:t> has 8 features and the target label for corresponding example is </a:t>
            </a:r>
            <a:r>
              <a:rPr lang="en-US" sz="2400" dirty="0"/>
              <a:t>stored in </a:t>
            </a:r>
            <a:r>
              <a:rPr lang="en-US" sz="2400" dirty="0" err="1" smtClean="0"/>
              <a:t>pulsar_target</a:t>
            </a:r>
            <a:r>
              <a:rPr lang="en-US" sz="2400" dirty="0" smtClean="0"/>
              <a:t>. The </a:t>
            </a:r>
            <a:r>
              <a:rPr lang="en-US" sz="2400" dirty="0" err="1" smtClean="0"/>
              <a:t>dicretized</a:t>
            </a:r>
            <a:r>
              <a:rPr lang="en-US" sz="2400" dirty="0" smtClean="0"/>
              <a:t> features are stored </a:t>
            </a:r>
            <a:r>
              <a:rPr lang="en-US" sz="2400" dirty="0"/>
              <a:t>in the file </a:t>
            </a:r>
            <a:r>
              <a:rPr lang="en-US" sz="2400"/>
              <a:t>discretized_pulsar_features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Dataset Reference: </a:t>
            </a:r>
            <a:r>
              <a:rPr lang="en-US" sz="2400" dirty="0">
                <a:hlinkClick r:id="rId2"/>
              </a:rPr>
              <a:t>https://archive.ics.uci.edu/ml/datasets/HTRU2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2048</TotalTime>
  <Words>111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Light</vt:lpstr>
      <vt:lpstr>Office Theme</vt:lpstr>
      <vt:lpstr>Problem Statement: PREDICTING A PULSAR STAR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Aruna</cp:lastModifiedBy>
  <cp:revision>233</cp:revision>
  <dcterms:created xsi:type="dcterms:W3CDTF">2018-10-16T06:13:57Z</dcterms:created>
  <dcterms:modified xsi:type="dcterms:W3CDTF">2019-08-02T10:20:52Z</dcterms:modified>
</cp:coreProperties>
</file>