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1CEC-80F7-4A14-876F-A7EADCB01124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F6D8-3A0F-40D0-BD74-0142BBF5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04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1CEC-80F7-4A14-876F-A7EADCB01124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F6D8-3A0F-40D0-BD74-0142BBF5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21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1CEC-80F7-4A14-876F-A7EADCB01124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F6D8-3A0F-40D0-BD74-0142BBF5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8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1CEC-80F7-4A14-876F-A7EADCB01124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F6D8-3A0F-40D0-BD74-0142BBF5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32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1CEC-80F7-4A14-876F-A7EADCB01124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F6D8-3A0F-40D0-BD74-0142BBF5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00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1CEC-80F7-4A14-876F-A7EADCB01124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F6D8-3A0F-40D0-BD74-0142BBF5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33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1CEC-80F7-4A14-876F-A7EADCB01124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F6D8-3A0F-40D0-BD74-0142BBF5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70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1CEC-80F7-4A14-876F-A7EADCB01124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F6D8-3A0F-40D0-BD74-0142BBF5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68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1CEC-80F7-4A14-876F-A7EADCB01124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F6D8-3A0F-40D0-BD74-0142BBF5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49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1CEC-80F7-4A14-876F-A7EADCB01124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F6D8-3A0F-40D0-BD74-0142BBF5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52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1CEC-80F7-4A14-876F-A7EADCB01124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F6D8-3A0F-40D0-BD74-0142BBF5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44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31CEC-80F7-4A14-876F-A7EADCB01124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8F6D8-3A0F-40D0-BD74-0142BBF5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48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19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4</cp:revision>
  <dcterms:created xsi:type="dcterms:W3CDTF">2018-03-30T18:12:15Z</dcterms:created>
  <dcterms:modified xsi:type="dcterms:W3CDTF">2018-03-31T09:23:21Z</dcterms:modified>
</cp:coreProperties>
</file>