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68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9" r:id="rId14"/>
    <p:sldId id="274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7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84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3057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797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9443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019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957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73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48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38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80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10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66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89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96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40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AFB93-913D-4A72-BEFE-9804B80FE670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A2562D-97D9-42FC-81D3-9E9916B26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69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1805-B81D-ACC6-E18A-4C8CBFD6D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167" y="4359280"/>
            <a:ext cx="3700990" cy="1922748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  <a:b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Sachin Sharma(2021a1r124)</a:t>
            </a:r>
            <a:b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Shivam</a:t>
            </a: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Dhar(2021a1r132)</a:t>
            </a:r>
            <a:b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Preet Paul Sharma(2021a1r133)</a:t>
            </a:r>
            <a:b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Superb Jain(2021a1r134)</a:t>
            </a:r>
            <a:b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Ranbir Singh(2021a1r139)</a:t>
            </a:r>
          </a:p>
        </p:txBody>
      </p:sp>
      <p:pic>
        <p:nvPicPr>
          <p:cNvPr id="5" name="Google Shape;93;p13" descr="https://lh4.googleusercontent.com/ZKYbnYgfHu_V-sRm525LWasYe90coY8yVI-sqXyC5QETb30_E_GdSRPh_iJtz5xtVkZhZt3NOxJyfJM5tYPAZHQ0t1NeYwGMjbehRKir7-E8ZM9-BHNOdsEa5H5zxd8fmLQ13SjYhkKqhDVv">
            <a:extLst>
              <a:ext uri="{FF2B5EF4-FFF2-40B4-BE49-F238E27FC236}">
                <a16:creationId xmlns:a16="http://schemas.microsoft.com/office/drawing/2014/main" id="{A5F8DBC6-CA5D-6DD9-134C-77A633A2AFC7}"/>
              </a:ext>
            </a:extLst>
          </p:cNvPr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291" y="231488"/>
            <a:ext cx="7811033" cy="24850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1A4878-EA09-0C00-9F58-5D67423CAC34}"/>
              </a:ext>
            </a:extLst>
          </p:cNvPr>
          <p:cNvSpPr txBox="1"/>
          <p:nvPr/>
        </p:nvSpPr>
        <p:spPr>
          <a:xfrm>
            <a:off x="2406662" y="2947741"/>
            <a:ext cx="61566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Scheduling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029263-9461-6F72-80E6-AA0E3E1B3801}"/>
              </a:ext>
            </a:extLst>
          </p:cNvPr>
          <p:cNvSpPr txBox="1"/>
          <p:nvPr/>
        </p:nvSpPr>
        <p:spPr>
          <a:xfrm>
            <a:off x="6096000" y="4714042"/>
            <a:ext cx="3613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Pragti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Jamwal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357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B893-0FD7-4A43-EFD1-717388256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599831" cy="872971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E6B9-9608-E4FA-A4EB-B019F3F8A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414866"/>
            <a:ext cx="8599831" cy="33701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priority number (integer) is associated with each process.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Lager the CPU burst lower the priority.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CPU is allocated to the process with the highest priority 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Starvation (Infinity blocking): low priority processes may never execute.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Aging : as time progresses increase the priority of the process.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090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582B-0C63-4315-FB4E-485F722C8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23" y="298881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Priority Scheduling (Non-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Preemptive)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F6D6C5-0980-D8A4-E8C2-B40B80B90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688" y="1638030"/>
            <a:ext cx="6976533" cy="27608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20DEFE-1452-4DCC-5EB4-4B4E7ED43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88" y="4398896"/>
            <a:ext cx="6976532" cy="1141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151BD0-6E29-60B7-7D7C-AC2194D25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88" y="5540838"/>
            <a:ext cx="6976533" cy="80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41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C808-E6C8-C94E-F164-E73B8AC0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25" y="396536"/>
            <a:ext cx="7862985" cy="1320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Priority Scheduling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(Preemptive)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2563D5-0237-ACDE-32C5-B6EBBED34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460" y="1717336"/>
            <a:ext cx="7050113" cy="4338531"/>
          </a:xfrm>
        </p:spPr>
      </p:pic>
    </p:spTree>
    <p:extLst>
      <p:ext uri="{BB962C8B-B14F-4D97-AF65-F5344CB8AC3E}">
        <p14:creationId xmlns:p14="http://schemas.microsoft.com/office/powerpoint/2010/main" val="222249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82F5-4235-24EC-D2F7-C97696206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2148"/>
            <a:ext cx="7170526" cy="961747"/>
          </a:xfrm>
        </p:spPr>
        <p:txBody>
          <a:bodyPr>
            <a:no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AE2FE-3988-3203-A33A-6C3166D0E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9354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Aging :- As time increases , increase in the priority of a process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Simplicity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applications with varying time and resource requirement 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976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5606-AEED-F45A-1E38-68F2C291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2FEB6-E154-C263-051C-8EA9ACA95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9052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system eventually crashes , all low priority processes get lost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Indefinite blocking or Starvation 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577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3D Model 2" descr="T">
            <a:extLst>
              <a:ext uri="{FF2B5EF4-FFF2-40B4-BE49-F238E27FC236}">
                <a16:creationId xmlns:a16="http://schemas.microsoft.com/office/drawing/2014/main" id="{2B7EEAD2-A0DC-C6B7-DFE2-3C71DE4D3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03" y="710407"/>
            <a:ext cx="1658938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3D Model 3" descr="H">
            <a:extLst>
              <a:ext uri="{FF2B5EF4-FFF2-40B4-BE49-F238E27FC236}">
                <a16:creationId xmlns:a16="http://schemas.microsoft.com/office/drawing/2014/main" id="{29BFE4FD-4E42-2A3E-2983-33332F469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491" y="873920"/>
            <a:ext cx="1547812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3D Model 4" descr="A">
            <a:extLst>
              <a:ext uri="{FF2B5EF4-FFF2-40B4-BE49-F238E27FC236}">
                <a16:creationId xmlns:a16="http://schemas.microsoft.com/office/drawing/2014/main" id="{642EFF4A-D6F7-F1F4-3E75-043BDF318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753" y="739776"/>
            <a:ext cx="1762125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3D Model 5" descr="N">
            <a:extLst>
              <a:ext uri="{FF2B5EF4-FFF2-40B4-BE49-F238E27FC236}">
                <a16:creationId xmlns:a16="http://schemas.microsoft.com/office/drawing/2014/main" id="{275D2896-9416-1BF5-5BCC-6ABCD8122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328" y="953295"/>
            <a:ext cx="148748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3D Model 6" descr="K">
            <a:extLst>
              <a:ext uri="{FF2B5EF4-FFF2-40B4-BE49-F238E27FC236}">
                <a16:creationId xmlns:a16="http://schemas.microsoft.com/office/drawing/2014/main" id="{10BD0105-E6D0-B7D4-E4F1-8CB24B99E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265" y="919163"/>
            <a:ext cx="1425575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3D Model 7" descr="Y">
            <a:extLst>
              <a:ext uri="{FF2B5EF4-FFF2-40B4-BE49-F238E27FC236}">
                <a16:creationId xmlns:a16="http://schemas.microsoft.com/office/drawing/2014/main" id="{63AB607D-C693-3D10-2E72-06934F0AF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440" y="3429000"/>
            <a:ext cx="1738313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3D Model 8" descr="o">
            <a:extLst>
              <a:ext uri="{FF2B5EF4-FFF2-40B4-BE49-F238E27FC236}">
                <a16:creationId xmlns:a16="http://schemas.microsoft.com/office/drawing/2014/main" id="{F9510944-8A6B-75E2-04C7-6655CBC08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015" y="3508374"/>
            <a:ext cx="1738313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3D Model 9" descr="u">
            <a:extLst>
              <a:ext uri="{FF2B5EF4-FFF2-40B4-BE49-F238E27FC236}">
                <a16:creationId xmlns:a16="http://schemas.microsoft.com/office/drawing/2014/main" id="{833DBED2-8DFC-71BF-C6FF-A5075016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590" y="3648075"/>
            <a:ext cx="1487488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8692-9254-EBB9-3488-C208BA37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br>
              <a:rPr lang="en-IN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37D2C-A8C8-E677-AB63-43239416B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213" y="1083733"/>
            <a:ext cx="10066867" cy="41788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</a:p>
          <a:p>
            <a:pPr marL="0" indent="0">
              <a:buNone/>
            </a:pP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</a:p>
          <a:p>
            <a:pPr marL="0" indent="0">
              <a:buNone/>
            </a:pP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79352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CB71-9DD1-9681-267F-356846A32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A10D2-DC3D-B114-4080-CD2458BD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6807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Criteria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Algorithms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Priority Scheduling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&amp; Disadvantages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00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3A33-BA44-C011-BB13-05DDCC47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07891" cy="10538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D0ABA-6539-A74D-0E42-357B65290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557" y="1663440"/>
            <a:ext cx="8596668" cy="275764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 of multiprogramming is to keep on running processes all the time for maximum CPU utilization.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is fundamental function of 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task of selecting the processes in memory that are ready to execute, and allocating them to the CPU is performed by the CPU Scheduler.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46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E4B4-EEC0-D252-42D5-1042965CD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34" y="467557"/>
            <a:ext cx="8706363" cy="785774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Scheduler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A2DE2-BB13-4175-96FC-5DC08DE93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35" y="1491449"/>
            <a:ext cx="10313221" cy="41132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scheduling decisions may take place when a process: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1. Switches from running to waiting state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2. Switches from running to ready state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3. Switches from waiting to ready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4. Terminates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under 1 and 4 is non preemptive.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other scheduling is preemptive.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74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D40F2-EC0E-4A39-3C54-63B09139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8644219" cy="89960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Scheduler (Cont..)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F41ED-9588-6E11-3420-A7CA2A03B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1985"/>
            <a:ext cx="10019190" cy="39740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preemptive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Once a process is allocated the CPU, it does not leave unless: it has to wait.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E.g. : for 1/0 request it terminates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Preemptive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OS can force (preempt) a process from CPU at anytime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E.g. : to allocate CPU to another higher-priority process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689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6E1A-5274-3859-F886-00E36604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06363" cy="869796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Criteria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74BF3-8875-30CC-6A6E-D005C8AF0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53331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utilization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keep the CPU as busy as possible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Maximize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of processes that complete their execution per time unit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Maximize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Turnaround time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amount of time to execute a particular process (time from submission to termination).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Minimize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530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5352-79F0-EAB3-2641-EF16F3F4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466666" cy="784194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Criteria 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2B1AE-E6EE-A97C-1E75-32AB0B15A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9523110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u="sng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Waiting time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amount of time a process has been waiting in the ready queue (sum of time waiting in ready queue ready queue).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Minimize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u="sng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Response time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— amount of time it takes from when submitted until the first response is a request was produced, output (for time-sharing environment)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Minimize</a:t>
            </a:r>
            <a:endParaRPr lang="en-I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55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3D8-2E9F-2643-B931-57E2DBE94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09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020CE-5F81-7294-2014-A1233447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5684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Come, First Served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Job First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Robin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3618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508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Times New Roman</vt:lpstr>
      <vt:lpstr>Trebuchet MS</vt:lpstr>
      <vt:lpstr>Wingdings</vt:lpstr>
      <vt:lpstr>Wingdings 3</vt:lpstr>
      <vt:lpstr>Facet</vt:lpstr>
      <vt:lpstr>Submitted by: Sachin Sharma(2021a1r124) Shivam Dhar(2021a1r132) Preet Paul Sharma(2021a1r133) Superb Jain(2021a1r134) Ranbir Singh(2021a1r139)</vt:lpstr>
      <vt:lpstr> </vt:lpstr>
      <vt:lpstr>Overview</vt:lpstr>
      <vt:lpstr>Basic Concepts </vt:lpstr>
      <vt:lpstr>CPU Scheduler </vt:lpstr>
      <vt:lpstr>CPU Scheduler (Cont..)</vt:lpstr>
      <vt:lpstr>Scheduling Criteria</vt:lpstr>
      <vt:lpstr>Scheduling Criteria (Cont..)</vt:lpstr>
      <vt:lpstr>Scheduling Algorithms</vt:lpstr>
      <vt:lpstr>Priority</vt:lpstr>
      <vt:lpstr>Example of Priority Scheduling (Non- Preemptive)</vt:lpstr>
      <vt:lpstr>Example of Priority Scheduling (Preemptive)</vt:lpstr>
      <vt:lpstr>Advantages of Priority</vt:lpstr>
      <vt:lpstr>Disadvantages of Priority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Submitted by: Sachin Sharma(2021a1r124) Shivam Dhar(2021a1r132) Preet Paul Sharma(2021a1r133) Superb Jain(2021a1r134) Ranbir Singh(2021a1r139)</dc:title>
  <dc:creator>sachin sharma</dc:creator>
  <cp:lastModifiedBy>sachin sharma</cp:lastModifiedBy>
  <cp:revision>2</cp:revision>
  <dcterms:created xsi:type="dcterms:W3CDTF">2022-12-21T14:43:16Z</dcterms:created>
  <dcterms:modified xsi:type="dcterms:W3CDTF">2022-12-21T15:37:01Z</dcterms:modified>
</cp:coreProperties>
</file>