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318" r:id="rId3"/>
    <p:sldId id="280" r:id="rId4"/>
    <p:sldId id="261" r:id="rId5"/>
    <p:sldId id="262" r:id="rId6"/>
    <p:sldId id="263" r:id="rId7"/>
    <p:sldId id="265" r:id="rId8"/>
    <p:sldId id="266" r:id="rId9"/>
    <p:sldId id="267" r:id="rId10"/>
    <p:sldId id="274" r:id="rId11"/>
    <p:sldId id="27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792" y="689609"/>
            <a:ext cx="132143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792" y="1059637"/>
            <a:ext cx="8348345" cy="401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60365" y="6645046"/>
            <a:ext cx="22669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1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sitrontech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sitronte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4085" y="2282803"/>
            <a:ext cx="6542405" cy="92012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5400" dirty="0" err="1">
                <a:latin typeface="Arial"/>
                <a:cs typeface="Arial"/>
              </a:rPr>
              <a:t>MLOps</a:t>
            </a:r>
            <a:r>
              <a:rPr sz="5400" spc="-8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72" y="639571"/>
            <a:ext cx="672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MLOps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Motivation: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High-level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8620" y="1969007"/>
            <a:ext cx="7798308" cy="34168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980" y="1798701"/>
            <a:ext cx="34493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MLOps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discipline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sits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intersection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domains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Machine Learning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Data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engineering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DevOps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marR="7493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MLOps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discipline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enabled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core</a:t>
            </a:r>
            <a:r>
              <a:rPr sz="2400" spc="-5" dirty="0">
                <a:latin typeface="Calibri"/>
                <a:cs typeface="Calibri"/>
              </a:rPr>
              <a:t> 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practices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people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process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technology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48" y="368884"/>
            <a:ext cx="3998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MLOps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Components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9578" y="1118361"/>
            <a:ext cx="2499995" cy="677545"/>
            <a:chOff x="179578" y="1118361"/>
            <a:chExt cx="2499995" cy="677545"/>
          </a:xfrm>
        </p:grpSpPr>
        <p:sp>
          <p:nvSpPr>
            <p:cNvPr id="5" name="object 5"/>
            <p:cNvSpPr/>
            <p:nvPr/>
          </p:nvSpPr>
          <p:spPr>
            <a:xfrm>
              <a:off x="185928" y="1124711"/>
              <a:ext cx="2487295" cy="664845"/>
            </a:xfrm>
            <a:custGeom>
              <a:avLst/>
              <a:gdLst/>
              <a:ahLst/>
              <a:cxnLst/>
              <a:rect l="l" t="t" r="r" b="b"/>
              <a:pathLst>
                <a:path w="2487295" h="664844">
                  <a:moveTo>
                    <a:pt x="2154936" y="0"/>
                  </a:moveTo>
                  <a:lnTo>
                    <a:pt x="0" y="0"/>
                  </a:lnTo>
                  <a:lnTo>
                    <a:pt x="332231" y="332232"/>
                  </a:lnTo>
                  <a:lnTo>
                    <a:pt x="0" y="664463"/>
                  </a:lnTo>
                  <a:lnTo>
                    <a:pt x="2154936" y="664463"/>
                  </a:lnTo>
                  <a:lnTo>
                    <a:pt x="2487167" y="332232"/>
                  </a:lnTo>
                  <a:lnTo>
                    <a:pt x="215493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928" y="1124711"/>
              <a:ext cx="2487295" cy="664845"/>
            </a:xfrm>
            <a:custGeom>
              <a:avLst/>
              <a:gdLst/>
              <a:ahLst/>
              <a:cxnLst/>
              <a:rect l="l" t="t" r="r" b="b"/>
              <a:pathLst>
                <a:path w="2487295" h="664844">
                  <a:moveTo>
                    <a:pt x="0" y="0"/>
                  </a:moveTo>
                  <a:lnTo>
                    <a:pt x="2154936" y="0"/>
                  </a:lnTo>
                  <a:lnTo>
                    <a:pt x="2487167" y="332232"/>
                  </a:lnTo>
                  <a:lnTo>
                    <a:pt x="2154936" y="664463"/>
                  </a:lnTo>
                  <a:lnTo>
                    <a:pt x="0" y="664463"/>
                  </a:lnTo>
                  <a:lnTo>
                    <a:pt x="332231" y="3322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6259" y="1154938"/>
            <a:ext cx="946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Case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Dis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20442" y="1109217"/>
            <a:ext cx="2578100" cy="675640"/>
            <a:chOff x="2520442" y="1109217"/>
            <a:chExt cx="2578100" cy="675640"/>
          </a:xfrm>
        </p:grpSpPr>
        <p:sp>
          <p:nvSpPr>
            <p:cNvPr id="9" name="object 9"/>
            <p:cNvSpPr/>
            <p:nvPr/>
          </p:nvSpPr>
          <p:spPr>
            <a:xfrm>
              <a:off x="2526792" y="1115567"/>
              <a:ext cx="2565400" cy="662940"/>
            </a:xfrm>
            <a:custGeom>
              <a:avLst/>
              <a:gdLst/>
              <a:ahLst/>
              <a:cxnLst/>
              <a:rect l="l" t="t" r="r" b="b"/>
              <a:pathLst>
                <a:path w="2565400" h="662939">
                  <a:moveTo>
                    <a:pt x="2233422" y="0"/>
                  </a:moveTo>
                  <a:lnTo>
                    <a:pt x="0" y="0"/>
                  </a:lnTo>
                  <a:lnTo>
                    <a:pt x="331469" y="331470"/>
                  </a:lnTo>
                  <a:lnTo>
                    <a:pt x="0" y="662940"/>
                  </a:lnTo>
                  <a:lnTo>
                    <a:pt x="2233422" y="662940"/>
                  </a:lnTo>
                  <a:lnTo>
                    <a:pt x="2564892" y="331470"/>
                  </a:lnTo>
                  <a:lnTo>
                    <a:pt x="2233422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6792" y="1115567"/>
              <a:ext cx="2565400" cy="662940"/>
            </a:xfrm>
            <a:custGeom>
              <a:avLst/>
              <a:gdLst/>
              <a:ahLst/>
              <a:cxnLst/>
              <a:rect l="l" t="t" r="r" b="b"/>
              <a:pathLst>
                <a:path w="2565400" h="662939">
                  <a:moveTo>
                    <a:pt x="0" y="0"/>
                  </a:moveTo>
                  <a:lnTo>
                    <a:pt x="2233422" y="0"/>
                  </a:lnTo>
                  <a:lnTo>
                    <a:pt x="2564892" y="331470"/>
                  </a:lnTo>
                  <a:lnTo>
                    <a:pt x="2233422" y="662940"/>
                  </a:lnTo>
                  <a:lnTo>
                    <a:pt x="0" y="662940"/>
                  </a:lnTo>
                  <a:lnTo>
                    <a:pt x="331469" y="3314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87801" y="1281810"/>
            <a:ext cx="164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872218" y="1118361"/>
            <a:ext cx="2242185" cy="677545"/>
            <a:chOff x="9872218" y="1118361"/>
            <a:chExt cx="2326640" cy="677545"/>
          </a:xfrm>
        </p:grpSpPr>
        <p:sp>
          <p:nvSpPr>
            <p:cNvPr id="13" name="object 13"/>
            <p:cNvSpPr/>
            <p:nvPr/>
          </p:nvSpPr>
          <p:spPr>
            <a:xfrm>
              <a:off x="9878568" y="1124711"/>
              <a:ext cx="2313940" cy="664845"/>
            </a:xfrm>
            <a:custGeom>
              <a:avLst/>
              <a:gdLst/>
              <a:ahLst/>
              <a:cxnLst/>
              <a:rect l="l" t="t" r="r" b="b"/>
              <a:pathLst>
                <a:path w="2313940" h="664844">
                  <a:moveTo>
                    <a:pt x="2069591" y="0"/>
                  </a:moveTo>
                  <a:lnTo>
                    <a:pt x="0" y="0"/>
                  </a:lnTo>
                  <a:lnTo>
                    <a:pt x="332231" y="332232"/>
                  </a:lnTo>
                  <a:lnTo>
                    <a:pt x="0" y="664463"/>
                  </a:lnTo>
                  <a:lnTo>
                    <a:pt x="2069591" y="664463"/>
                  </a:lnTo>
                  <a:lnTo>
                    <a:pt x="2313431" y="420624"/>
                  </a:lnTo>
                  <a:lnTo>
                    <a:pt x="2313431" y="243839"/>
                  </a:lnTo>
                  <a:lnTo>
                    <a:pt x="206959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78568" y="1124711"/>
              <a:ext cx="2313940" cy="664845"/>
            </a:xfrm>
            <a:custGeom>
              <a:avLst/>
              <a:gdLst/>
              <a:ahLst/>
              <a:cxnLst/>
              <a:rect l="l" t="t" r="r" b="b"/>
              <a:pathLst>
                <a:path w="2313940" h="664844">
                  <a:moveTo>
                    <a:pt x="0" y="0"/>
                  </a:moveTo>
                  <a:lnTo>
                    <a:pt x="2069591" y="0"/>
                  </a:lnTo>
                  <a:lnTo>
                    <a:pt x="2313431" y="243839"/>
                  </a:lnTo>
                </a:path>
                <a:path w="2313940" h="664844">
                  <a:moveTo>
                    <a:pt x="2313431" y="420624"/>
                  </a:moveTo>
                  <a:lnTo>
                    <a:pt x="2069591" y="664463"/>
                  </a:lnTo>
                  <a:lnTo>
                    <a:pt x="0" y="664463"/>
                  </a:lnTo>
                  <a:lnTo>
                    <a:pt x="332231" y="33223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532491" y="1154938"/>
            <a:ext cx="1097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Production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26197" y="1118361"/>
            <a:ext cx="2609850" cy="677545"/>
            <a:chOff x="7426197" y="1118361"/>
            <a:chExt cx="2609850" cy="677545"/>
          </a:xfrm>
        </p:grpSpPr>
        <p:sp>
          <p:nvSpPr>
            <p:cNvPr id="17" name="object 17"/>
            <p:cNvSpPr/>
            <p:nvPr/>
          </p:nvSpPr>
          <p:spPr>
            <a:xfrm>
              <a:off x="7432547" y="1124711"/>
              <a:ext cx="2597150" cy="664845"/>
            </a:xfrm>
            <a:custGeom>
              <a:avLst/>
              <a:gdLst/>
              <a:ahLst/>
              <a:cxnLst/>
              <a:rect l="l" t="t" r="r" b="b"/>
              <a:pathLst>
                <a:path w="2597150" h="664844">
                  <a:moveTo>
                    <a:pt x="2264663" y="0"/>
                  </a:moveTo>
                  <a:lnTo>
                    <a:pt x="0" y="0"/>
                  </a:lnTo>
                  <a:lnTo>
                    <a:pt x="332231" y="332232"/>
                  </a:lnTo>
                  <a:lnTo>
                    <a:pt x="0" y="664463"/>
                  </a:lnTo>
                  <a:lnTo>
                    <a:pt x="2264663" y="664463"/>
                  </a:lnTo>
                  <a:lnTo>
                    <a:pt x="2596896" y="332232"/>
                  </a:lnTo>
                  <a:lnTo>
                    <a:pt x="226466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32547" y="1124711"/>
              <a:ext cx="2597150" cy="664845"/>
            </a:xfrm>
            <a:custGeom>
              <a:avLst/>
              <a:gdLst/>
              <a:ahLst/>
              <a:cxnLst/>
              <a:rect l="l" t="t" r="r" b="b"/>
              <a:pathLst>
                <a:path w="2597150" h="664844">
                  <a:moveTo>
                    <a:pt x="0" y="0"/>
                  </a:moveTo>
                  <a:lnTo>
                    <a:pt x="2264663" y="0"/>
                  </a:lnTo>
                  <a:lnTo>
                    <a:pt x="2596896" y="332232"/>
                  </a:lnTo>
                  <a:lnTo>
                    <a:pt x="2264663" y="664463"/>
                  </a:lnTo>
                  <a:lnTo>
                    <a:pt x="0" y="664463"/>
                  </a:lnTo>
                  <a:lnTo>
                    <a:pt x="332231" y="3322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34604" y="1154938"/>
            <a:ext cx="119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Production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Depl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95417" y="1109217"/>
            <a:ext cx="2579370" cy="675640"/>
            <a:chOff x="4995417" y="1109217"/>
            <a:chExt cx="2579370" cy="675640"/>
          </a:xfrm>
        </p:grpSpPr>
        <p:sp>
          <p:nvSpPr>
            <p:cNvPr id="21" name="object 21"/>
            <p:cNvSpPr/>
            <p:nvPr/>
          </p:nvSpPr>
          <p:spPr>
            <a:xfrm>
              <a:off x="5001767" y="1115567"/>
              <a:ext cx="2566670" cy="662940"/>
            </a:xfrm>
            <a:custGeom>
              <a:avLst/>
              <a:gdLst/>
              <a:ahLst/>
              <a:cxnLst/>
              <a:rect l="l" t="t" r="r" b="b"/>
              <a:pathLst>
                <a:path w="2566670" h="662939">
                  <a:moveTo>
                    <a:pt x="2234946" y="0"/>
                  </a:moveTo>
                  <a:lnTo>
                    <a:pt x="0" y="0"/>
                  </a:lnTo>
                  <a:lnTo>
                    <a:pt x="331470" y="331470"/>
                  </a:lnTo>
                  <a:lnTo>
                    <a:pt x="0" y="662940"/>
                  </a:lnTo>
                  <a:lnTo>
                    <a:pt x="2234946" y="662940"/>
                  </a:lnTo>
                  <a:lnTo>
                    <a:pt x="2566416" y="331470"/>
                  </a:lnTo>
                  <a:lnTo>
                    <a:pt x="223494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01767" y="1115567"/>
              <a:ext cx="2566670" cy="662940"/>
            </a:xfrm>
            <a:custGeom>
              <a:avLst/>
              <a:gdLst/>
              <a:ahLst/>
              <a:cxnLst/>
              <a:rect l="l" t="t" r="r" b="b"/>
              <a:pathLst>
                <a:path w="2566670" h="662939">
                  <a:moveTo>
                    <a:pt x="0" y="0"/>
                  </a:moveTo>
                  <a:lnTo>
                    <a:pt x="2234946" y="0"/>
                  </a:lnTo>
                  <a:lnTo>
                    <a:pt x="2566416" y="331470"/>
                  </a:lnTo>
                  <a:lnTo>
                    <a:pt x="2234946" y="662940"/>
                  </a:lnTo>
                  <a:lnTo>
                    <a:pt x="0" y="662940"/>
                  </a:lnTo>
                  <a:lnTo>
                    <a:pt x="331470" y="3314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26455" y="1144651"/>
            <a:ext cx="17170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5757" y="2183638"/>
            <a:ext cx="3863975" cy="3874770"/>
            <a:chOff x="95757" y="2183638"/>
            <a:chExt cx="3863975" cy="3874770"/>
          </a:xfrm>
        </p:grpSpPr>
        <p:sp>
          <p:nvSpPr>
            <p:cNvPr id="25" name="object 25"/>
            <p:cNvSpPr/>
            <p:nvPr/>
          </p:nvSpPr>
          <p:spPr>
            <a:xfrm>
              <a:off x="102107" y="2191004"/>
              <a:ext cx="3851275" cy="3860800"/>
            </a:xfrm>
            <a:custGeom>
              <a:avLst/>
              <a:gdLst/>
              <a:ahLst/>
              <a:cxnLst/>
              <a:rect l="l" t="t" r="r" b="b"/>
              <a:pathLst>
                <a:path w="3851275" h="3860800">
                  <a:moveTo>
                    <a:pt x="2163522" y="3848100"/>
                  </a:moveTo>
                  <a:lnTo>
                    <a:pt x="1687632" y="3848100"/>
                  </a:lnTo>
                  <a:lnTo>
                    <a:pt x="1734583" y="3860800"/>
                  </a:lnTo>
                  <a:lnTo>
                    <a:pt x="2116570" y="3860800"/>
                  </a:lnTo>
                  <a:lnTo>
                    <a:pt x="2163522" y="3848100"/>
                  </a:lnTo>
                  <a:close/>
                </a:path>
                <a:path w="3851275" h="3860800">
                  <a:moveTo>
                    <a:pt x="2256374" y="3835400"/>
                  </a:moveTo>
                  <a:lnTo>
                    <a:pt x="1594783" y="3835400"/>
                  </a:lnTo>
                  <a:lnTo>
                    <a:pt x="1641027" y="3848100"/>
                  </a:lnTo>
                  <a:lnTo>
                    <a:pt x="2210128" y="3848100"/>
                  </a:lnTo>
                  <a:lnTo>
                    <a:pt x="2256374" y="3835400"/>
                  </a:lnTo>
                  <a:close/>
                </a:path>
                <a:path w="3851275" h="3860800">
                  <a:moveTo>
                    <a:pt x="2302245" y="38100"/>
                  </a:moveTo>
                  <a:lnTo>
                    <a:pt x="1548912" y="38100"/>
                  </a:lnTo>
                  <a:lnTo>
                    <a:pt x="1239444" y="127000"/>
                  </a:lnTo>
                  <a:lnTo>
                    <a:pt x="1197061" y="152400"/>
                  </a:lnTo>
                  <a:lnTo>
                    <a:pt x="1155176" y="165100"/>
                  </a:lnTo>
                  <a:lnTo>
                    <a:pt x="1113802" y="190500"/>
                  </a:lnTo>
                  <a:lnTo>
                    <a:pt x="1072954" y="203200"/>
                  </a:lnTo>
                  <a:lnTo>
                    <a:pt x="1032646" y="228600"/>
                  </a:lnTo>
                  <a:lnTo>
                    <a:pt x="992890" y="241300"/>
                  </a:lnTo>
                  <a:lnTo>
                    <a:pt x="915094" y="292100"/>
                  </a:lnTo>
                  <a:lnTo>
                    <a:pt x="877081" y="317500"/>
                  </a:lnTo>
                  <a:lnTo>
                    <a:pt x="839676" y="342900"/>
                  </a:lnTo>
                  <a:lnTo>
                    <a:pt x="802893" y="368300"/>
                  </a:lnTo>
                  <a:lnTo>
                    <a:pt x="766746" y="393700"/>
                  </a:lnTo>
                  <a:lnTo>
                    <a:pt x="731248" y="419100"/>
                  </a:lnTo>
                  <a:lnTo>
                    <a:pt x="696414" y="444500"/>
                  </a:lnTo>
                  <a:lnTo>
                    <a:pt x="662258" y="482600"/>
                  </a:lnTo>
                  <a:lnTo>
                    <a:pt x="628792" y="508000"/>
                  </a:lnTo>
                  <a:lnTo>
                    <a:pt x="596031" y="533400"/>
                  </a:lnTo>
                  <a:lnTo>
                    <a:pt x="563989" y="571500"/>
                  </a:lnTo>
                  <a:lnTo>
                    <a:pt x="532679" y="596900"/>
                  </a:lnTo>
                  <a:lnTo>
                    <a:pt x="502116" y="635000"/>
                  </a:lnTo>
                  <a:lnTo>
                    <a:pt x="472312" y="673100"/>
                  </a:lnTo>
                  <a:lnTo>
                    <a:pt x="443282" y="698500"/>
                  </a:lnTo>
                  <a:lnTo>
                    <a:pt x="415040" y="736600"/>
                  </a:lnTo>
                  <a:lnTo>
                    <a:pt x="387599" y="774700"/>
                  </a:lnTo>
                  <a:lnTo>
                    <a:pt x="360974" y="812800"/>
                  </a:lnTo>
                  <a:lnTo>
                    <a:pt x="335177" y="850900"/>
                  </a:lnTo>
                  <a:lnTo>
                    <a:pt x="310223" y="889000"/>
                  </a:lnTo>
                  <a:lnTo>
                    <a:pt x="286125" y="927100"/>
                  </a:lnTo>
                  <a:lnTo>
                    <a:pt x="262898" y="965200"/>
                  </a:lnTo>
                  <a:lnTo>
                    <a:pt x="240555" y="1003300"/>
                  </a:lnTo>
                  <a:lnTo>
                    <a:pt x="219110" y="1041400"/>
                  </a:lnTo>
                  <a:lnTo>
                    <a:pt x="198576" y="1079500"/>
                  </a:lnTo>
                  <a:lnTo>
                    <a:pt x="178968" y="1117600"/>
                  </a:lnTo>
                  <a:lnTo>
                    <a:pt x="160299" y="1168400"/>
                  </a:lnTo>
                  <a:lnTo>
                    <a:pt x="142584" y="1206500"/>
                  </a:lnTo>
                  <a:lnTo>
                    <a:pt x="125835" y="1244600"/>
                  </a:lnTo>
                  <a:lnTo>
                    <a:pt x="110066" y="1295400"/>
                  </a:lnTo>
                  <a:lnTo>
                    <a:pt x="95292" y="1333500"/>
                  </a:lnTo>
                  <a:lnTo>
                    <a:pt x="81527" y="1384300"/>
                  </a:lnTo>
                  <a:lnTo>
                    <a:pt x="68783" y="1422400"/>
                  </a:lnTo>
                  <a:lnTo>
                    <a:pt x="57075" y="1473200"/>
                  </a:lnTo>
                  <a:lnTo>
                    <a:pt x="46417" y="1511300"/>
                  </a:lnTo>
                  <a:lnTo>
                    <a:pt x="36822" y="1562100"/>
                  </a:lnTo>
                  <a:lnTo>
                    <a:pt x="28305" y="1600200"/>
                  </a:lnTo>
                  <a:lnTo>
                    <a:pt x="20878" y="1651000"/>
                  </a:lnTo>
                  <a:lnTo>
                    <a:pt x="14556" y="1701800"/>
                  </a:lnTo>
                  <a:lnTo>
                    <a:pt x="9352" y="1739900"/>
                  </a:lnTo>
                  <a:lnTo>
                    <a:pt x="5281" y="1790700"/>
                  </a:lnTo>
                  <a:lnTo>
                    <a:pt x="2356" y="1841500"/>
                  </a:lnTo>
                  <a:lnTo>
                    <a:pt x="591" y="1892300"/>
                  </a:lnTo>
                  <a:lnTo>
                    <a:pt x="0" y="1930400"/>
                  </a:lnTo>
                  <a:lnTo>
                    <a:pt x="591" y="1981200"/>
                  </a:lnTo>
                  <a:lnTo>
                    <a:pt x="2356" y="2032000"/>
                  </a:lnTo>
                  <a:lnTo>
                    <a:pt x="5281" y="2082800"/>
                  </a:lnTo>
                  <a:lnTo>
                    <a:pt x="9352" y="2133600"/>
                  </a:lnTo>
                  <a:lnTo>
                    <a:pt x="14556" y="2171700"/>
                  </a:lnTo>
                  <a:lnTo>
                    <a:pt x="20878" y="2222500"/>
                  </a:lnTo>
                  <a:lnTo>
                    <a:pt x="28305" y="2273300"/>
                  </a:lnTo>
                  <a:lnTo>
                    <a:pt x="36822" y="2311400"/>
                  </a:lnTo>
                  <a:lnTo>
                    <a:pt x="46417" y="2362200"/>
                  </a:lnTo>
                  <a:lnTo>
                    <a:pt x="57075" y="2400300"/>
                  </a:lnTo>
                  <a:lnTo>
                    <a:pt x="68783" y="2451100"/>
                  </a:lnTo>
                  <a:lnTo>
                    <a:pt x="81527" y="2489200"/>
                  </a:lnTo>
                  <a:lnTo>
                    <a:pt x="95292" y="2540000"/>
                  </a:lnTo>
                  <a:lnTo>
                    <a:pt x="110066" y="2578100"/>
                  </a:lnTo>
                  <a:lnTo>
                    <a:pt x="125835" y="2628900"/>
                  </a:lnTo>
                  <a:lnTo>
                    <a:pt x="142584" y="2667000"/>
                  </a:lnTo>
                  <a:lnTo>
                    <a:pt x="160299" y="2705100"/>
                  </a:lnTo>
                  <a:lnTo>
                    <a:pt x="178968" y="2755900"/>
                  </a:lnTo>
                  <a:lnTo>
                    <a:pt x="198576" y="2794000"/>
                  </a:lnTo>
                  <a:lnTo>
                    <a:pt x="219110" y="2832100"/>
                  </a:lnTo>
                  <a:lnTo>
                    <a:pt x="240555" y="2870200"/>
                  </a:lnTo>
                  <a:lnTo>
                    <a:pt x="262898" y="2908300"/>
                  </a:lnTo>
                  <a:lnTo>
                    <a:pt x="286125" y="2946400"/>
                  </a:lnTo>
                  <a:lnTo>
                    <a:pt x="310223" y="2984500"/>
                  </a:lnTo>
                  <a:lnTo>
                    <a:pt x="335177" y="3022600"/>
                  </a:lnTo>
                  <a:lnTo>
                    <a:pt x="360974" y="3060700"/>
                  </a:lnTo>
                  <a:lnTo>
                    <a:pt x="387599" y="3098800"/>
                  </a:lnTo>
                  <a:lnTo>
                    <a:pt x="415040" y="3136900"/>
                  </a:lnTo>
                  <a:lnTo>
                    <a:pt x="443282" y="3175000"/>
                  </a:lnTo>
                  <a:lnTo>
                    <a:pt x="472312" y="3200400"/>
                  </a:lnTo>
                  <a:lnTo>
                    <a:pt x="502116" y="3238500"/>
                  </a:lnTo>
                  <a:lnTo>
                    <a:pt x="532679" y="3263900"/>
                  </a:lnTo>
                  <a:lnTo>
                    <a:pt x="563989" y="3302000"/>
                  </a:lnTo>
                  <a:lnTo>
                    <a:pt x="596031" y="3327400"/>
                  </a:lnTo>
                  <a:lnTo>
                    <a:pt x="628792" y="3365500"/>
                  </a:lnTo>
                  <a:lnTo>
                    <a:pt x="662258" y="3390900"/>
                  </a:lnTo>
                  <a:lnTo>
                    <a:pt x="696414" y="3416300"/>
                  </a:lnTo>
                  <a:lnTo>
                    <a:pt x="731248" y="3454400"/>
                  </a:lnTo>
                  <a:lnTo>
                    <a:pt x="766746" y="3479800"/>
                  </a:lnTo>
                  <a:lnTo>
                    <a:pt x="802893" y="3505200"/>
                  </a:lnTo>
                  <a:lnTo>
                    <a:pt x="839676" y="3530600"/>
                  </a:lnTo>
                  <a:lnTo>
                    <a:pt x="877081" y="3556000"/>
                  </a:lnTo>
                  <a:lnTo>
                    <a:pt x="915094" y="3581400"/>
                  </a:lnTo>
                  <a:lnTo>
                    <a:pt x="992890" y="3632200"/>
                  </a:lnTo>
                  <a:lnTo>
                    <a:pt x="1032646" y="3644900"/>
                  </a:lnTo>
                  <a:lnTo>
                    <a:pt x="1072954" y="3670300"/>
                  </a:lnTo>
                  <a:lnTo>
                    <a:pt x="1113802" y="3683000"/>
                  </a:lnTo>
                  <a:lnTo>
                    <a:pt x="1155176" y="3708400"/>
                  </a:lnTo>
                  <a:lnTo>
                    <a:pt x="1197061" y="3721100"/>
                  </a:lnTo>
                  <a:lnTo>
                    <a:pt x="1239444" y="3746500"/>
                  </a:lnTo>
                  <a:lnTo>
                    <a:pt x="1282312" y="3759200"/>
                  </a:lnTo>
                  <a:lnTo>
                    <a:pt x="1548912" y="3835400"/>
                  </a:lnTo>
                  <a:lnTo>
                    <a:pt x="2302245" y="3835400"/>
                  </a:lnTo>
                  <a:lnTo>
                    <a:pt x="2568850" y="3759200"/>
                  </a:lnTo>
                  <a:lnTo>
                    <a:pt x="2611718" y="3746500"/>
                  </a:lnTo>
                  <a:lnTo>
                    <a:pt x="2654102" y="3721100"/>
                  </a:lnTo>
                  <a:lnTo>
                    <a:pt x="2695987" y="3708400"/>
                  </a:lnTo>
                  <a:lnTo>
                    <a:pt x="2737361" y="3683000"/>
                  </a:lnTo>
                  <a:lnTo>
                    <a:pt x="2778209" y="3670300"/>
                  </a:lnTo>
                  <a:lnTo>
                    <a:pt x="2818518" y="3644900"/>
                  </a:lnTo>
                  <a:lnTo>
                    <a:pt x="2858274" y="3632200"/>
                  </a:lnTo>
                  <a:lnTo>
                    <a:pt x="2936070" y="3581400"/>
                  </a:lnTo>
                  <a:lnTo>
                    <a:pt x="2974083" y="3556000"/>
                  </a:lnTo>
                  <a:lnTo>
                    <a:pt x="3011488" y="3530600"/>
                  </a:lnTo>
                  <a:lnTo>
                    <a:pt x="3048271" y="3505200"/>
                  </a:lnTo>
                  <a:lnTo>
                    <a:pt x="3084418" y="3479800"/>
                  </a:lnTo>
                  <a:lnTo>
                    <a:pt x="3119915" y="3454400"/>
                  </a:lnTo>
                  <a:lnTo>
                    <a:pt x="3154748" y="3416300"/>
                  </a:lnTo>
                  <a:lnTo>
                    <a:pt x="3188905" y="3390900"/>
                  </a:lnTo>
                  <a:lnTo>
                    <a:pt x="3222370" y="3365500"/>
                  </a:lnTo>
                  <a:lnTo>
                    <a:pt x="3255130" y="3327400"/>
                  </a:lnTo>
                  <a:lnTo>
                    <a:pt x="3287172" y="3302000"/>
                  </a:lnTo>
                  <a:lnTo>
                    <a:pt x="3318482" y="3263900"/>
                  </a:lnTo>
                  <a:lnTo>
                    <a:pt x="3349045" y="3238500"/>
                  </a:lnTo>
                  <a:lnTo>
                    <a:pt x="3378848" y="3200400"/>
                  </a:lnTo>
                  <a:lnTo>
                    <a:pt x="3407877" y="3175000"/>
                  </a:lnTo>
                  <a:lnTo>
                    <a:pt x="3436119" y="3136900"/>
                  </a:lnTo>
                  <a:lnTo>
                    <a:pt x="3463559" y="3098800"/>
                  </a:lnTo>
                  <a:lnTo>
                    <a:pt x="3490184" y="3060700"/>
                  </a:lnTo>
                  <a:lnTo>
                    <a:pt x="3515980" y="3022600"/>
                  </a:lnTo>
                  <a:lnTo>
                    <a:pt x="3540934" y="2984500"/>
                  </a:lnTo>
                  <a:lnTo>
                    <a:pt x="3565031" y="2946400"/>
                  </a:lnTo>
                  <a:lnTo>
                    <a:pt x="3588257" y="2908300"/>
                  </a:lnTo>
                  <a:lnTo>
                    <a:pt x="1877519" y="2908300"/>
                  </a:lnTo>
                  <a:lnTo>
                    <a:pt x="1830075" y="2895600"/>
                  </a:lnTo>
                  <a:lnTo>
                    <a:pt x="1783296" y="2895600"/>
                  </a:lnTo>
                  <a:lnTo>
                    <a:pt x="1647502" y="2857500"/>
                  </a:lnTo>
                  <a:lnTo>
                    <a:pt x="1561309" y="2832100"/>
                  </a:lnTo>
                  <a:lnTo>
                    <a:pt x="1519680" y="2819400"/>
                  </a:lnTo>
                  <a:lnTo>
                    <a:pt x="1479101" y="2794000"/>
                  </a:lnTo>
                  <a:lnTo>
                    <a:pt x="1439629" y="2768600"/>
                  </a:lnTo>
                  <a:lnTo>
                    <a:pt x="1401319" y="2743200"/>
                  </a:lnTo>
                  <a:lnTo>
                    <a:pt x="1364225" y="2717800"/>
                  </a:lnTo>
                  <a:lnTo>
                    <a:pt x="1328403" y="2692400"/>
                  </a:lnTo>
                  <a:lnTo>
                    <a:pt x="1293908" y="2667000"/>
                  </a:lnTo>
                  <a:lnTo>
                    <a:pt x="1260795" y="2641600"/>
                  </a:lnTo>
                  <a:lnTo>
                    <a:pt x="1229119" y="2603500"/>
                  </a:lnTo>
                  <a:lnTo>
                    <a:pt x="1198936" y="2565400"/>
                  </a:lnTo>
                  <a:lnTo>
                    <a:pt x="1170301" y="2540000"/>
                  </a:lnTo>
                  <a:lnTo>
                    <a:pt x="1143268" y="2501900"/>
                  </a:lnTo>
                  <a:lnTo>
                    <a:pt x="1117893" y="2463800"/>
                  </a:lnTo>
                  <a:lnTo>
                    <a:pt x="1094232" y="2425700"/>
                  </a:lnTo>
                  <a:lnTo>
                    <a:pt x="1072338" y="2387600"/>
                  </a:lnTo>
                  <a:lnTo>
                    <a:pt x="1052268" y="2349500"/>
                  </a:lnTo>
                  <a:lnTo>
                    <a:pt x="1034076" y="2298700"/>
                  </a:lnTo>
                  <a:lnTo>
                    <a:pt x="1017818" y="2260600"/>
                  </a:lnTo>
                  <a:lnTo>
                    <a:pt x="1003549" y="2209800"/>
                  </a:lnTo>
                  <a:lnTo>
                    <a:pt x="991323" y="2171700"/>
                  </a:lnTo>
                  <a:lnTo>
                    <a:pt x="981197" y="2120900"/>
                  </a:lnTo>
                  <a:lnTo>
                    <a:pt x="973225" y="2082800"/>
                  </a:lnTo>
                  <a:lnTo>
                    <a:pt x="967463" y="2032000"/>
                  </a:lnTo>
                  <a:lnTo>
                    <a:pt x="963965" y="1981200"/>
                  </a:lnTo>
                  <a:lnTo>
                    <a:pt x="962787" y="1930400"/>
                  </a:lnTo>
                  <a:lnTo>
                    <a:pt x="963965" y="1892300"/>
                  </a:lnTo>
                  <a:lnTo>
                    <a:pt x="967463" y="1841500"/>
                  </a:lnTo>
                  <a:lnTo>
                    <a:pt x="973225" y="1790700"/>
                  </a:lnTo>
                  <a:lnTo>
                    <a:pt x="981197" y="1752600"/>
                  </a:lnTo>
                  <a:lnTo>
                    <a:pt x="991323" y="1701800"/>
                  </a:lnTo>
                  <a:lnTo>
                    <a:pt x="1003549" y="1651000"/>
                  </a:lnTo>
                  <a:lnTo>
                    <a:pt x="1017818" y="1612900"/>
                  </a:lnTo>
                  <a:lnTo>
                    <a:pt x="1034076" y="1574800"/>
                  </a:lnTo>
                  <a:lnTo>
                    <a:pt x="1052268" y="1524000"/>
                  </a:lnTo>
                  <a:lnTo>
                    <a:pt x="1072338" y="1485900"/>
                  </a:lnTo>
                  <a:lnTo>
                    <a:pt x="1094232" y="1447800"/>
                  </a:lnTo>
                  <a:lnTo>
                    <a:pt x="1117893" y="1409700"/>
                  </a:lnTo>
                  <a:lnTo>
                    <a:pt x="1143268" y="1371600"/>
                  </a:lnTo>
                  <a:lnTo>
                    <a:pt x="1170301" y="1333500"/>
                  </a:lnTo>
                  <a:lnTo>
                    <a:pt x="1198936" y="1295400"/>
                  </a:lnTo>
                  <a:lnTo>
                    <a:pt x="1229119" y="1270000"/>
                  </a:lnTo>
                  <a:lnTo>
                    <a:pt x="1260795" y="1231900"/>
                  </a:lnTo>
                  <a:lnTo>
                    <a:pt x="1293908" y="1206500"/>
                  </a:lnTo>
                  <a:lnTo>
                    <a:pt x="1328403" y="1181100"/>
                  </a:lnTo>
                  <a:lnTo>
                    <a:pt x="1364225" y="1155700"/>
                  </a:lnTo>
                  <a:lnTo>
                    <a:pt x="1401319" y="1130300"/>
                  </a:lnTo>
                  <a:lnTo>
                    <a:pt x="1439629" y="1104900"/>
                  </a:lnTo>
                  <a:lnTo>
                    <a:pt x="1479101" y="1079500"/>
                  </a:lnTo>
                  <a:lnTo>
                    <a:pt x="1519680" y="1054100"/>
                  </a:lnTo>
                  <a:lnTo>
                    <a:pt x="1603935" y="1028700"/>
                  </a:lnTo>
                  <a:lnTo>
                    <a:pt x="1647502" y="1003300"/>
                  </a:lnTo>
                  <a:lnTo>
                    <a:pt x="1691954" y="990600"/>
                  </a:lnTo>
                  <a:lnTo>
                    <a:pt x="1737238" y="990600"/>
                  </a:lnTo>
                  <a:lnTo>
                    <a:pt x="1783296" y="977900"/>
                  </a:lnTo>
                  <a:lnTo>
                    <a:pt x="1830075" y="977900"/>
                  </a:lnTo>
                  <a:lnTo>
                    <a:pt x="1877519" y="965200"/>
                  </a:lnTo>
                  <a:lnTo>
                    <a:pt x="3588257" y="965200"/>
                  </a:lnTo>
                  <a:lnTo>
                    <a:pt x="3565031" y="927100"/>
                  </a:lnTo>
                  <a:lnTo>
                    <a:pt x="3540934" y="889000"/>
                  </a:lnTo>
                  <a:lnTo>
                    <a:pt x="3515980" y="850900"/>
                  </a:lnTo>
                  <a:lnTo>
                    <a:pt x="3490184" y="812800"/>
                  </a:lnTo>
                  <a:lnTo>
                    <a:pt x="3463559" y="774700"/>
                  </a:lnTo>
                  <a:lnTo>
                    <a:pt x="3436119" y="736600"/>
                  </a:lnTo>
                  <a:lnTo>
                    <a:pt x="3407877" y="698500"/>
                  </a:lnTo>
                  <a:lnTo>
                    <a:pt x="3378848" y="673100"/>
                  </a:lnTo>
                  <a:lnTo>
                    <a:pt x="3349045" y="635000"/>
                  </a:lnTo>
                  <a:lnTo>
                    <a:pt x="3318482" y="596900"/>
                  </a:lnTo>
                  <a:lnTo>
                    <a:pt x="3287172" y="571500"/>
                  </a:lnTo>
                  <a:lnTo>
                    <a:pt x="3255130" y="533400"/>
                  </a:lnTo>
                  <a:lnTo>
                    <a:pt x="3222370" y="508000"/>
                  </a:lnTo>
                  <a:lnTo>
                    <a:pt x="3188905" y="482600"/>
                  </a:lnTo>
                  <a:lnTo>
                    <a:pt x="3154748" y="444500"/>
                  </a:lnTo>
                  <a:lnTo>
                    <a:pt x="3119915" y="419100"/>
                  </a:lnTo>
                  <a:lnTo>
                    <a:pt x="3084418" y="393700"/>
                  </a:lnTo>
                  <a:lnTo>
                    <a:pt x="3048271" y="368300"/>
                  </a:lnTo>
                  <a:lnTo>
                    <a:pt x="3011488" y="342900"/>
                  </a:lnTo>
                  <a:lnTo>
                    <a:pt x="2974083" y="317500"/>
                  </a:lnTo>
                  <a:lnTo>
                    <a:pt x="2936070" y="292100"/>
                  </a:lnTo>
                  <a:lnTo>
                    <a:pt x="2858274" y="241300"/>
                  </a:lnTo>
                  <a:lnTo>
                    <a:pt x="2818518" y="228600"/>
                  </a:lnTo>
                  <a:lnTo>
                    <a:pt x="2778209" y="203200"/>
                  </a:lnTo>
                  <a:lnTo>
                    <a:pt x="2737361" y="190500"/>
                  </a:lnTo>
                  <a:lnTo>
                    <a:pt x="2695987" y="165100"/>
                  </a:lnTo>
                  <a:lnTo>
                    <a:pt x="2654102" y="152400"/>
                  </a:lnTo>
                  <a:lnTo>
                    <a:pt x="2611718" y="127000"/>
                  </a:lnTo>
                  <a:lnTo>
                    <a:pt x="2302245" y="38100"/>
                  </a:lnTo>
                  <a:close/>
                </a:path>
                <a:path w="3851275" h="3860800">
                  <a:moveTo>
                    <a:pt x="3588257" y="965200"/>
                  </a:moveTo>
                  <a:lnTo>
                    <a:pt x="1973628" y="965200"/>
                  </a:lnTo>
                  <a:lnTo>
                    <a:pt x="2021072" y="977900"/>
                  </a:lnTo>
                  <a:lnTo>
                    <a:pt x="2067851" y="977900"/>
                  </a:lnTo>
                  <a:lnTo>
                    <a:pt x="2113909" y="990600"/>
                  </a:lnTo>
                  <a:lnTo>
                    <a:pt x="2159193" y="990600"/>
                  </a:lnTo>
                  <a:lnTo>
                    <a:pt x="2203645" y="1003300"/>
                  </a:lnTo>
                  <a:lnTo>
                    <a:pt x="2247212" y="1028700"/>
                  </a:lnTo>
                  <a:lnTo>
                    <a:pt x="2331467" y="1054100"/>
                  </a:lnTo>
                  <a:lnTo>
                    <a:pt x="2372046" y="1079500"/>
                  </a:lnTo>
                  <a:lnTo>
                    <a:pt x="2411518" y="1104900"/>
                  </a:lnTo>
                  <a:lnTo>
                    <a:pt x="2449828" y="1130300"/>
                  </a:lnTo>
                  <a:lnTo>
                    <a:pt x="2486922" y="1155700"/>
                  </a:lnTo>
                  <a:lnTo>
                    <a:pt x="2522744" y="1181100"/>
                  </a:lnTo>
                  <a:lnTo>
                    <a:pt x="2557239" y="1206500"/>
                  </a:lnTo>
                  <a:lnTo>
                    <a:pt x="2590352" y="1231900"/>
                  </a:lnTo>
                  <a:lnTo>
                    <a:pt x="2622028" y="1270000"/>
                  </a:lnTo>
                  <a:lnTo>
                    <a:pt x="2652211" y="1295400"/>
                  </a:lnTo>
                  <a:lnTo>
                    <a:pt x="2680846" y="1333500"/>
                  </a:lnTo>
                  <a:lnTo>
                    <a:pt x="2707879" y="1371600"/>
                  </a:lnTo>
                  <a:lnTo>
                    <a:pt x="2733254" y="1409700"/>
                  </a:lnTo>
                  <a:lnTo>
                    <a:pt x="2756916" y="1447800"/>
                  </a:lnTo>
                  <a:lnTo>
                    <a:pt x="2778809" y="1485900"/>
                  </a:lnTo>
                  <a:lnTo>
                    <a:pt x="2798879" y="1524000"/>
                  </a:lnTo>
                  <a:lnTo>
                    <a:pt x="2817071" y="1574800"/>
                  </a:lnTo>
                  <a:lnTo>
                    <a:pt x="2833329" y="1612900"/>
                  </a:lnTo>
                  <a:lnTo>
                    <a:pt x="2847598" y="1651000"/>
                  </a:lnTo>
                  <a:lnTo>
                    <a:pt x="2859824" y="1701800"/>
                  </a:lnTo>
                  <a:lnTo>
                    <a:pt x="2869950" y="1752600"/>
                  </a:lnTo>
                  <a:lnTo>
                    <a:pt x="2877922" y="1790700"/>
                  </a:lnTo>
                  <a:lnTo>
                    <a:pt x="2883684" y="1841500"/>
                  </a:lnTo>
                  <a:lnTo>
                    <a:pt x="2887182" y="1892300"/>
                  </a:lnTo>
                  <a:lnTo>
                    <a:pt x="2888361" y="1930400"/>
                  </a:lnTo>
                  <a:lnTo>
                    <a:pt x="2887182" y="1981200"/>
                  </a:lnTo>
                  <a:lnTo>
                    <a:pt x="2883684" y="2032000"/>
                  </a:lnTo>
                  <a:lnTo>
                    <a:pt x="2877922" y="2082800"/>
                  </a:lnTo>
                  <a:lnTo>
                    <a:pt x="2869950" y="2120900"/>
                  </a:lnTo>
                  <a:lnTo>
                    <a:pt x="2859824" y="2171700"/>
                  </a:lnTo>
                  <a:lnTo>
                    <a:pt x="2847598" y="2209800"/>
                  </a:lnTo>
                  <a:lnTo>
                    <a:pt x="2833329" y="2260600"/>
                  </a:lnTo>
                  <a:lnTo>
                    <a:pt x="2817071" y="2298700"/>
                  </a:lnTo>
                  <a:lnTo>
                    <a:pt x="2798879" y="2349500"/>
                  </a:lnTo>
                  <a:lnTo>
                    <a:pt x="2778809" y="2387600"/>
                  </a:lnTo>
                  <a:lnTo>
                    <a:pt x="2756916" y="2425700"/>
                  </a:lnTo>
                  <a:lnTo>
                    <a:pt x="2733254" y="2463800"/>
                  </a:lnTo>
                  <a:lnTo>
                    <a:pt x="2707879" y="2501900"/>
                  </a:lnTo>
                  <a:lnTo>
                    <a:pt x="2680846" y="2540000"/>
                  </a:lnTo>
                  <a:lnTo>
                    <a:pt x="2652211" y="2565400"/>
                  </a:lnTo>
                  <a:lnTo>
                    <a:pt x="2622028" y="2603500"/>
                  </a:lnTo>
                  <a:lnTo>
                    <a:pt x="2590352" y="2641600"/>
                  </a:lnTo>
                  <a:lnTo>
                    <a:pt x="2557239" y="2667000"/>
                  </a:lnTo>
                  <a:lnTo>
                    <a:pt x="2522744" y="2692400"/>
                  </a:lnTo>
                  <a:lnTo>
                    <a:pt x="2486922" y="2717800"/>
                  </a:lnTo>
                  <a:lnTo>
                    <a:pt x="2449828" y="2743200"/>
                  </a:lnTo>
                  <a:lnTo>
                    <a:pt x="2411518" y="2768600"/>
                  </a:lnTo>
                  <a:lnTo>
                    <a:pt x="2372046" y="2794000"/>
                  </a:lnTo>
                  <a:lnTo>
                    <a:pt x="2331467" y="2819400"/>
                  </a:lnTo>
                  <a:lnTo>
                    <a:pt x="2289838" y="2832100"/>
                  </a:lnTo>
                  <a:lnTo>
                    <a:pt x="2203645" y="2857500"/>
                  </a:lnTo>
                  <a:lnTo>
                    <a:pt x="2067851" y="2895600"/>
                  </a:lnTo>
                  <a:lnTo>
                    <a:pt x="2021072" y="2895600"/>
                  </a:lnTo>
                  <a:lnTo>
                    <a:pt x="1973628" y="2908300"/>
                  </a:lnTo>
                  <a:lnTo>
                    <a:pt x="3588257" y="2908300"/>
                  </a:lnTo>
                  <a:lnTo>
                    <a:pt x="3610600" y="2870200"/>
                  </a:lnTo>
                  <a:lnTo>
                    <a:pt x="3632045" y="2832100"/>
                  </a:lnTo>
                  <a:lnTo>
                    <a:pt x="3652578" y="2794000"/>
                  </a:lnTo>
                  <a:lnTo>
                    <a:pt x="3672185" y="2755900"/>
                  </a:lnTo>
                  <a:lnTo>
                    <a:pt x="3690853" y="2705100"/>
                  </a:lnTo>
                  <a:lnTo>
                    <a:pt x="3708569" y="2667000"/>
                  </a:lnTo>
                  <a:lnTo>
                    <a:pt x="3725317" y="2628900"/>
                  </a:lnTo>
                  <a:lnTo>
                    <a:pt x="3741085" y="2578100"/>
                  </a:lnTo>
                  <a:lnTo>
                    <a:pt x="3755858" y="2540000"/>
                  </a:lnTo>
                  <a:lnTo>
                    <a:pt x="3769623" y="2489200"/>
                  </a:lnTo>
                  <a:lnTo>
                    <a:pt x="3782366" y="2451100"/>
                  </a:lnTo>
                  <a:lnTo>
                    <a:pt x="3794074" y="2400300"/>
                  </a:lnTo>
                  <a:lnTo>
                    <a:pt x="3804732" y="2362200"/>
                  </a:lnTo>
                  <a:lnTo>
                    <a:pt x="3814326" y="2311400"/>
                  </a:lnTo>
                  <a:lnTo>
                    <a:pt x="3822844" y="2273300"/>
                  </a:lnTo>
                  <a:lnTo>
                    <a:pt x="3830270" y="2222500"/>
                  </a:lnTo>
                  <a:lnTo>
                    <a:pt x="3836592" y="2171700"/>
                  </a:lnTo>
                  <a:lnTo>
                    <a:pt x="3841795" y="2133600"/>
                  </a:lnTo>
                  <a:lnTo>
                    <a:pt x="3845866" y="2082800"/>
                  </a:lnTo>
                  <a:lnTo>
                    <a:pt x="3848791" y="2032000"/>
                  </a:lnTo>
                  <a:lnTo>
                    <a:pt x="3850556" y="1981200"/>
                  </a:lnTo>
                  <a:lnTo>
                    <a:pt x="3851147" y="1930400"/>
                  </a:lnTo>
                  <a:lnTo>
                    <a:pt x="3850556" y="1892300"/>
                  </a:lnTo>
                  <a:lnTo>
                    <a:pt x="3848791" y="1841500"/>
                  </a:lnTo>
                  <a:lnTo>
                    <a:pt x="3845866" y="1790700"/>
                  </a:lnTo>
                  <a:lnTo>
                    <a:pt x="3841795" y="1739900"/>
                  </a:lnTo>
                  <a:lnTo>
                    <a:pt x="3836592" y="1701800"/>
                  </a:lnTo>
                  <a:lnTo>
                    <a:pt x="3830270" y="1651000"/>
                  </a:lnTo>
                  <a:lnTo>
                    <a:pt x="3822844" y="1600200"/>
                  </a:lnTo>
                  <a:lnTo>
                    <a:pt x="3814326" y="1562100"/>
                  </a:lnTo>
                  <a:lnTo>
                    <a:pt x="3804732" y="1511300"/>
                  </a:lnTo>
                  <a:lnTo>
                    <a:pt x="3794074" y="1473200"/>
                  </a:lnTo>
                  <a:lnTo>
                    <a:pt x="3782366" y="1422400"/>
                  </a:lnTo>
                  <a:lnTo>
                    <a:pt x="3769623" y="1384300"/>
                  </a:lnTo>
                  <a:lnTo>
                    <a:pt x="3755858" y="1333500"/>
                  </a:lnTo>
                  <a:lnTo>
                    <a:pt x="3741085" y="1295400"/>
                  </a:lnTo>
                  <a:lnTo>
                    <a:pt x="3725317" y="1244600"/>
                  </a:lnTo>
                  <a:lnTo>
                    <a:pt x="3708569" y="1206500"/>
                  </a:lnTo>
                  <a:lnTo>
                    <a:pt x="3690853" y="1168400"/>
                  </a:lnTo>
                  <a:lnTo>
                    <a:pt x="3672185" y="1117600"/>
                  </a:lnTo>
                  <a:lnTo>
                    <a:pt x="3652578" y="1079500"/>
                  </a:lnTo>
                  <a:lnTo>
                    <a:pt x="3632045" y="1041400"/>
                  </a:lnTo>
                  <a:lnTo>
                    <a:pt x="3610600" y="1003300"/>
                  </a:lnTo>
                  <a:lnTo>
                    <a:pt x="3588257" y="965200"/>
                  </a:lnTo>
                  <a:close/>
                </a:path>
                <a:path w="3851275" h="3860800">
                  <a:moveTo>
                    <a:pt x="2210128" y="25400"/>
                  </a:moveTo>
                  <a:lnTo>
                    <a:pt x="1641027" y="25400"/>
                  </a:lnTo>
                  <a:lnTo>
                    <a:pt x="1594783" y="38100"/>
                  </a:lnTo>
                  <a:lnTo>
                    <a:pt x="2256374" y="38100"/>
                  </a:lnTo>
                  <a:lnTo>
                    <a:pt x="2210128" y="25400"/>
                  </a:lnTo>
                  <a:close/>
                </a:path>
                <a:path w="3851275" h="3860800">
                  <a:moveTo>
                    <a:pt x="2116570" y="12700"/>
                  </a:moveTo>
                  <a:lnTo>
                    <a:pt x="1734583" y="12700"/>
                  </a:lnTo>
                  <a:lnTo>
                    <a:pt x="1687632" y="25400"/>
                  </a:lnTo>
                  <a:lnTo>
                    <a:pt x="2163522" y="25400"/>
                  </a:lnTo>
                  <a:lnTo>
                    <a:pt x="2116570" y="12700"/>
                  </a:lnTo>
                  <a:close/>
                </a:path>
                <a:path w="3851275" h="3860800">
                  <a:moveTo>
                    <a:pt x="1973773" y="0"/>
                  </a:moveTo>
                  <a:lnTo>
                    <a:pt x="1877375" y="0"/>
                  </a:lnTo>
                  <a:lnTo>
                    <a:pt x="1829468" y="12700"/>
                  </a:lnTo>
                  <a:lnTo>
                    <a:pt x="2021682" y="12700"/>
                  </a:lnTo>
                  <a:lnTo>
                    <a:pt x="197377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107" y="2189988"/>
              <a:ext cx="3851275" cy="3862070"/>
            </a:xfrm>
            <a:custGeom>
              <a:avLst/>
              <a:gdLst/>
              <a:ahLst/>
              <a:cxnLst/>
              <a:rect l="l" t="t" r="r" b="b"/>
              <a:pathLst>
                <a:path w="3851275" h="3862070">
                  <a:moveTo>
                    <a:pt x="0" y="1930908"/>
                  </a:moveTo>
                  <a:lnTo>
                    <a:pt x="591" y="1882575"/>
                  </a:lnTo>
                  <a:lnTo>
                    <a:pt x="2356" y="1834535"/>
                  </a:lnTo>
                  <a:lnTo>
                    <a:pt x="5281" y="1786801"/>
                  </a:lnTo>
                  <a:lnTo>
                    <a:pt x="9352" y="1739386"/>
                  </a:lnTo>
                  <a:lnTo>
                    <a:pt x="14556" y="1692304"/>
                  </a:lnTo>
                  <a:lnTo>
                    <a:pt x="20878" y="1645570"/>
                  </a:lnTo>
                  <a:lnTo>
                    <a:pt x="28305" y="1599197"/>
                  </a:lnTo>
                  <a:lnTo>
                    <a:pt x="36822" y="1553199"/>
                  </a:lnTo>
                  <a:lnTo>
                    <a:pt x="46417" y="1507590"/>
                  </a:lnTo>
                  <a:lnTo>
                    <a:pt x="57075" y="1462383"/>
                  </a:lnTo>
                  <a:lnTo>
                    <a:pt x="68783" y="1417593"/>
                  </a:lnTo>
                  <a:lnTo>
                    <a:pt x="81527" y="1373233"/>
                  </a:lnTo>
                  <a:lnTo>
                    <a:pt x="95292" y="1329317"/>
                  </a:lnTo>
                  <a:lnTo>
                    <a:pt x="110066" y="1285859"/>
                  </a:lnTo>
                  <a:lnTo>
                    <a:pt x="125835" y="1242872"/>
                  </a:lnTo>
                  <a:lnTo>
                    <a:pt x="142584" y="1200372"/>
                  </a:lnTo>
                  <a:lnTo>
                    <a:pt x="160299" y="1158370"/>
                  </a:lnTo>
                  <a:lnTo>
                    <a:pt x="178968" y="1116882"/>
                  </a:lnTo>
                  <a:lnTo>
                    <a:pt x="198576" y="1075921"/>
                  </a:lnTo>
                  <a:lnTo>
                    <a:pt x="219110" y="1035500"/>
                  </a:lnTo>
                  <a:lnTo>
                    <a:pt x="240555" y="995635"/>
                  </a:lnTo>
                  <a:lnTo>
                    <a:pt x="262898" y="956338"/>
                  </a:lnTo>
                  <a:lnTo>
                    <a:pt x="286125" y="917623"/>
                  </a:lnTo>
                  <a:lnTo>
                    <a:pt x="310223" y="879504"/>
                  </a:lnTo>
                  <a:lnTo>
                    <a:pt x="335177" y="841996"/>
                  </a:lnTo>
                  <a:lnTo>
                    <a:pt x="360974" y="805111"/>
                  </a:lnTo>
                  <a:lnTo>
                    <a:pt x="387599" y="768864"/>
                  </a:lnTo>
                  <a:lnTo>
                    <a:pt x="415040" y="733268"/>
                  </a:lnTo>
                  <a:lnTo>
                    <a:pt x="443282" y="698338"/>
                  </a:lnTo>
                  <a:lnTo>
                    <a:pt x="472312" y="664087"/>
                  </a:lnTo>
                  <a:lnTo>
                    <a:pt x="502116" y="630529"/>
                  </a:lnTo>
                  <a:lnTo>
                    <a:pt x="532679" y="597677"/>
                  </a:lnTo>
                  <a:lnTo>
                    <a:pt x="563989" y="565546"/>
                  </a:lnTo>
                  <a:lnTo>
                    <a:pt x="596031" y="534150"/>
                  </a:lnTo>
                  <a:lnTo>
                    <a:pt x="628792" y="503502"/>
                  </a:lnTo>
                  <a:lnTo>
                    <a:pt x="662258" y="473616"/>
                  </a:lnTo>
                  <a:lnTo>
                    <a:pt x="696414" y="444506"/>
                  </a:lnTo>
                  <a:lnTo>
                    <a:pt x="731248" y="416186"/>
                  </a:lnTo>
                  <a:lnTo>
                    <a:pt x="766746" y="388669"/>
                  </a:lnTo>
                  <a:lnTo>
                    <a:pt x="802893" y="361970"/>
                  </a:lnTo>
                  <a:lnTo>
                    <a:pt x="839676" y="336102"/>
                  </a:lnTo>
                  <a:lnTo>
                    <a:pt x="877081" y="311079"/>
                  </a:lnTo>
                  <a:lnTo>
                    <a:pt x="915094" y="286915"/>
                  </a:lnTo>
                  <a:lnTo>
                    <a:pt x="953702" y="263623"/>
                  </a:lnTo>
                  <a:lnTo>
                    <a:pt x="992890" y="241218"/>
                  </a:lnTo>
                  <a:lnTo>
                    <a:pt x="1032646" y="219714"/>
                  </a:lnTo>
                  <a:lnTo>
                    <a:pt x="1072954" y="199124"/>
                  </a:lnTo>
                  <a:lnTo>
                    <a:pt x="1113802" y="179462"/>
                  </a:lnTo>
                  <a:lnTo>
                    <a:pt x="1155176" y="160741"/>
                  </a:lnTo>
                  <a:lnTo>
                    <a:pt x="1197061" y="142977"/>
                  </a:lnTo>
                  <a:lnTo>
                    <a:pt x="1239444" y="126182"/>
                  </a:lnTo>
                  <a:lnTo>
                    <a:pt x="1282312" y="110370"/>
                  </a:lnTo>
                  <a:lnTo>
                    <a:pt x="1325650" y="95555"/>
                  </a:lnTo>
                  <a:lnTo>
                    <a:pt x="1369444" y="81752"/>
                  </a:lnTo>
                  <a:lnTo>
                    <a:pt x="1413681" y="68973"/>
                  </a:lnTo>
                  <a:lnTo>
                    <a:pt x="1458348" y="57233"/>
                  </a:lnTo>
                  <a:lnTo>
                    <a:pt x="1503429" y="46545"/>
                  </a:lnTo>
                  <a:lnTo>
                    <a:pt x="1548912" y="36924"/>
                  </a:lnTo>
                  <a:lnTo>
                    <a:pt x="1594783" y="28383"/>
                  </a:lnTo>
                  <a:lnTo>
                    <a:pt x="1641027" y="20935"/>
                  </a:lnTo>
                  <a:lnTo>
                    <a:pt x="1687632" y="14596"/>
                  </a:lnTo>
                  <a:lnTo>
                    <a:pt x="1734583" y="9378"/>
                  </a:lnTo>
                  <a:lnTo>
                    <a:pt x="1781866" y="5296"/>
                  </a:lnTo>
                  <a:lnTo>
                    <a:pt x="1829468" y="2363"/>
                  </a:lnTo>
                  <a:lnTo>
                    <a:pt x="1877375" y="593"/>
                  </a:lnTo>
                  <a:lnTo>
                    <a:pt x="1925574" y="0"/>
                  </a:lnTo>
                  <a:lnTo>
                    <a:pt x="1973773" y="593"/>
                  </a:lnTo>
                  <a:lnTo>
                    <a:pt x="2021682" y="2363"/>
                  </a:lnTo>
                  <a:lnTo>
                    <a:pt x="2069285" y="5296"/>
                  </a:lnTo>
                  <a:lnTo>
                    <a:pt x="2116570" y="9378"/>
                  </a:lnTo>
                  <a:lnTo>
                    <a:pt x="2163522" y="14596"/>
                  </a:lnTo>
                  <a:lnTo>
                    <a:pt x="2210128" y="20935"/>
                  </a:lnTo>
                  <a:lnTo>
                    <a:pt x="2256374" y="28383"/>
                  </a:lnTo>
                  <a:lnTo>
                    <a:pt x="2302245" y="36924"/>
                  </a:lnTo>
                  <a:lnTo>
                    <a:pt x="2347729" y="46545"/>
                  </a:lnTo>
                  <a:lnTo>
                    <a:pt x="2392812" y="57233"/>
                  </a:lnTo>
                  <a:lnTo>
                    <a:pt x="2437479" y="68973"/>
                  </a:lnTo>
                  <a:lnTo>
                    <a:pt x="2481717" y="81752"/>
                  </a:lnTo>
                  <a:lnTo>
                    <a:pt x="2525512" y="95555"/>
                  </a:lnTo>
                  <a:lnTo>
                    <a:pt x="2568850" y="110370"/>
                  </a:lnTo>
                  <a:lnTo>
                    <a:pt x="2611718" y="126182"/>
                  </a:lnTo>
                  <a:lnTo>
                    <a:pt x="2654102" y="142977"/>
                  </a:lnTo>
                  <a:lnTo>
                    <a:pt x="2695987" y="160741"/>
                  </a:lnTo>
                  <a:lnTo>
                    <a:pt x="2737361" y="179462"/>
                  </a:lnTo>
                  <a:lnTo>
                    <a:pt x="2778209" y="199124"/>
                  </a:lnTo>
                  <a:lnTo>
                    <a:pt x="2818518" y="219714"/>
                  </a:lnTo>
                  <a:lnTo>
                    <a:pt x="2858274" y="241218"/>
                  </a:lnTo>
                  <a:lnTo>
                    <a:pt x="2897462" y="263623"/>
                  </a:lnTo>
                  <a:lnTo>
                    <a:pt x="2936070" y="286915"/>
                  </a:lnTo>
                  <a:lnTo>
                    <a:pt x="2974083" y="311079"/>
                  </a:lnTo>
                  <a:lnTo>
                    <a:pt x="3011488" y="336102"/>
                  </a:lnTo>
                  <a:lnTo>
                    <a:pt x="3048271" y="361970"/>
                  </a:lnTo>
                  <a:lnTo>
                    <a:pt x="3084418" y="388669"/>
                  </a:lnTo>
                  <a:lnTo>
                    <a:pt x="3119915" y="416186"/>
                  </a:lnTo>
                  <a:lnTo>
                    <a:pt x="3154748" y="444506"/>
                  </a:lnTo>
                  <a:lnTo>
                    <a:pt x="3188905" y="473616"/>
                  </a:lnTo>
                  <a:lnTo>
                    <a:pt x="3222370" y="503502"/>
                  </a:lnTo>
                  <a:lnTo>
                    <a:pt x="3255130" y="534150"/>
                  </a:lnTo>
                  <a:lnTo>
                    <a:pt x="3287172" y="565546"/>
                  </a:lnTo>
                  <a:lnTo>
                    <a:pt x="3318482" y="597677"/>
                  </a:lnTo>
                  <a:lnTo>
                    <a:pt x="3349045" y="630529"/>
                  </a:lnTo>
                  <a:lnTo>
                    <a:pt x="3378848" y="664087"/>
                  </a:lnTo>
                  <a:lnTo>
                    <a:pt x="3407877" y="698338"/>
                  </a:lnTo>
                  <a:lnTo>
                    <a:pt x="3436119" y="733268"/>
                  </a:lnTo>
                  <a:lnTo>
                    <a:pt x="3463559" y="768864"/>
                  </a:lnTo>
                  <a:lnTo>
                    <a:pt x="3490184" y="805111"/>
                  </a:lnTo>
                  <a:lnTo>
                    <a:pt x="3515980" y="841996"/>
                  </a:lnTo>
                  <a:lnTo>
                    <a:pt x="3540934" y="879504"/>
                  </a:lnTo>
                  <a:lnTo>
                    <a:pt x="3565031" y="917623"/>
                  </a:lnTo>
                  <a:lnTo>
                    <a:pt x="3588257" y="956338"/>
                  </a:lnTo>
                  <a:lnTo>
                    <a:pt x="3610600" y="995635"/>
                  </a:lnTo>
                  <a:lnTo>
                    <a:pt x="3632045" y="1035500"/>
                  </a:lnTo>
                  <a:lnTo>
                    <a:pt x="3652578" y="1075921"/>
                  </a:lnTo>
                  <a:lnTo>
                    <a:pt x="3672185" y="1116882"/>
                  </a:lnTo>
                  <a:lnTo>
                    <a:pt x="3690853" y="1158370"/>
                  </a:lnTo>
                  <a:lnTo>
                    <a:pt x="3708569" y="1200372"/>
                  </a:lnTo>
                  <a:lnTo>
                    <a:pt x="3725317" y="1242872"/>
                  </a:lnTo>
                  <a:lnTo>
                    <a:pt x="3741085" y="1285859"/>
                  </a:lnTo>
                  <a:lnTo>
                    <a:pt x="3755858" y="1329317"/>
                  </a:lnTo>
                  <a:lnTo>
                    <a:pt x="3769623" y="1373233"/>
                  </a:lnTo>
                  <a:lnTo>
                    <a:pt x="3782366" y="1417593"/>
                  </a:lnTo>
                  <a:lnTo>
                    <a:pt x="3794074" y="1462383"/>
                  </a:lnTo>
                  <a:lnTo>
                    <a:pt x="3804732" y="1507590"/>
                  </a:lnTo>
                  <a:lnTo>
                    <a:pt x="3814326" y="1553199"/>
                  </a:lnTo>
                  <a:lnTo>
                    <a:pt x="3822844" y="1599197"/>
                  </a:lnTo>
                  <a:lnTo>
                    <a:pt x="3830270" y="1645570"/>
                  </a:lnTo>
                  <a:lnTo>
                    <a:pt x="3836592" y="1692304"/>
                  </a:lnTo>
                  <a:lnTo>
                    <a:pt x="3841795" y="1739386"/>
                  </a:lnTo>
                  <a:lnTo>
                    <a:pt x="3845866" y="1786801"/>
                  </a:lnTo>
                  <a:lnTo>
                    <a:pt x="3848791" y="1834535"/>
                  </a:lnTo>
                  <a:lnTo>
                    <a:pt x="3850556" y="1882575"/>
                  </a:lnTo>
                  <a:lnTo>
                    <a:pt x="3851147" y="1930908"/>
                  </a:lnTo>
                  <a:lnTo>
                    <a:pt x="3850556" y="1979240"/>
                  </a:lnTo>
                  <a:lnTo>
                    <a:pt x="3848791" y="2027280"/>
                  </a:lnTo>
                  <a:lnTo>
                    <a:pt x="3845866" y="2075014"/>
                  </a:lnTo>
                  <a:lnTo>
                    <a:pt x="3841795" y="2122429"/>
                  </a:lnTo>
                  <a:lnTo>
                    <a:pt x="3836592" y="2169511"/>
                  </a:lnTo>
                  <a:lnTo>
                    <a:pt x="3830270" y="2216245"/>
                  </a:lnTo>
                  <a:lnTo>
                    <a:pt x="3822844" y="2262618"/>
                  </a:lnTo>
                  <a:lnTo>
                    <a:pt x="3814326" y="2308616"/>
                  </a:lnTo>
                  <a:lnTo>
                    <a:pt x="3804732" y="2354225"/>
                  </a:lnTo>
                  <a:lnTo>
                    <a:pt x="3794074" y="2399432"/>
                  </a:lnTo>
                  <a:lnTo>
                    <a:pt x="3782366" y="2444222"/>
                  </a:lnTo>
                  <a:lnTo>
                    <a:pt x="3769623" y="2488582"/>
                  </a:lnTo>
                  <a:lnTo>
                    <a:pt x="3755858" y="2532498"/>
                  </a:lnTo>
                  <a:lnTo>
                    <a:pt x="3741085" y="2575956"/>
                  </a:lnTo>
                  <a:lnTo>
                    <a:pt x="3725317" y="2618943"/>
                  </a:lnTo>
                  <a:lnTo>
                    <a:pt x="3708569" y="2661443"/>
                  </a:lnTo>
                  <a:lnTo>
                    <a:pt x="3690853" y="2703445"/>
                  </a:lnTo>
                  <a:lnTo>
                    <a:pt x="3672185" y="2744933"/>
                  </a:lnTo>
                  <a:lnTo>
                    <a:pt x="3652578" y="2785894"/>
                  </a:lnTo>
                  <a:lnTo>
                    <a:pt x="3632045" y="2826315"/>
                  </a:lnTo>
                  <a:lnTo>
                    <a:pt x="3610600" y="2866180"/>
                  </a:lnTo>
                  <a:lnTo>
                    <a:pt x="3588257" y="2905477"/>
                  </a:lnTo>
                  <a:lnTo>
                    <a:pt x="3565031" y="2944192"/>
                  </a:lnTo>
                  <a:lnTo>
                    <a:pt x="3540934" y="2982311"/>
                  </a:lnTo>
                  <a:lnTo>
                    <a:pt x="3515980" y="3019819"/>
                  </a:lnTo>
                  <a:lnTo>
                    <a:pt x="3490184" y="3056704"/>
                  </a:lnTo>
                  <a:lnTo>
                    <a:pt x="3463559" y="3092951"/>
                  </a:lnTo>
                  <a:lnTo>
                    <a:pt x="3436119" y="3128547"/>
                  </a:lnTo>
                  <a:lnTo>
                    <a:pt x="3407877" y="3163477"/>
                  </a:lnTo>
                  <a:lnTo>
                    <a:pt x="3378848" y="3197728"/>
                  </a:lnTo>
                  <a:lnTo>
                    <a:pt x="3349045" y="3231286"/>
                  </a:lnTo>
                  <a:lnTo>
                    <a:pt x="3318482" y="3264138"/>
                  </a:lnTo>
                  <a:lnTo>
                    <a:pt x="3287172" y="3296269"/>
                  </a:lnTo>
                  <a:lnTo>
                    <a:pt x="3255130" y="3327665"/>
                  </a:lnTo>
                  <a:lnTo>
                    <a:pt x="3222370" y="3358313"/>
                  </a:lnTo>
                  <a:lnTo>
                    <a:pt x="3188905" y="3388199"/>
                  </a:lnTo>
                  <a:lnTo>
                    <a:pt x="3154748" y="3417309"/>
                  </a:lnTo>
                  <a:lnTo>
                    <a:pt x="3119915" y="3445629"/>
                  </a:lnTo>
                  <a:lnTo>
                    <a:pt x="3084418" y="3473146"/>
                  </a:lnTo>
                  <a:lnTo>
                    <a:pt x="3048271" y="3499845"/>
                  </a:lnTo>
                  <a:lnTo>
                    <a:pt x="3011488" y="3525713"/>
                  </a:lnTo>
                  <a:lnTo>
                    <a:pt x="2974083" y="3550736"/>
                  </a:lnTo>
                  <a:lnTo>
                    <a:pt x="2936070" y="3574900"/>
                  </a:lnTo>
                  <a:lnTo>
                    <a:pt x="2897462" y="3598192"/>
                  </a:lnTo>
                  <a:lnTo>
                    <a:pt x="2858274" y="3620597"/>
                  </a:lnTo>
                  <a:lnTo>
                    <a:pt x="2818518" y="3642101"/>
                  </a:lnTo>
                  <a:lnTo>
                    <a:pt x="2778209" y="3662691"/>
                  </a:lnTo>
                  <a:lnTo>
                    <a:pt x="2737361" y="3682353"/>
                  </a:lnTo>
                  <a:lnTo>
                    <a:pt x="2695987" y="3701074"/>
                  </a:lnTo>
                  <a:lnTo>
                    <a:pt x="2654102" y="3718838"/>
                  </a:lnTo>
                  <a:lnTo>
                    <a:pt x="2611718" y="3735633"/>
                  </a:lnTo>
                  <a:lnTo>
                    <a:pt x="2568850" y="3751445"/>
                  </a:lnTo>
                  <a:lnTo>
                    <a:pt x="2525512" y="3766260"/>
                  </a:lnTo>
                  <a:lnTo>
                    <a:pt x="2481717" y="3780063"/>
                  </a:lnTo>
                  <a:lnTo>
                    <a:pt x="2437479" y="3792842"/>
                  </a:lnTo>
                  <a:lnTo>
                    <a:pt x="2392812" y="3804582"/>
                  </a:lnTo>
                  <a:lnTo>
                    <a:pt x="2347729" y="3815270"/>
                  </a:lnTo>
                  <a:lnTo>
                    <a:pt x="2302245" y="3824891"/>
                  </a:lnTo>
                  <a:lnTo>
                    <a:pt x="2256374" y="3833432"/>
                  </a:lnTo>
                  <a:lnTo>
                    <a:pt x="2210128" y="3840880"/>
                  </a:lnTo>
                  <a:lnTo>
                    <a:pt x="2163522" y="3847219"/>
                  </a:lnTo>
                  <a:lnTo>
                    <a:pt x="2116570" y="3852437"/>
                  </a:lnTo>
                  <a:lnTo>
                    <a:pt x="2069285" y="3856519"/>
                  </a:lnTo>
                  <a:lnTo>
                    <a:pt x="2021682" y="3859452"/>
                  </a:lnTo>
                  <a:lnTo>
                    <a:pt x="1973773" y="3861222"/>
                  </a:lnTo>
                  <a:lnTo>
                    <a:pt x="1925574" y="3861816"/>
                  </a:lnTo>
                  <a:lnTo>
                    <a:pt x="1877375" y="3861222"/>
                  </a:lnTo>
                  <a:lnTo>
                    <a:pt x="1829468" y="3859452"/>
                  </a:lnTo>
                  <a:lnTo>
                    <a:pt x="1781866" y="3856519"/>
                  </a:lnTo>
                  <a:lnTo>
                    <a:pt x="1734583" y="3852437"/>
                  </a:lnTo>
                  <a:lnTo>
                    <a:pt x="1687632" y="3847219"/>
                  </a:lnTo>
                  <a:lnTo>
                    <a:pt x="1641027" y="3840880"/>
                  </a:lnTo>
                  <a:lnTo>
                    <a:pt x="1594783" y="3833432"/>
                  </a:lnTo>
                  <a:lnTo>
                    <a:pt x="1548912" y="3824891"/>
                  </a:lnTo>
                  <a:lnTo>
                    <a:pt x="1503429" y="3815270"/>
                  </a:lnTo>
                  <a:lnTo>
                    <a:pt x="1458348" y="3804582"/>
                  </a:lnTo>
                  <a:lnTo>
                    <a:pt x="1413681" y="3792842"/>
                  </a:lnTo>
                  <a:lnTo>
                    <a:pt x="1369444" y="3780063"/>
                  </a:lnTo>
                  <a:lnTo>
                    <a:pt x="1325650" y="3766260"/>
                  </a:lnTo>
                  <a:lnTo>
                    <a:pt x="1282312" y="3751445"/>
                  </a:lnTo>
                  <a:lnTo>
                    <a:pt x="1239444" y="3735633"/>
                  </a:lnTo>
                  <a:lnTo>
                    <a:pt x="1197061" y="3718838"/>
                  </a:lnTo>
                  <a:lnTo>
                    <a:pt x="1155176" y="3701074"/>
                  </a:lnTo>
                  <a:lnTo>
                    <a:pt x="1113802" y="3682353"/>
                  </a:lnTo>
                  <a:lnTo>
                    <a:pt x="1072954" y="3662691"/>
                  </a:lnTo>
                  <a:lnTo>
                    <a:pt x="1032646" y="3642101"/>
                  </a:lnTo>
                  <a:lnTo>
                    <a:pt x="992890" y="3620597"/>
                  </a:lnTo>
                  <a:lnTo>
                    <a:pt x="953702" y="3598192"/>
                  </a:lnTo>
                  <a:lnTo>
                    <a:pt x="915094" y="3574900"/>
                  </a:lnTo>
                  <a:lnTo>
                    <a:pt x="877081" y="3550736"/>
                  </a:lnTo>
                  <a:lnTo>
                    <a:pt x="839676" y="3525713"/>
                  </a:lnTo>
                  <a:lnTo>
                    <a:pt x="802893" y="3499845"/>
                  </a:lnTo>
                  <a:lnTo>
                    <a:pt x="766746" y="3473146"/>
                  </a:lnTo>
                  <a:lnTo>
                    <a:pt x="731248" y="3445629"/>
                  </a:lnTo>
                  <a:lnTo>
                    <a:pt x="696414" y="3417309"/>
                  </a:lnTo>
                  <a:lnTo>
                    <a:pt x="662258" y="3388199"/>
                  </a:lnTo>
                  <a:lnTo>
                    <a:pt x="628792" y="3358313"/>
                  </a:lnTo>
                  <a:lnTo>
                    <a:pt x="596031" y="3327665"/>
                  </a:lnTo>
                  <a:lnTo>
                    <a:pt x="563989" y="3296269"/>
                  </a:lnTo>
                  <a:lnTo>
                    <a:pt x="532679" y="3264138"/>
                  </a:lnTo>
                  <a:lnTo>
                    <a:pt x="502116" y="3231286"/>
                  </a:lnTo>
                  <a:lnTo>
                    <a:pt x="472312" y="3197728"/>
                  </a:lnTo>
                  <a:lnTo>
                    <a:pt x="443282" y="3163477"/>
                  </a:lnTo>
                  <a:lnTo>
                    <a:pt x="415040" y="3128547"/>
                  </a:lnTo>
                  <a:lnTo>
                    <a:pt x="387599" y="3092951"/>
                  </a:lnTo>
                  <a:lnTo>
                    <a:pt x="360974" y="3056704"/>
                  </a:lnTo>
                  <a:lnTo>
                    <a:pt x="335177" y="3019819"/>
                  </a:lnTo>
                  <a:lnTo>
                    <a:pt x="310223" y="2982311"/>
                  </a:lnTo>
                  <a:lnTo>
                    <a:pt x="286125" y="2944192"/>
                  </a:lnTo>
                  <a:lnTo>
                    <a:pt x="262898" y="2905477"/>
                  </a:lnTo>
                  <a:lnTo>
                    <a:pt x="240555" y="2866180"/>
                  </a:lnTo>
                  <a:lnTo>
                    <a:pt x="219110" y="2826315"/>
                  </a:lnTo>
                  <a:lnTo>
                    <a:pt x="198576" y="2785894"/>
                  </a:lnTo>
                  <a:lnTo>
                    <a:pt x="178968" y="2744933"/>
                  </a:lnTo>
                  <a:lnTo>
                    <a:pt x="160299" y="2703445"/>
                  </a:lnTo>
                  <a:lnTo>
                    <a:pt x="142584" y="2661443"/>
                  </a:lnTo>
                  <a:lnTo>
                    <a:pt x="125835" y="2618943"/>
                  </a:lnTo>
                  <a:lnTo>
                    <a:pt x="110066" y="2575956"/>
                  </a:lnTo>
                  <a:lnTo>
                    <a:pt x="95292" y="2532498"/>
                  </a:lnTo>
                  <a:lnTo>
                    <a:pt x="81527" y="2488582"/>
                  </a:lnTo>
                  <a:lnTo>
                    <a:pt x="68783" y="2444222"/>
                  </a:lnTo>
                  <a:lnTo>
                    <a:pt x="57075" y="2399432"/>
                  </a:lnTo>
                  <a:lnTo>
                    <a:pt x="46417" y="2354225"/>
                  </a:lnTo>
                  <a:lnTo>
                    <a:pt x="36822" y="2308616"/>
                  </a:lnTo>
                  <a:lnTo>
                    <a:pt x="28305" y="2262618"/>
                  </a:lnTo>
                  <a:lnTo>
                    <a:pt x="20878" y="2216245"/>
                  </a:lnTo>
                  <a:lnTo>
                    <a:pt x="14556" y="2169511"/>
                  </a:lnTo>
                  <a:lnTo>
                    <a:pt x="9352" y="2122429"/>
                  </a:lnTo>
                  <a:lnTo>
                    <a:pt x="5281" y="2075014"/>
                  </a:lnTo>
                  <a:lnTo>
                    <a:pt x="2356" y="2027280"/>
                  </a:lnTo>
                  <a:lnTo>
                    <a:pt x="591" y="1979240"/>
                  </a:lnTo>
                  <a:lnTo>
                    <a:pt x="0" y="1930908"/>
                  </a:lnTo>
                  <a:close/>
                </a:path>
                <a:path w="3851275" h="3862070">
                  <a:moveTo>
                    <a:pt x="962787" y="1930908"/>
                  </a:moveTo>
                  <a:lnTo>
                    <a:pt x="963965" y="1979226"/>
                  </a:lnTo>
                  <a:lnTo>
                    <a:pt x="967463" y="2026931"/>
                  </a:lnTo>
                  <a:lnTo>
                    <a:pt x="973225" y="2073967"/>
                  </a:lnTo>
                  <a:lnTo>
                    <a:pt x="981197" y="2120280"/>
                  </a:lnTo>
                  <a:lnTo>
                    <a:pt x="991323" y="2165813"/>
                  </a:lnTo>
                  <a:lnTo>
                    <a:pt x="1003549" y="2210511"/>
                  </a:lnTo>
                  <a:lnTo>
                    <a:pt x="1017818" y="2254318"/>
                  </a:lnTo>
                  <a:lnTo>
                    <a:pt x="1034076" y="2297179"/>
                  </a:lnTo>
                  <a:lnTo>
                    <a:pt x="1052268" y="2339039"/>
                  </a:lnTo>
                  <a:lnTo>
                    <a:pt x="1072338" y="2379842"/>
                  </a:lnTo>
                  <a:lnTo>
                    <a:pt x="1094232" y="2419533"/>
                  </a:lnTo>
                  <a:lnTo>
                    <a:pt x="1117893" y="2458056"/>
                  </a:lnTo>
                  <a:lnTo>
                    <a:pt x="1143268" y="2495355"/>
                  </a:lnTo>
                  <a:lnTo>
                    <a:pt x="1170301" y="2531376"/>
                  </a:lnTo>
                  <a:lnTo>
                    <a:pt x="1198936" y="2566063"/>
                  </a:lnTo>
                  <a:lnTo>
                    <a:pt x="1229119" y="2599359"/>
                  </a:lnTo>
                  <a:lnTo>
                    <a:pt x="1260795" y="2631211"/>
                  </a:lnTo>
                  <a:lnTo>
                    <a:pt x="1293908" y="2661562"/>
                  </a:lnTo>
                  <a:lnTo>
                    <a:pt x="1328403" y="2690357"/>
                  </a:lnTo>
                  <a:lnTo>
                    <a:pt x="1364225" y="2717540"/>
                  </a:lnTo>
                  <a:lnTo>
                    <a:pt x="1401319" y="2743056"/>
                  </a:lnTo>
                  <a:lnTo>
                    <a:pt x="1439629" y="2766850"/>
                  </a:lnTo>
                  <a:lnTo>
                    <a:pt x="1479101" y="2788865"/>
                  </a:lnTo>
                  <a:lnTo>
                    <a:pt x="1519680" y="2809048"/>
                  </a:lnTo>
                  <a:lnTo>
                    <a:pt x="1561309" y="2827341"/>
                  </a:lnTo>
                  <a:lnTo>
                    <a:pt x="1603935" y="2843690"/>
                  </a:lnTo>
                  <a:lnTo>
                    <a:pt x="1647502" y="2858039"/>
                  </a:lnTo>
                  <a:lnTo>
                    <a:pt x="1691954" y="2870332"/>
                  </a:lnTo>
                  <a:lnTo>
                    <a:pt x="1737238" y="2880515"/>
                  </a:lnTo>
                  <a:lnTo>
                    <a:pt x="1783296" y="2888531"/>
                  </a:lnTo>
                  <a:lnTo>
                    <a:pt x="1830075" y="2894326"/>
                  </a:lnTo>
                  <a:lnTo>
                    <a:pt x="1877519" y="2897844"/>
                  </a:lnTo>
                  <a:lnTo>
                    <a:pt x="1925574" y="2899029"/>
                  </a:lnTo>
                  <a:lnTo>
                    <a:pt x="1973628" y="2897844"/>
                  </a:lnTo>
                  <a:lnTo>
                    <a:pt x="2021072" y="2894326"/>
                  </a:lnTo>
                  <a:lnTo>
                    <a:pt x="2067851" y="2888531"/>
                  </a:lnTo>
                  <a:lnTo>
                    <a:pt x="2113909" y="2880515"/>
                  </a:lnTo>
                  <a:lnTo>
                    <a:pt x="2159193" y="2870332"/>
                  </a:lnTo>
                  <a:lnTo>
                    <a:pt x="2203645" y="2858039"/>
                  </a:lnTo>
                  <a:lnTo>
                    <a:pt x="2247212" y="2843690"/>
                  </a:lnTo>
                  <a:lnTo>
                    <a:pt x="2289838" y="2827341"/>
                  </a:lnTo>
                  <a:lnTo>
                    <a:pt x="2331467" y="2809048"/>
                  </a:lnTo>
                  <a:lnTo>
                    <a:pt x="2372046" y="2788865"/>
                  </a:lnTo>
                  <a:lnTo>
                    <a:pt x="2411518" y="2766850"/>
                  </a:lnTo>
                  <a:lnTo>
                    <a:pt x="2449828" y="2743056"/>
                  </a:lnTo>
                  <a:lnTo>
                    <a:pt x="2486922" y="2717540"/>
                  </a:lnTo>
                  <a:lnTo>
                    <a:pt x="2522744" y="2690357"/>
                  </a:lnTo>
                  <a:lnTo>
                    <a:pt x="2557239" y="2661562"/>
                  </a:lnTo>
                  <a:lnTo>
                    <a:pt x="2590352" y="2631211"/>
                  </a:lnTo>
                  <a:lnTo>
                    <a:pt x="2622028" y="2599359"/>
                  </a:lnTo>
                  <a:lnTo>
                    <a:pt x="2652211" y="2566063"/>
                  </a:lnTo>
                  <a:lnTo>
                    <a:pt x="2680846" y="2531376"/>
                  </a:lnTo>
                  <a:lnTo>
                    <a:pt x="2707879" y="2495355"/>
                  </a:lnTo>
                  <a:lnTo>
                    <a:pt x="2733254" y="2458056"/>
                  </a:lnTo>
                  <a:lnTo>
                    <a:pt x="2756916" y="2419533"/>
                  </a:lnTo>
                  <a:lnTo>
                    <a:pt x="2778809" y="2379842"/>
                  </a:lnTo>
                  <a:lnTo>
                    <a:pt x="2798879" y="2339039"/>
                  </a:lnTo>
                  <a:lnTo>
                    <a:pt x="2817071" y="2297179"/>
                  </a:lnTo>
                  <a:lnTo>
                    <a:pt x="2833329" y="2254318"/>
                  </a:lnTo>
                  <a:lnTo>
                    <a:pt x="2847598" y="2210511"/>
                  </a:lnTo>
                  <a:lnTo>
                    <a:pt x="2859824" y="2165813"/>
                  </a:lnTo>
                  <a:lnTo>
                    <a:pt x="2869950" y="2120280"/>
                  </a:lnTo>
                  <a:lnTo>
                    <a:pt x="2877922" y="2073967"/>
                  </a:lnTo>
                  <a:lnTo>
                    <a:pt x="2883684" y="2026931"/>
                  </a:lnTo>
                  <a:lnTo>
                    <a:pt x="2887182" y="1979226"/>
                  </a:lnTo>
                  <a:lnTo>
                    <a:pt x="2888361" y="1930908"/>
                  </a:lnTo>
                  <a:lnTo>
                    <a:pt x="2887182" y="1882589"/>
                  </a:lnTo>
                  <a:lnTo>
                    <a:pt x="2883684" y="1834884"/>
                  </a:lnTo>
                  <a:lnTo>
                    <a:pt x="2877922" y="1787848"/>
                  </a:lnTo>
                  <a:lnTo>
                    <a:pt x="2869950" y="1741535"/>
                  </a:lnTo>
                  <a:lnTo>
                    <a:pt x="2859824" y="1696002"/>
                  </a:lnTo>
                  <a:lnTo>
                    <a:pt x="2847598" y="1651304"/>
                  </a:lnTo>
                  <a:lnTo>
                    <a:pt x="2833329" y="1607497"/>
                  </a:lnTo>
                  <a:lnTo>
                    <a:pt x="2817071" y="1564636"/>
                  </a:lnTo>
                  <a:lnTo>
                    <a:pt x="2798879" y="1522776"/>
                  </a:lnTo>
                  <a:lnTo>
                    <a:pt x="2778809" y="1481973"/>
                  </a:lnTo>
                  <a:lnTo>
                    <a:pt x="2756916" y="1442282"/>
                  </a:lnTo>
                  <a:lnTo>
                    <a:pt x="2733254" y="1403759"/>
                  </a:lnTo>
                  <a:lnTo>
                    <a:pt x="2707879" y="1366460"/>
                  </a:lnTo>
                  <a:lnTo>
                    <a:pt x="2680846" y="1330439"/>
                  </a:lnTo>
                  <a:lnTo>
                    <a:pt x="2652211" y="1295752"/>
                  </a:lnTo>
                  <a:lnTo>
                    <a:pt x="2622028" y="1262456"/>
                  </a:lnTo>
                  <a:lnTo>
                    <a:pt x="2590352" y="1230604"/>
                  </a:lnTo>
                  <a:lnTo>
                    <a:pt x="2557239" y="1200253"/>
                  </a:lnTo>
                  <a:lnTo>
                    <a:pt x="2522744" y="1171458"/>
                  </a:lnTo>
                  <a:lnTo>
                    <a:pt x="2486922" y="1144275"/>
                  </a:lnTo>
                  <a:lnTo>
                    <a:pt x="2449828" y="1118759"/>
                  </a:lnTo>
                  <a:lnTo>
                    <a:pt x="2411518" y="1094965"/>
                  </a:lnTo>
                  <a:lnTo>
                    <a:pt x="2372046" y="1072950"/>
                  </a:lnTo>
                  <a:lnTo>
                    <a:pt x="2331467" y="1052767"/>
                  </a:lnTo>
                  <a:lnTo>
                    <a:pt x="2289838" y="1034474"/>
                  </a:lnTo>
                  <a:lnTo>
                    <a:pt x="2247212" y="1018125"/>
                  </a:lnTo>
                  <a:lnTo>
                    <a:pt x="2203645" y="1003776"/>
                  </a:lnTo>
                  <a:lnTo>
                    <a:pt x="2159193" y="991483"/>
                  </a:lnTo>
                  <a:lnTo>
                    <a:pt x="2113909" y="981300"/>
                  </a:lnTo>
                  <a:lnTo>
                    <a:pt x="2067851" y="973284"/>
                  </a:lnTo>
                  <a:lnTo>
                    <a:pt x="2021072" y="967489"/>
                  </a:lnTo>
                  <a:lnTo>
                    <a:pt x="1973628" y="963971"/>
                  </a:lnTo>
                  <a:lnTo>
                    <a:pt x="1925574" y="962787"/>
                  </a:lnTo>
                  <a:lnTo>
                    <a:pt x="1877519" y="963971"/>
                  </a:lnTo>
                  <a:lnTo>
                    <a:pt x="1830075" y="967489"/>
                  </a:lnTo>
                  <a:lnTo>
                    <a:pt x="1783296" y="973284"/>
                  </a:lnTo>
                  <a:lnTo>
                    <a:pt x="1737238" y="981300"/>
                  </a:lnTo>
                  <a:lnTo>
                    <a:pt x="1691954" y="991483"/>
                  </a:lnTo>
                  <a:lnTo>
                    <a:pt x="1647502" y="1003776"/>
                  </a:lnTo>
                  <a:lnTo>
                    <a:pt x="1603935" y="1018125"/>
                  </a:lnTo>
                  <a:lnTo>
                    <a:pt x="1561309" y="1034474"/>
                  </a:lnTo>
                  <a:lnTo>
                    <a:pt x="1519680" y="1052767"/>
                  </a:lnTo>
                  <a:lnTo>
                    <a:pt x="1479101" y="1072950"/>
                  </a:lnTo>
                  <a:lnTo>
                    <a:pt x="1439629" y="1094965"/>
                  </a:lnTo>
                  <a:lnTo>
                    <a:pt x="1401319" y="1118759"/>
                  </a:lnTo>
                  <a:lnTo>
                    <a:pt x="1364225" y="1144275"/>
                  </a:lnTo>
                  <a:lnTo>
                    <a:pt x="1328403" y="1171458"/>
                  </a:lnTo>
                  <a:lnTo>
                    <a:pt x="1293908" y="1200253"/>
                  </a:lnTo>
                  <a:lnTo>
                    <a:pt x="1260795" y="1230604"/>
                  </a:lnTo>
                  <a:lnTo>
                    <a:pt x="1229119" y="1262456"/>
                  </a:lnTo>
                  <a:lnTo>
                    <a:pt x="1198936" y="1295752"/>
                  </a:lnTo>
                  <a:lnTo>
                    <a:pt x="1170301" y="1330439"/>
                  </a:lnTo>
                  <a:lnTo>
                    <a:pt x="1143268" y="1366460"/>
                  </a:lnTo>
                  <a:lnTo>
                    <a:pt x="1117893" y="1403759"/>
                  </a:lnTo>
                  <a:lnTo>
                    <a:pt x="1094232" y="1442282"/>
                  </a:lnTo>
                  <a:lnTo>
                    <a:pt x="1072338" y="1481973"/>
                  </a:lnTo>
                  <a:lnTo>
                    <a:pt x="1052268" y="1522776"/>
                  </a:lnTo>
                  <a:lnTo>
                    <a:pt x="1034076" y="1564636"/>
                  </a:lnTo>
                  <a:lnTo>
                    <a:pt x="1017818" y="1607497"/>
                  </a:lnTo>
                  <a:lnTo>
                    <a:pt x="1003549" y="1651304"/>
                  </a:lnTo>
                  <a:lnTo>
                    <a:pt x="991323" y="1696002"/>
                  </a:lnTo>
                  <a:lnTo>
                    <a:pt x="981197" y="1741535"/>
                  </a:lnTo>
                  <a:lnTo>
                    <a:pt x="973225" y="1787848"/>
                  </a:lnTo>
                  <a:lnTo>
                    <a:pt x="967463" y="1834884"/>
                  </a:lnTo>
                  <a:lnTo>
                    <a:pt x="963965" y="1882589"/>
                  </a:lnTo>
                  <a:lnTo>
                    <a:pt x="962787" y="193090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2060" y="2441448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1469644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9644" y="609600"/>
                  </a:lnTo>
                  <a:lnTo>
                    <a:pt x="1509200" y="601618"/>
                  </a:lnTo>
                  <a:lnTo>
                    <a:pt x="1541494" y="579850"/>
                  </a:lnTo>
                  <a:lnTo>
                    <a:pt x="1563262" y="547556"/>
                  </a:lnTo>
                  <a:lnTo>
                    <a:pt x="1571244" y="508000"/>
                  </a:lnTo>
                  <a:lnTo>
                    <a:pt x="1571244" y="101600"/>
                  </a:lnTo>
                  <a:lnTo>
                    <a:pt x="1563262" y="62043"/>
                  </a:lnTo>
                  <a:lnTo>
                    <a:pt x="1541494" y="29749"/>
                  </a:lnTo>
                  <a:lnTo>
                    <a:pt x="1509200" y="7981"/>
                  </a:lnTo>
                  <a:lnTo>
                    <a:pt x="146964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2060" y="2441448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9644" y="0"/>
                  </a:lnTo>
                  <a:lnTo>
                    <a:pt x="1509200" y="7981"/>
                  </a:lnTo>
                  <a:lnTo>
                    <a:pt x="1541494" y="29749"/>
                  </a:lnTo>
                  <a:lnTo>
                    <a:pt x="1563262" y="62043"/>
                  </a:lnTo>
                  <a:lnTo>
                    <a:pt x="1571244" y="101600"/>
                  </a:lnTo>
                  <a:lnTo>
                    <a:pt x="1571244" y="508000"/>
                  </a:lnTo>
                  <a:lnTo>
                    <a:pt x="1563262" y="547556"/>
                  </a:lnTo>
                  <a:lnTo>
                    <a:pt x="1541494" y="579850"/>
                  </a:lnTo>
                  <a:lnTo>
                    <a:pt x="1509200" y="601618"/>
                  </a:lnTo>
                  <a:lnTo>
                    <a:pt x="1469644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96111" y="2478150"/>
            <a:ext cx="1264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Business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Un</a:t>
            </a:r>
            <a:r>
              <a:rPr sz="1600" b="1" spc="-15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20" dirty="0">
                <a:latin typeface="Calibri"/>
                <a:cs typeface="Calibri"/>
              </a:rPr>
              <a:t>st</a:t>
            </a:r>
            <a:r>
              <a:rPr sz="1600" b="1" spc="-5" dirty="0">
                <a:latin typeface="Calibri"/>
                <a:cs typeface="Calibri"/>
              </a:rPr>
              <a:t>an</a:t>
            </a:r>
            <a:r>
              <a:rPr sz="1600" b="1" spc="-15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31466" y="2706623"/>
            <a:ext cx="1584325" cy="3035935"/>
            <a:chOff x="2331466" y="2706623"/>
            <a:chExt cx="1584325" cy="3035935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2532" y="2706623"/>
              <a:ext cx="1106436" cy="30358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1968" y="2746247"/>
              <a:ext cx="992123" cy="292152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37816" y="3809999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1469644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9644" y="609600"/>
                  </a:lnTo>
                  <a:lnTo>
                    <a:pt x="1509200" y="601618"/>
                  </a:lnTo>
                  <a:lnTo>
                    <a:pt x="1541494" y="579850"/>
                  </a:lnTo>
                  <a:lnTo>
                    <a:pt x="1563262" y="547556"/>
                  </a:lnTo>
                  <a:lnTo>
                    <a:pt x="1571244" y="508000"/>
                  </a:lnTo>
                  <a:lnTo>
                    <a:pt x="1571244" y="101600"/>
                  </a:lnTo>
                  <a:lnTo>
                    <a:pt x="1563262" y="62043"/>
                  </a:lnTo>
                  <a:lnTo>
                    <a:pt x="1541494" y="29749"/>
                  </a:lnTo>
                  <a:lnTo>
                    <a:pt x="1509200" y="7981"/>
                  </a:lnTo>
                  <a:lnTo>
                    <a:pt x="146964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7816" y="3809999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9644" y="0"/>
                  </a:lnTo>
                  <a:lnTo>
                    <a:pt x="1509200" y="7981"/>
                  </a:lnTo>
                  <a:lnTo>
                    <a:pt x="1541494" y="29749"/>
                  </a:lnTo>
                  <a:lnTo>
                    <a:pt x="1563262" y="62043"/>
                  </a:lnTo>
                  <a:lnTo>
                    <a:pt x="1571244" y="101600"/>
                  </a:lnTo>
                  <a:lnTo>
                    <a:pt x="1571244" y="508000"/>
                  </a:lnTo>
                  <a:lnTo>
                    <a:pt x="1563262" y="547556"/>
                  </a:lnTo>
                  <a:lnTo>
                    <a:pt x="1541494" y="579850"/>
                  </a:lnTo>
                  <a:lnTo>
                    <a:pt x="1509200" y="601618"/>
                  </a:lnTo>
                  <a:lnTo>
                    <a:pt x="1469644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48508" y="3846703"/>
            <a:ext cx="11525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Use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Case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Identification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96669" y="5146294"/>
            <a:ext cx="1584325" cy="624205"/>
            <a:chOff x="1296669" y="5146294"/>
            <a:chExt cx="1584325" cy="624205"/>
          </a:xfrm>
        </p:grpSpPr>
        <p:sp>
          <p:nvSpPr>
            <p:cNvPr id="37" name="object 37"/>
            <p:cNvSpPr/>
            <p:nvPr/>
          </p:nvSpPr>
          <p:spPr>
            <a:xfrm>
              <a:off x="1303019" y="5152644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1469390" y="0"/>
                  </a:moveTo>
                  <a:lnTo>
                    <a:pt x="101854" y="0"/>
                  </a:lnTo>
                  <a:lnTo>
                    <a:pt x="62204" y="8002"/>
                  </a:lnTo>
                  <a:lnTo>
                    <a:pt x="29829" y="29829"/>
                  </a:lnTo>
                  <a:lnTo>
                    <a:pt x="8002" y="62204"/>
                  </a:lnTo>
                  <a:lnTo>
                    <a:pt x="0" y="101853"/>
                  </a:lnTo>
                  <a:lnTo>
                    <a:pt x="0" y="509269"/>
                  </a:lnTo>
                  <a:lnTo>
                    <a:pt x="8002" y="548914"/>
                  </a:lnTo>
                  <a:lnTo>
                    <a:pt x="29829" y="581290"/>
                  </a:lnTo>
                  <a:lnTo>
                    <a:pt x="62204" y="603119"/>
                  </a:lnTo>
                  <a:lnTo>
                    <a:pt x="101854" y="611123"/>
                  </a:lnTo>
                  <a:lnTo>
                    <a:pt x="1469390" y="611123"/>
                  </a:lnTo>
                  <a:lnTo>
                    <a:pt x="1509039" y="603119"/>
                  </a:lnTo>
                  <a:lnTo>
                    <a:pt x="1541414" y="581290"/>
                  </a:lnTo>
                  <a:lnTo>
                    <a:pt x="1563241" y="548914"/>
                  </a:lnTo>
                  <a:lnTo>
                    <a:pt x="1571244" y="509269"/>
                  </a:lnTo>
                  <a:lnTo>
                    <a:pt x="1571244" y="101853"/>
                  </a:lnTo>
                  <a:lnTo>
                    <a:pt x="1563241" y="62204"/>
                  </a:lnTo>
                  <a:lnTo>
                    <a:pt x="1541414" y="29829"/>
                  </a:lnTo>
                  <a:lnTo>
                    <a:pt x="1509039" y="8002"/>
                  </a:lnTo>
                  <a:lnTo>
                    <a:pt x="146939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03019" y="5152644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0" y="101853"/>
                  </a:moveTo>
                  <a:lnTo>
                    <a:pt x="8002" y="62204"/>
                  </a:lnTo>
                  <a:lnTo>
                    <a:pt x="29829" y="29829"/>
                  </a:lnTo>
                  <a:lnTo>
                    <a:pt x="62204" y="8002"/>
                  </a:lnTo>
                  <a:lnTo>
                    <a:pt x="101854" y="0"/>
                  </a:lnTo>
                  <a:lnTo>
                    <a:pt x="1469390" y="0"/>
                  </a:lnTo>
                  <a:lnTo>
                    <a:pt x="1509039" y="8002"/>
                  </a:lnTo>
                  <a:lnTo>
                    <a:pt x="1541414" y="29829"/>
                  </a:lnTo>
                  <a:lnTo>
                    <a:pt x="1563241" y="62204"/>
                  </a:lnTo>
                  <a:lnTo>
                    <a:pt x="1571244" y="101853"/>
                  </a:lnTo>
                  <a:lnTo>
                    <a:pt x="1571244" y="509269"/>
                  </a:lnTo>
                  <a:lnTo>
                    <a:pt x="1563241" y="548914"/>
                  </a:lnTo>
                  <a:lnTo>
                    <a:pt x="1541414" y="581290"/>
                  </a:lnTo>
                  <a:lnTo>
                    <a:pt x="1509039" y="603119"/>
                  </a:lnTo>
                  <a:lnTo>
                    <a:pt x="1469390" y="611123"/>
                  </a:lnTo>
                  <a:lnTo>
                    <a:pt x="101854" y="611123"/>
                  </a:lnTo>
                  <a:lnTo>
                    <a:pt x="62204" y="603119"/>
                  </a:lnTo>
                  <a:lnTo>
                    <a:pt x="29829" y="581290"/>
                  </a:lnTo>
                  <a:lnTo>
                    <a:pt x="8002" y="548914"/>
                  </a:lnTo>
                  <a:lnTo>
                    <a:pt x="0" y="509269"/>
                  </a:lnTo>
                  <a:lnTo>
                    <a:pt x="0" y="1018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56436" y="5190871"/>
            <a:ext cx="1265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Understanding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53670" y="2633472"/>
            <a:ext cx="1584325" cy="3035935"/>
            <a:chOff x="153670" y="2633472"/>
            <a:chExt cx="1584325" cy="3035935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796" y="2633472"/>
              <a:ext cx="1106436" cy="30358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232" y="2674620"/>
              <a:ext cx="992124" cy="292150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0020" y="3826763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1469390" y="0"/>
                  </a:moveTo>
                  <a:lnTo>
                    <a:pt x="101854" y="0"/>
                  </a:lnTo>
                  <a:lnTo>
                    <a:pt x="62209" y="8002"/>
                  </a:lnTo>
                  <a:lnTo>
                    <a:pt x="29833" y="29829"/>
                  </a:lnTo>
                  <a:lnTo>
                    <a:pt x="8004" y="62204"/>
                  </a:lnTo>
                  <a:lnTo>
                    <a:pt x="0" y="101854"/>
                  </a:lnTo>
                  <a:lnTo>
                    <a:pt x="0" y="509269"/>
                  </a:lnTo>
                  <a:lnTo>
                    <a:pt x="8004" y="548919"/>
                  </a:lnTo>
                  <a:lnTo>
                    <a:pt x="29833" y="581294"/>
                  </a:lnTo>
                  <a:lnTo>
                    <a:pt x="62209" y="603121"/>
                  </a:lnTo>
                  <a:lnTo>
                    <a:pt x="101854" y="611124"/>
                  </a:lnTo>
                  <a:lnTo>
                    <a:pt x="1469390" y="611124"/>
                  </a:lnTo>
                  <a:lnTo>
                    <a:pt x="1509039" y="603121"/>
                  </a:lnTo>
                  <a:lnTo>
                    <a:pt x="1541414" y="581294"/>
                  </a:lnTo>
                  <a:lnTo>
                    <a:pt x="1563241" y="548919"/>
                  </a:lnTo>
                  <a:lnTo>
                    <a:pt x="1571244" y="509269"/>
                  </a:lnTo>
                  <a:lnTo>
                    <a:pt x="1571244" y="101854"/>
                  </a:lnTo>
                  <a:lnTo>
                    <a:pt x="1563241" y="62204"/>
                  </a:lnTo>
                  <a:lnTo>
                    <a:pt x="1541414" y="29829"/>
                  </a:lnTo>
                  <a:lnTo>
                    <a:pt x="1509039" y="8002"/>
                  </a:lnTo>
                  <a:lnTo>
                    <a:pt x="146939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0020" y="3826763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0" y="101854"/>
                  </a:moveTo>
                  <a:lnTo>
                    <a:pt x="8004" y="62204"/>
                  </a:lnTo>
                  <a:lnTo>
                    <a:pt x="29833" y="29829"/>
                  </a:lnTo>
                  <a:lnTo>
                    <a:pt x="62209" y="8002"/>
                  </a:lnTo>
                  <a:lnTo>
                    <a:pt x="101854" y="0"/>
                  </a:lnTo>
                  <a:lnTo>
                    <a:pt x="1469390" y="0"/>
                  </a:lnTo>
                  <a:lnTo>
                    <a:pt x="1509039" y="8002"/>
                  </a:lnTo>
                  <a:lnTo>
                    <a:pt x="1541414" y="29829"/>
                  </a:lnTo>
                  <a:lnTo>
                    <a:pt x="1563241" y="62204"/>
                  </a:lnTo>
                  <a:lnTo>
                    <a:pt x="1571244" y="101854"/>
                  </a:lnTo>
                  <a:lnTo>
                    <a:pt x="1571244" y="509269"/>
                  </a:lnTo>
                  <a:lnTo>
                    <a:pt x="1563241" y="548919"/>
                  </a:lnTo>
                  <a:lnTo>
                    <a:pt x="1541414" y="581294"/>
                  </a:lnTo>
                  <a:lnTo>
                    <a:pt x="1509039" y="603121"/>
                  </a:lnTo>
                  <a:lnTo>
                    <a:pt x="1469390" y="611124"/>
                  </a:lnTo>
                  <a:lnTo>
                    <a:pt x="101854" y="611124"/>
                  </a:lnTo>
                  <a:lnTo>
                    <a:pt x="62209" y="603121"/>
                  </a:lnTo>
                  <a:lnTo>
                    <a:pt x="29833" y="581294"/>
                  </a:lnTo>
                  <a:lnTo>
                    <a:pt x="8004" y="548919"/>
                  </a:lnTo>
                  <a:lnTo>
                    <a:pt x="0" y="509269"/>
                  </a:lnTo>
                  <a:lnTo>
                    <a:pt x="0" y="1018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9117" y="3864355"/>
            <a:ext cx="874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asibil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ty  Study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77029" y="2203450"/>
            <a:ext cx="3863975" cy="3874770"/>
            <a:chOff x="4177029" y="2203450"/>
            <a:chExt cx="3863975" cy="3874770"/>
          </a:xfrm>
        </p:grpSpPr>
        <p:sp>
          <p:nvSpPr>
            <p:cNvPr id="47" name="object 47"/>
            <p:cNvSpPr/>
            <p:nvPr/>
          </p:nvSpPr>
          <p:spPr>
            <a:xfrm>
              <a:off x="4183379" y="2210815"/>
              <a:ext cx="3851275" cy="3860800"/>
            </a:xfrm>
            <a:custGeom>
              <a:avLst/>
              <a:gdLst/>
              <a:ahLst/>
              <a:cxnLst/>
              <a:rect l="l" t="t" r="r" b="b"/>
              <a:pathLst>
                <a:path w="3851275" h="3860800">
                  <a:moveTo>
                    <a:pt x="2163522" y="3848100"/>
                  </a:moveTo>
                  <a:lnTo>
                    <a:pt x="1687625" y="3848100"/>
                  </a:lnTo>
                  <a:lnTo>
                    <a:pt x="1734577" y="3860800"/>
                  </a:lnTo>
                  <a:lnTo>
                    <a:pt x="2116570" y="3860800"/>
                  </a:lnTo>
                  <a:lnTo>
                    <a:pt x="2163522" y="3848100"/>
                  </a:lnTo>
                  <a:close/>
                </a:path>
                <a:path w="3851275" h="3860800">
                  <a:moveTo>
                    <a:pt x="2256374" y="3835400"/>
                  </a:moveTo>
                  <a:lnTo>
                    <a:pt x="1594773" y="3835400"/>
                  </a:lnTo>
                  <a:lnTo>
                    <a:pt x="1641019" y="3848100"/>
                  </a:lnTo>
                  <a:lnTo>
                    <a:pt x="2210128" y="3848100"/>
                  </a:lnTo>
                  <a:lnTo>
                    <a:pt x="2256374" y="3835400"/>
                  </a:lnTo>
                  <a:close/>
                </a:path>
                <a:path w="3851275" h="3860800">
                  <a:moveTo>
                    <a:pt x="2302245" y="38100"/>
                  </a:moveTo>
                  <a:lnTo>
                    <a:pt x="1548902" y="38100"/>
                  </a:lnTo>
                  <a:lnTo>
                    <a:pt x="1239429" y="127000"/>
                  </a:lnTo>
                  <a:lnTo>
                    <a:pt x="1197045" y="152400"/>
                  </a:lnTo>
                  <a:lnTo>
                    <a:pt x="1155160" y="165100"/>
                  </a:lnTo>
                  <a:lnTo>
                    <a:pt x="1113786" y="190500"/>
                  </a:lnTo>
                  <a:lnTo>
                    <a:pt x="1072938" y="203200"/>
                  </a:lnTo>
                  <a:lnTo>
                    <a:pt x="1032629" y="228600"/>
                  </a:lnTo>
                  <a:lnTo>
                    <a:pt x="992873" y="241300"/>
                  </a:lnTo>
                  <a:lnTo>
                    <a:pt x="915077" y="292100"/>
                  </a:lnTo>
                  <a:lnTo>
                    <a:pt x="877064" y="317500"/>
                  </a:lnTo>
                  <a:lnTo>
                    <a:pt x="839659" y="342900"/>
                  </a:lnTo>
                  <a:lnTo>
                    <a:pt x="802876" y="368300"/>
                  </a:lnTo>
                  <a:lnTo>
                    <a:pt x="766729" y="393700"/>
                  </a:lnTo>
                  <a:lnTo>
                    <a:pt x="731232" y="419100"/>
                  </a:lnTo>
                  <a:lnTo>
                    <a:pt x="696399" y="444500"/>
                  </a:lnTo>
                  <a:lnTo>
                    <a:pt x="662242" y="482600"/>
                  </a:lnTo>
                  <a:lnTo>
                    <a:pt x="628777" y="508000"/>
                  </a:lnTo>
                  <a:lnTo>
                    <a:pt x="596017" y="533400"/>
                  </a:lnTo>
                  <a:lnTo>
                    <a:pt x="563975" y="571500"/>
                  </a:lnTo>
                  <a:lnTo>
                    <a:pt x="532665" y="596900"/>
                  </a:lnTo>
                  <a:lnTo>
                    <a:pt x="502102" y="635000"/>
                  </a:lnTo>
                  <a:lnTo>
                    <a:pt x="472299" y="673100"/>
                  </a:lnTo>
                  <a:lnTo>
                    <a:pt x="443270" y="698500"/>
                  </a:lnTo>
                  <a:lnTo>
                    <a:pt x="415028" y="736600"/>
                  </a:lnTo>
                  <a:lnTo>
                    <a:pt x="387588" y="774700"/>
                  </a:lnTo>
                  <a:lnTo>
                    <a:pt x="360963" y="812800"/>
                  </a:lnTo>
                  <a:lnTo>
                    <a:pt x="335167" y="850900"/>
                  </a:lnTo>
                  <a:lnTo>
                    <a:pt x="310213" y="889000"/>
                  </a:lnTo>
                  <a:lnTo>
                    <a:pt x="286116" y="927100"/>
                  </a:lnTo>
                  <a:lnTo>
                    <a:pt x="262890" y="965200"/>
                  </a:lnTo>
                  <a:lnTo>
                    <a:pt x="240547" y="1003300"/>
                  </a:lnTo>
                  <a:lnTo>
                    <a:pt x="219102" y="1041400"/>
                  </a:lnTo>
                  <a:lnTo>
                    <a:pt x="198569" y="1079500"/>
                  </a:lnTo>
                  <a:lnTo>
                    <a:pt x="178962" y="1117600"/>
                  </a:lnTo>
                  <a:lnTo>
                    <a:pt x="160294" y="1168400"/>
                  </a:lnTo>
                  <a:lnTo>
                    <a:pt x="142578" y="1206500"/>
                  </a:lnTo>
                  <a:lnTo>
                    <a:pt x="125830" y="1244600"/>
                  </a:lnTo>
                  <a:lnTo>
                    <a:pt x="110062" y="1295400"/>
                  </a:lnTo>
                  <a:lnTo>
                    <a:pt x="95289" y="1333500"/>
                  </a:lnTo>
                  <a:lnTo>
                    <a:pt x="81524" y="1384300"/>
                  </a:lnTo>
                  <a:lnTo>
                    <a:pt x="68781" y="1422400"/>
                  </a:lnTo>
                  <a:lnTo>
                    <a:pt x="57073" y="1473200"/>
                  </a:lnTo>
                  <a:lnTo>
                    <a:pt x="46415" y="1511300"/>
                  </a:lnTo>
                  <a:lnTo>
                    <a:pt x="36821" y="1562100"/>
                  </a:lnTo>
                  <a:lnTo>
                    <a:pt x="28303" y="1600200"/>
                  </a:lnTo>
                  <a:lnTo>
                    <a:pt x="20877" y="1651000"/>
                  </a:lnTo>
                  <a:lnTo>
                    <a:pt x="14555" y="1701800"/>
                  </a:lnTo>
                  <a:lnTo>
                    <a:pt x="9352" y="1739900"/>
                  </a:lnTo>
                  <a:lnTo>
                    <a:pt x="5281" y="1790700"/>
                  </a:lnTo>
                  <a:lnTo>
                    <a:pt x="2356" y="1841500"/>
                  </a:lnTo>
                  <a:lnTo>
                    <a:pt x="591" y="1892300"/>
                  </a:lnTo>
                  <a:lnTo>
                    <a:pt x="0" y="1930400"/>
                  </a:lnTo>
                  <a:lnTo>
                    <a:pt x="591" y="1981200"/>
                  </a:lnTo>
                  <a:lnTo>
                    <a:pt x="2356" y="2032000"/>
                  </a:lnTo>
                  <a:lnTo>
                    <a:pt x="5281" y="2082800"/>
                  </a:lnTo>
                  <a:lnTo>
                    <a:pt x="9352" y="2133600"/>
                  </a:lnTo>
                  <a:lnTo>
                    <a:pt x="14555" y="2171700"/>
                  </a:lnTo>
                  <a:lnTo>
                    <a:pt x="20877" y="2222500"/>
                  </a:lnTo>
                  <a:lnTo>
                    <a:pt x="28303" y="2273300"/>
                  </a:lnTo>
                  <a:lnTo>
                    <a:pt x="36821" y="2311400"/>
                  </a:lnTo>
                  <a:lnTo>
                    <a:pt x="46415" y="2362200"/>
                  </a:lnTo>
                  <a:lnTo>
                    <a:pt x="57073" y="2400300"/>
                  </a:lnTo>
                  <a:lnTo>
                    <a:pt x="68781" y="2451100"/>
                  </a:lnTo>
                  <a:lnTo>
                    <a:pt x="81524" y="2489200"/>
                  </a:lnTo>
                  <a:lnTo>
                    <a:pt x="95289" y="2540000"/>
                  </a:lnTo>
                  <a:lnTo>
                    <a:pt x="110062" y="2578100"/>
                  </a:lnTo>
                  <a:lnTo>
                    <a:pt x="125830" y="2628900"/>
                  </a:lnTo>
                  <a:lnTo>
                    <a:pt x="142578" y="2667000"/>
                  </a:lnTo>
                  <a:lnTo>
                    <a:pt x="160294" y="2705100"/>
                  </a:lnTo>
                  <a:lnTo>
                    <a:pt x="178962" y="2755900"/>
                  </a:lnTo>
                  <a:lnTo>
                    <a:pt x="198569" y="2794000"/>
                  </a:lnTo>
                  <a:lnTo>
                    <a:pt x="219102" y="2832100"/>
                  </a:lnTo>
                  <a:lnTo>
                    <a:pt x="240547" y="2870200"/>
                  </a:lnTo>
                  <a:lnTo>
                    <a:pt x="262890" y="2908300"/>
                  </a:lnTo>
                  <a:lnTo>
                    <a:pt x="286116" y="2946400"/>
                  </a:lnTo>
                  <a:lnTo>
                    <a:pt x="310213" y="2984500"/>
                  </a:lnTo>
                  <a:lnTo>
                    <a:pt x="335167" y="3022600"/>
                  </a:lnTo>
                  <a:lnTo>
                    <a:pt x="360963" y="3060700"/>
                  </a:lnTo>
                  <a:lnTo>
                    <a:pt x="387588" y="3098800"/>
                  </a:lnTo>
                  <a:lnTo>
                    <a:pt x="415028" y="3136900"/>
                  </a:lnTo>
                  <a:lnTo>
                    <a:pt x="443270" y="3175000"/>
                  </a:lnTo>
                  <a:lnTo>
                    <a:pt x="472299" y="3200400"/>
                  </a:lnTo>
                  <a:lnTo>
                    <a:pt x="502102" y="3238500"/>
                  </a:lnTo>
                  <a:lnTo>
                    <a:pt x="532665" y="3263900"/>
                  </a:lnTo>
                  <a:lnTo>
                    <a:pt x="563975" y="3302000"/>
                  </a:lnTo>
                  <a:lnTo>
                    <a:pt x="596017" y="3327400"/>
                  </a:lnTo>
                  <a:lnTo>
                    <a:pt x="628777" y="3365500"/>
                  </a:lnTo>
                  <a:lnTo>
                    <a:pt x="662242" y="3390900"/>
                  </a:lnTo>
                  <a:lnTo>
                    <a:pt x="696399" y="3416300"/>
                  </a:lnTo>
                  <a:lnTo>
                    <a:pt x="731232" y="3454400"/>
                  </a:lnTo>
                  <a:lnTo>
                    <a:pt x="766729" y="3479800"/>
                  </a:lnTo>
                  <a:lnTo>
                    <a:pt x="802876" y="3505200"/>
                  </a:lnTo>
                  <a:lnTo>
                    <a:pt x="839659" y="3530600"/>
                  </a:lnTo>
                  <a:lnTo>
                    <a:pt x="877064" y="3556000"/>
                  </a:lnTo>
                  <a:lnTo>
                    <a:pt x="915077" y="3581400"/>
                  </a:lnTo>
                  <a:lnTo>
                    <a:pt x="992873" y="3632200"/>
                  </a:lnTo>
                  <a:lnTo>
                    <a:pt x="1032629" y="3644900"/>
                  </a:lnTo>
                  <a:lnTo>
                    <a:pt x="1072938" y="3670300"/>
                  </a:lnTo>
                  <a:lnTo>
                    <a:pt x="1113786" y="3683000"/>
                  </a:lnTo>
                  <a:lnTo>
                    <a:pt x="1155160" y="3708400"/>
                  </a:lnTo>
                  <a:lnTo>
                    <a:pt x="1197045" y="3721100"/>
                  </a:lnTo>
                  <a:lnTo>
                    <a:pt x="1239429" y="3746500"/>
                  </a:lnTo>
                  <a:lnTo>
                    <a:pt x="1282297" y="3759200"/>
                  </a:lnTo>
                  <a:lnTo>
                    <a:pt x="1548902" y="3835400"/>
                  </a:lnTo>
                  <a:lnTo>
                    <a:pt x="2302245" y="3835400"/>
                  </a:lnTo>
                  <a:lnTo>
                    <a:pt x="2568850" y="3759200"/>
                  </a:lnTo>
                  <a:lnTo>
                    <a:pt x="2611718" y="3746500"/>
                  </a:lnTo>
                  <a:lnTo>
                    <a:pt x="2654102" y="3721100"/>
                  </a:lnTo>
                  <a:lnTo>
                    <a:pt x="2695987" y="3708400"/>
                  </a:lnTo>
                  <a:lnTo>
                    <a:pt x="2737361" y="3683000"/>
                  </a:lnTo>
                  <a:lnTo>
                    <a:pt x="2778209" y="3670300"/>
                  </a:lnTo>
                  <a:lnTo>
                    <a:pt x="2818518" y="3644900"/>
                  </a:lnTo>
                  <a:lnTo>
                    <a:pt x="2858274" y="3632200"/>
                  </a:lnTo>
                  <a:lnTo>
                    <a:pt x="2936070" y="3581400"/>
                  </a:lnTo>
                  <a:lnTo>
                    <a:pt x="2974083" y="3556000"/>
                  </a:lnTo>
                  <a:lnTo>
                    <a:pt x="3011488" y="3530600"/>
                  </a:lnTo>
                  <a:lnTo>
                    <a:pt x="3048271" y="3505200"/>
                  </a:lnTo>
                  <a:lnTo>
                    <a:pt x="3084418" y="3479800"/>
                  </a:lnTo>
                  <a:lnTo>
                    <a:pt x="3119915" y="3454400"/>
                  </a:lnTo>
                  <a:lnTo>
                    <a:pt x="3154748" y="3416300"/>
                  </a:lnTo>
                  <a:lnTo>
                    <a:pt x="3188905" y="3390900"/>
                  </a:lnTo>
                  <a:lnTo>
                    <a:pt x="3222370" y="3365500"/>
                  </a:lnTo>
                  <a:lnTo>
                    <a:pt x="3255130" y="3327400"/>
                  </a:lnTo>
                  <a:lnTo>
                    <a:pt x="3287172" y="3302000"/>
                  </a:lnTo>
                  <a:lnTo>
                    <a:pt x="3318482" y="3263900"/>
                  </a:lnTo>
                  <a:lnTo>
                    <a:pt x="3349045" y="3238500"/>
                  </a:lnTo>
                  <a:lnTo>
                    <a:pt x="3378848" y="3200400"/>
                  </a:lnTo>
                  <a:lnTo>
                    <a:pt x="3407877" y="3175000"/>
                  </a:lnTo>
                  <a:lnTo>
                    <a:pt x="3436119" y="3136900"/>
                  </a:lnTo>
                  <a:lnTo>
                    <a:pt x="3463559" y="3098800"/>
                  </a:lnTo>
                  <a:lnTo>
                    <a:pt x="3490184" y="3060700"/>
                  </a:lnTo>
                  <a:lnTo>
                    <a:pt x="3515980" y="3022600"/>
                  </a:lnTo>
                  <a:lnTo>
                    <a:pt x="3540934" y="2984500"/>
                  </a:lnTo>
                  <a:lnTo>
                    <a:pt x="3565031" y="2946400"/>
                  </a:lnTo>
                  <a:lnTo>
                    <a:pt x="3588258" y="2908300"/>
                  </a:lnTo>
                  <a:lnTo>
                    <a:pt x="1877519" y="2908300"/>
                  </a:lnTo>
                  <a:lnTo>
                    <a:pt x="1830075" y="2895600"/>
                  </a:lnTo>
                  <a:lnTo>
                    <a:pt x="1783296" y="2895600"/>
                  </a:lnTo>
                  <a:lnTo>
                    <a:pt x="1647502" y="2857500"/>
                  </a:lnTo>
                  <a:lnTo>
                    <a:pt x="1561309" y="2832100"/>
                  </a:lnTo>
                  <a:lnTo>
                    <a:pt x="1519680" y="2819400"/>
                  </a:lnTo>
                  <a:lnTo>
                    <a:pt x="1479101" y="2794000"/>
                  </a:lnTo>
                  <a:lnTo>
                    <a:pt x="1439629" y="2768600"/>
                  </a:lnTo>
                  <a:lnTo>
                    <a:pt x="1401319" y="2743200"/>
                  </a:lnTo>
                  <a:lnTo>
                    <a:pt x="1364225" y="2717800"/>
                  </a:lnTo>
                  <a:lnTo>
                    <a:pt x="1328403" y="2692400"/>
                  </a:lnTo>
                  <a:lnTo>
                    <a:pt x="1293908" y="2667000"/>
                  </a:lnTo>
                  <a:lnTo>
                    <a:pt x="1260795" y="2641600"/>
                  </a:lnTo>
                  <a:lnTo>
                    <a:pt x="1229119" y="2603500"/>
                  </a:lnTo>
                  <a:lnTo>
                    <a:pt x="1198936" y="2565400"/>
                  </a:lnTo>
                  <a:lnTo>
                    <a:pt x="1170301" y="2540000"/>
                  </a:lnTo>
                  <a:lnTo>
                    <a:pt x="1143268" y="2501900"/>
                  </a:lnTo>
                  <a:lnTo>
                    <a:pt x="1117893" y="2463800"/>
                  </a:lnTo>
                  <a:lnTo>
                    <a:pt x="1094232" y="2425700"/>
                  </a:lnTo>
                  <a:lnTo>
                    <a:pt x="1072338" y="2387600"/>
                  </a:lnTo>
                  <a:lnTo>
                    <a:pt x="1052268" y="2349500"/>
                  </a:lnTo>
                  <a:lnTo>
                    <a:pt x="1034076" y="2298700"/>
                  </a:lnTo>
                  <a:lnTo>
                    <a:pt x="1017818" y="2260600"/>
                  </a:lnTo>
                  <a:lnTo>
                    <a:pt x="1003549" y="2209800"/>
                  </a:lnTo>
                  <a:lnTo>
                    <a:pt x="991323" y="2171700"/>
                  </a:lnTo>
                  <a:lnTo>
                    <a:pt x="981197" y="2120900"/>
                  </a:lnTo>
                  <a:lnTo>
                    <a:pt x="973225" y="2082800"/>
                  </a:lnTo>
                  <a:lnTo>
                    <a:pt x="967463" y="2032000"/>
                  </a:lnTo>
                  <a:lnTo>
                    <a:pt x="963965" y="1981200"/>
                  </a:lnTo>
                  <a:lnTo>
                    <a:pt x="962787" y="1930400"/>
                  </a:lnTo>
                  <a:lnTo>
                    <a:pt x="963965" y="1892300"/>
                  </a:lnTo>
                  <a:lnTo>
                    <a:pt x="967463" y="1841500"/>
                  </a:lnTo>
                  <a:lnTo>
                    <a:pt x="973225" y="1790700"/>
                  </a:lnTo>
                  <a:lnTo>
                    <a:pt x="981197" y="1752600"/>
                  </a:lnTo>
                  <a:lnTo>
                    <a:pt x="991323" y="1701800"/>
                  </a:lnTo>
                  <a:lnTo>
                    <a:pt x="1003549" y="1651000"/>
                  </a:lnTo>
                  <a:lnTo>
                    <a:pt x="1017818" y="1612900"/>
                  </a:lnTo>
                  <a:lnTo>
                    <a:pt x="1034076" y="1574800"/>
                  </a:lnTo>
                  <a:lnTo>
                    <a:pt x="1052268" y="1524000"/>
                  </a:lnTo>
                  <a:lnTo>
                    <a:pt x="1072338" y="1485900"/>
                  </a:lnTo>
                  <a:lnTo>
                    <a:pt x="1094232" y="1447800"/>
                  </a:lnTo>
                  <a:lnTo>
                    <a:pt x="1117893" y="1409700"/>
                  </a:lnTo>
                  <a:lnTo>
                    <a:pt x="1143268" y="1371600"/>
                  </a:lnTo>
                  <a:lnTo>
                    <a:pt x="1170301" y="1333500"/>
                  </a:lnTo>
                  <a:lnTo>
                    <a:pt x="1198936" y="1295400"/>
                  </a:lnTo>
                  <a:lnTo>
                    <a:pt x="1229119" y="1270000"/>
                  </a:lnTo>
                  <a:lnTo>
                    <a:pt x="1260795" y="1231900"/>
                  </a:lnTo>
                  <a:lnTo>
                    <a:pt x="1293908" y="1206500"/>
                  </a:lnTo>
                  <a:lnTo>
                    <a:pt x="1328403" y="1181100"/>
                  </a:lnTo>
                  <a:lnTo>
                    <a:pt x="1364225" y="1155700"/>
                  </a:lnTo>
                  <a:lnTo>
                    <a:pt x="1401319" y="1130300"/>
                  </a:lnTo>
                  <a:lnTo>
                    <a:pt x="1439629" y="1104900"/>
                  </a:lnTo>
                  <a:lnTo>
                    <a:pt x="1479101" y="1079500"/>
                  </a:lnTo>
                  <a:lnTo>
                    <a:pt x="1519680" y="1054100"/>
                  </a:lnTo>
                  <a:lnTo>
                    <a:pt x="1603935" y="1028700"/>
                  </a:lnTo>
                  <a:lnTo>
                    <a:pt x="1647502" y="1003300"/>
                  </a:lnTo>
                  <a:lnTo>
                    <a:pt x="1691954" y="990600"/>
                  </a:lnTo>
                  <a:lnTo>
                    <a:pt x="1737238" y="990600"/>
                  </a:lnTo>
                  <a:lnTo>
                    <a:pt x="1783296" y="977900"/>
                  </a:lnTo>
                  <a:lnTo>
                    <a:pt x="1830075" y="977900"/>
                  </a:lnTo>
                  <a:lnTo>
                    <a:pt x="1877519" y="965200"/>
                  </a:lnTo>
                  <a:lnTo>
                    <a:pt x="3588257" y="965200"/>
                  </a:lnTo>
                  <a:lnTo>
                    <a:pt x="3565031" y="927100"/>
                  </a:lnTo>
                  <a:lnTo>
                    <a:pt x="3540934" y="889000"/>
                  </a:lnTo>
                  <a:lnTo>
                    <a:pt x="3515980" y="850900"/>
                  </a:lnTo>
                  <a:lnTo>
                    <a:pt x="3490184" y="812800"/>
                  </a:lnTo>
                  <a:lnTo>
                    <a:pt x="3463559" y="774700"/>
                  </a:lnTo>
                  <a:lnTo>
                    <a:pt x="3436119" y="736600"/>
                  </a:lnTo>
                  <a:lnTo>
                    <a:pt x="3407877" y="698500"/>
                  </a:lnTo>
                  <a:lnTo>
                    <a:pt x="3378848" y="673100"/>
                  </a:lnTo>
                  <a:lnTo>
                    <a:pt x="3349045" y="635000"/>
                  </a:lnTo>
                  <a:lnTo>
                    <a:pt x="3318482" y="596900"/>
                  </a:lnTo>
                  <a:lnTo>
                    <a:pt x="3287172" y="571500"/>
                  </a:lnTo>
                  <a:lnTo>
                    <a:pt x="3255130" y="533400"/>
                  </a:lnTo>
                  <a:lnTo>
                    <a:pt x="3222370" y="508000"/>
                  </a:lnTo>
                  <a:lnTo>
                    <a:pt x="3188905" y="482600"/>
                  </a:lnTo>
                  <a:lnTo>
                    <a:pt x="3154748" y="444500"/>
                  </a:lnTo>
                  <a:lnTo>
                    <a:pt x="3119915" y="419100"/>
                  </a:lnTo>
                  <a:lnTo>
                    <a:pt x="3084418" y="393700"/>
                  </a:lnTo>
                  <a:lnTo>
                    <a:pt x="3048271" y="368300"/>
                  </a:lnTo>
                  <a:lnTo>
                    <a:pt x="3011488" y="342900"/>
                  </a:lnTo>
                  <a:lnTo>
                    <a:pt x="2974083" y="317500"/>
                  </a:lnTo>
                  <a:lnTo>
                    <a:pt x="2936070" y="292100"/>
                  </a:lnTo>
                  <a:lnTo>
                    <a:pt x="2858274" y="241300"/>
                  </a:lnTo>
                  <a:lnTo>
                    <a:pt x="2818518" y="228600"/>
                  </a:lnTo>
                  <a:lnTo>
                    <a:pt x="2778209" y="203200"/>
                  </a:lnTo>
                  <a:lnTo>
                    <a:pt x="2737361" y="190500"/>
                  </a:lnTo>
                  <a:lnTo>
                    <a:pt x="2695987" y="165100"/>
                  </a:lnTo>
                  <a:lnTo>
                    <a:pt x="2654102" y="152400"/>
                  </a:lnTo>
                  <a:lnTo>
                    <a:pt x="2611718" y="127000"/>
                  </a:lnTo>
                  <a:lnTo>
                    <a:pt x="2302245" y="38100"/>
                  </a:lnTo>
                  <a:close/>
                </a:path>
                <a:path w="3851275" h="3860800">
                  <a:moveTo>
                    <a:pt x="3588257" y="965200"/>
                  </a:moveTo>
                  <a:lnTo>
                    <a:pt x="1973628" y="965200"/>
                  </a:lnTo>
                  <a:lnTo>
                    <a:pt x="2021072" y="977900"/>
                  </a:lnTo>
                  <a:lnTo>
                    <a:pt x="2067851" y="977900"/>
                  </a:lnTo>
                  <a:lnTo>
                    <a:pt x="2113909" y="990600"/>
                  </a:lnTo>
                  <a:lnTo>
                    <a:pt x="2159193" y="990600"/>
                  </a:lnTo>
                  <a:lnTo>
                    <a:pt x="2203645" y="1003300"/>
                  </a:lnTo>
                  <a:lnTo>
                    <a:pt x="2247212" y="1028700"/>
                  </a:lnTo>
                  <a:lnTo>
                    <a:pt x="2331467" y="1054100"/>
                  </a:lnTo>
                  <a:lnTo>
                    <a:pt x="2372046" y="1079500"/>
                  </a:lnTo>
                  <a:lnTo>
                    <a:pt x="2411518" y="1104900"/>
                  </a:lnTo>
                  <a:lnTo>
                    <a:pt x="2449828" y="1130300"/>
                  </a:lnTo>
                  <a:lnTo>
                    <a:pt x="2486922" y="1155700"/>
                  </a:lnTo>
                  <a:lnTo>
                    <a:pt x="2522744" y="1181100"/>
                  </a:lnTo>
                  <a:lnTo>
                    <a:pt x="2557239" y="1206500"/>
                  </a:lnTo>
                  <a:lnTo>
                    <a:pt x="2590352" y="1231900"/>
                  </a:lnTo>
                  <a:lnTo>
                    <a:pt x="2622028" y="1270000"/>
                  </a:lnTo>
                  <a:lnTo>
                    <a:pt x="2652211" y="1295400"/>
                  </a:lnTo>
                  <a:lnTo>
                    <a:pt x="2680846" y="1333500"/>
                  </a:lnTo>
                  <a:lnTo>
                    <a:pt x="2707879" y="1371600"/>
                  </a:lnTo>
                  <a:lnTo>
                    <a:pt x="2733254" y="1409700"/>
                  </a:lnTo>
                  <a:lnTo>
                    <a:pt x="2756916" y="1447800"/>
                  </a:lnTo>
                  <a:lnTo>
                    <a:pt x="2778809" y="1485900"/>
                  </a:lnTo>
                  <a:lnTo>
                    <a:pt x="2798879" y="1524000"/>
                  </a:lnTo>
                  <a:lnTo>
                    <a:pt x="2817071" y="1574800"/>
                  </a:lnTo>
                  <a:lnTo>
                    <a:pt x="2833329" y="1612900"/>
                  </a:lnTo>
                  <a:lnTo>
                    <a:pt x="2847598" y="1651000"/>
                  </a:lnTo>
                  <a:lnTo>
                    <a:pt x="2859824" y="1701800"/>
                  </a:lnTo>
                  <a:lnTo>
                    <a:pt x="2869950" y="1752600"/>
                  </a:lnTo>
                  <a:lnTo>
                    <a:pt x="2877922" y="1790700"/>
                  </a:lnTo>
                  <a:lnTo>
                    <a:pt x="2883684" y="1841500"/>
                  </a:lnTo>
                  <a:lnTo>
                    <a:pt x="2887182" y="1892300"/>
                  </a:lnTo>
                  <a:lnTo>
                    <a:pt x="2888361" y="1930400"/>
                  </a:lnTo>
                  <a:lnTo>
                    <a:pt x="2887182" y="1981200"/>
                  </a:lnTo>
                  <a:lnTo>
                    <a:pt x="2883684" y="2032000"/>
                  </a:lnTo>
                  <a:lnTo>
                    <a:pt x="2877922" y="2082800"/>
                  </a:lnTo>
                  <a:lnTo>
                    <a:pt x="2869950" y="2120900"/>
                  </a:lnTo>
                  <a:lnTo>
                    <a:pt x="2859824" y="2171700"/>
                  </a:lnTo>
                  <a:lnTo>
                    <a:pt x="2847598" y="2209800"/>
                  </a:lnTo>
                  <a:lnTo>
                    <a:pt x="2833329" y="2260600"/>
                  </a:lnTo>
                  <a:lnTo>
                    <a:pt x="2817071" y="2298700"/>
                  </a:lnTo>
                  <a:lnTo>
                    <a:pt x="2798879" y="2349500"/>
                  </a:lnTo>
                  <a:lnTo>
                    <a:pt x="2778809" y="2387600"/>
                  </a:lnTo>
                  <a:lnTo>
                    <a:pt x="2756916" y="2425700"/>
                  </a:lnTo>
                  <a:lnTo>
                    <a:pt x="2733254" y="2463800"/>
                  </a:lnTo>
                  <a:lnTo>
                    <a:pt x="2707879" y="2501900"/>
                  </a:lnTo>
                  <a:lnTo>
                    <a:pt x="2680846" y="2540000"/>
                  </a:lnTo>
                  <a:lnTo>
                    <a:pt x="2652211" y="2565400"/>
                  </a:lnTo>
                  <a:lnTo>
                    <a:pt x="2622028" y="2603500"/>
                  </a:lnTo>
                  <a:lnTo>
                    <a:pt x="2590352" y="2641600"/>
                  </a:lnTo>
                  <a:lnTo>
                    <a:pt x="2557239" y="2667000"/>
                  </a:lnTo>
                  <a:lnTo>
                    <a:pt x="2522744" y="2692400"/>
                  </a:lnTo>
                  <a:lnTo>
                    <a:pt x="2486922" y="2717800"/>
                  </a:lnTo>
                  <a:lnTo>
                    <a:pt x="2449828" y="2743200"/>
                  </a:lnTo>
                  <a:lnTo>
                    <a:pt x="2411518" y="2768600"/>
                  </a:lnTo>
                  <a:lnTo>
                    <a:pt x="2372046" y="2794000"/>
                  </a:lnTo>
                  <a:lnTo>
                    <a:pt x="2331467" y="2819400"/>
                  </a:lnTo>
                  <a:lnTo>
                    <a:pt x="2289838" y="2832100"/>
                  </a:lnTo>
                  <a:lnTo>
                    <a:pt x="2203645" y="2857500"/>
                  </a:lnTo>
                  <a:lnTo>
                    <a:pt x="2067851" y="2895600"/>
                  </a:lnTo>
                  <a:lnTo>
                    <a:pt x="2021072" y="2895600"/>
                  </a:lnTo>
                  <a:lnTo>
                    <a:pt x="1973628" y="2908300"/>
                  </a:lnTo>
                  <a:lnTo>
                    <a:pt x="3588258" y="2908300"/>
                  </a:lnTo>
                  <a:lnTo>
                    <a:pt x="3610600" y="2870200"/>
                  </a:lnTo>
                  <a:lnTo>
                    <a:pt x="3632045" y="2832100"/>
                  </a:lnTo>
                  <a:lnTo>
                    <a:pt x="3652578" y="2794000"/>
                  </a:lnTo>
                  <a:lnTo>
                    <a:pt x="3672185" y="2755900"/>
                  </a:lnTo>
                  <a:lnTo>
                    <a:pt x="3690853" y="2705100"/>
                  </a:lnTo>
                  <a:lnTo>
                    <a:pt x="3708569" y="2667000"/>
                  </a:lnTo>
                  <a:lnTo>
                    <a:pt x="3725317" y="2628900"/>
                  </a:lnTo>
                  <a:lnTo>
                    <a:pt x="3741085" y="2578100"/>
                  </a:lnTo>
                  <a:lnTo>
                    <a:pt x="3755858" y="2540000"/>
                  </a:lnTo>
                  <a:lnTo>
                    <a:pt x="3769623" y="2489200"/>
                  </a:lnTo>
                  <a:lnTo>
                    <a:pt x="3782366" y="2451100"/>
                  </a:lnTo>
                  <a:lnTo>
                    <a:pt x="3794074" y="2400300"/>
                  </a:lnTo>
                  <a:lnTo>
                    <a:pt x="3804732" y="2362200"/>
                  </a:lnTo>
                  <a:lnTo>
                    <a:pt x="3814326" y="2311400"/>
                  </a:lnTo>
                  <a:lnTo>
                    <a:pt x="3822844" y="2273300"/>
                  </a:lnTo>
                  <a:lnTo>
                    <a:pt x="3830270" y="2222500"/>
                  </a:lnTo>
                  <a:lnTo>
                    <a:pt x="3836592" y="2171700"/>
                  </a:lnTo>
                  <a:lnTo>
                    <a:pt x="3841795" y="2133600"/>
                  </a:lnTo>
                  <a:lnTo>
                    <a:pt x="3845866" y="2082800"/>
                  </a:lnTo>
                  <a:lnTo>
                    <a:pt x="3848791" y="2032000"/>
                  </a:lnTo>
                  <a:lnTo>
                    <a:pt x="3850556" y="1981200"/>
                  </a:lnTo>
                  <a:lnTo>
                    <a:pt x="3851148" y="1930400"/>
                  </a:lnTo>
                  <a:lnTo>
                    <a:pt x="3850556" y="1892300"/>
                  </a:lnTo>
                  <a:lnTo>
                    <a:pt x="3848791" y="1841500"/>
                  </a:lnTo>
                  <a:lnTo>
                    <a:pt x="3845866" y="1790700"/>
                  </a:lnTo>
                  <a:lnTo>
                    <a:pt x="3841795" y="1739900"/>
                  </a:lnTo>
                  <a:lnTo>
                    <a:pt x="3836592" y="1701800"/>
                  </a:lnTo>
                  <a:lnTo>
                    <a:pt x="3830270" y="1651000"/>
                  </a:lnTo>
                  <a:lnTo>
                    <a:pt x="3822844" y="1600200"/>
                  </a:lnTo>
                  <a:lnTo>
                    <a:pt x="3814326" y="1562100"/>
                  </a:lnTo>
                  <a:lnTo>
                    <a:pt x="3804732" y="1511300"/>
                  </a:lnTo>
                  <a:lnTo>
                    <a:pt x="3794074" y="1473200"/>
                  </a:lnTo>
                  <a:lnTo>
                    <a:pt x="3782366" y="1422400"/>
                  </a:lnTo>
                  <a:lnTo>
                    <a:pt x="3769623" y="1384300"/>
                  </a:lnTo>
                  <a:lnTo>
                    <a:pt x="3755858" y="1333500"/>
                  </a:lnTo>
                  <a:lnTo>
                    <a:pt x="3741085" y="1295400"/>
                  </a:lnTo>
                  <a:lnTo>
                    <a:pt x="3725317" y="1244600"/>
                  </a:lnTo>
                  <a:lnTo>
                    <a:pt x="3708569" y="1206500"/>
                  </a:lnTo>
                  <a:lnTo>
                    <a:pt x="3690853" y="1168400"/>
                  </a:lnTo>
                  <a:lnTo>
                    <a:pt x="3672185" y="1117600"/>
                  </a:lnTo>
                  <a:lnTo>
                    <a:pt x="3652578" y="1079500"/>
                  </a:lnTo>
                  <a:lnTo>
                    <a:pt x="3632045" y="1041400"/>
                  </a:lnTo>
                  <a:lnTo>
                    <a:pt x="3610600" y="1003300"/>
                  </a:lnTo>
                  <a:lnTo>
                    <a:pt x="3588257" y="965200"/>
                  </a:lnTo>
                  <a:close/>
                </a:path>
                <a:path w="3851275" h="3860800">
                  <a:moveTo>
                    <a:pt x="2210128" y="25400"/>
                  </a:moveTo>
                  <a:lnTo>
                    <a:pt x="1641019" y="25400"/>
                  </a:lnTo>
                  <a:lnTo>
                    <a:pt x="1594773" y="38100"/>
                  </a:lnTo>
                  <a:lnTo>
                    <a:pt x="2256374" y="38100"/>
                  </a:lnTo>
                  <a:lnTo>
                    <a:pt x="2210128" y="25400"/>
                  </a:lnTo>
                  <a:close/>
                </a:path>
                <a:path w="3851275" h="3860800">
                  <a:moveTo>
                    <a:pt x="2116570" y="12700"/>
                  </a:moveTo>
                  <a:lnTo>
                    <a:pt x="1734577" y="12700"/>
                  </a:lnTo>
                  <a:lnTo>
                    <a:pt x="1687625" y="25400"/>
                  </a:lnTo>
                  <a:lnTo>
                    <a:pt x="2163522" y="25400"/>
                  </a:lnTo>
                  <a:lnTo>
                    <a:pt x="2116570" y="12700"/>
                  </a:lnTo>
                  <a:close/>
                </a:path>
                <a:path w="3851275" h="3860800">
                  <a:moveTo>
                    <a:pt x="1973773" y="0"/>
                  </a:moveTo>
                  <a:lnTo>
                    <a:pt x="1877374" y="0"/>
                  </a:lnTo>
                  <a:lnTo>
                    <a:pt x="1829465" y="12700"/>
                  </a:lnTo>
                  <a:lnTo>
                    <a:pt x="2021682" y="12700"/>
                  </a:lnTo>
                  <a:lnTo>
                    <a:pt x="197377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83379" y="2209800"/>
              <a:ext cx="3851275" cy="3862070"/>
            </a:xfrm>
            <a:custGeom>
              <a:avLst/>
              <a:gdLst/>
              <a:ahLst/>
              <a:cxnLst/>
              <a:rect l="l" t="t" r="r" b="b"/>
              <a:pathLst>
                <a:path w="3851275" h="3862070">
                  <a:moveTo>
                    <a:pt x="0" y="1930908"/>
                  </a:moveTo>
                  <a:lnTo>
                    <a:pt x="591" y="1882575"/>
                  </a:lnTo>
                  <a:lnTo>
                    <a:pt x="2356" y="1834535"/>
                  </a:lnTo>
                  <a:lnTo>
                    <a:pt x="5281" y="1786801"/>
                  </a:lnTo>
                  <a:lnTo>
                    <a:pt x="9352" y="1739386"/>
                  </a:lnTo>
                  <a:lnTo>
                    <a:pt x="14555" y="1692304"/>
                  </a:lnTo>
                  <a:lnTo>
                    <a:pt x="20877" y="1645570"/>
                  </a:lnTo>
                  <a:lnTo>
                    <a:pt x="28303" y="1599197"/>
                  </a:lnTo>
                  <a:lnTo>
                    <a:pt x="36821" y="1553199"/>
                  </a:lnTo>
                  <a:lnTo>
                    <a:pt x="46415" y="1507590"/>
                  </a:lnTo>
                  <a:lnTo>
                    <a:pt x="57073" y="1462383"/>
                  </a:lnTo>
                  <a:lnTo>
                    <a:pt x="68781" y="1417593"/>
                  </a:lnTo>
                  <a:lnTo>
                    <a:pt x="81524" y="1373233"/>
                  </a:lnTo>
                  <a:lnTo>
                    <a:pt x="95289" y="1329317"/>
                  </a:lnTo>
                  <a:lnTo>
                    <a:pt x="110062" y="1285859"/>
                  </a:lnTo>
                  <a:lnTo>
                    <a:pt x="125830" y="1242872"/>
                  </a:lnTo>
                  <a:lnTo>
                    <a:pt x="142578" y="1200372"/>
                  </a:lnTo>
                  <a:lnTo>
                    <a:pt x="160294" y="1158370"/>
                  </a:lnTo>
                  <a:lnTo>
                    <a:pt x="178962" y="1116882"/>
                  </a:lnTo>
                  <a:lnTo>
                    <a:pt x="198569" y="1075921"/>
                  </a:lnTo>
                  <a:lnTo>
                    <a:pt x="219102" y="1035500"/>
                  </a:lnTo>
                  <a:lnTo>
                    <a:pt x="240547" y="995635"/>
                  </a:lnTo>
                  <a:lnTo>
                    <a:pt x="262890" y="956338"/>
                  </a:lnTo>
                  <a:lnTo>
                    <a:pt x="286116" y="917623"/>
                  </a:lnTo>
                  <a:lnTo>
                    <a:pt x="310213" y="879504"/>
                  </a:lnTo>
                  <a:lnTo>
                    <a:pt x="335167" y="841996"/>
                  </a:lnTo>
                  <a:lnTo>
                    <a:pt x="360963" y="805111"/>
                  </a:lnTo>
                  <a:lnTo>
                    <a:pt x="387588" y="768864"/>
                  </a:lnTo>
                  <a:lnTo>
                    <a:pt x="415028" y="733268"/>
                  </a:lnTo>
                  <a:lnTo>
                    <a:pt x="443270" y="698338"/>
                  </a:lnTo>
                  <a:lnTo>
                    <a:pt x="472299" y="664087"/>
                  </a:lnTo>
                  <a:lnTo>
                    <a:pt x="502102" y="630529"/>
                  </a:lnTo>
                  <a:lnTo>
                    <a:pt x="532665" y="597677"/>
                  </a:lnTo>
                  <a:lnTo>
                    <a:pt x="563975" y="565546"/>
                  </a:lnTo>
                  <a:lnTo>
                    <a:pt x="596017" y="534150"/>
                  </a:lnTo>
                  <a:lnTo>
                    <a:pt x="628777" y="503502"/>
                  </a:lnTo>
                  <a:lnTo>
                    <a:pt x="662242" y="473616"/>
                  </a:lnTo>
                  <a:lnTo>
                    <a:pt x="696399" y="444506"/>
                  </a:lnTo>
                  <a:lnTo>
                    <a:pt x="731232" y="416186"/>
                  </a:lnTo>
                  <a:lnTo>
                    <a:pt x="766729" y="388669"/>
                  </a:lnTo>
                  <a:lnTo>
                    <a:pt x="802876" y="361970"/>
                  </a:lnTo>
                  <a:lnTo>
                    <a:pt x="839659" y="336102"/>
                  </a:lnTo>
                  <a:lnTo>
                    <a:pt x="877064" y="311079"/>
                  </a:lnTo>
                  <a:lnTo>
                    <a:pt x="915077" y="286915"/>
                  </a:lnTo>
                  <a:lnTo>
                    <a:pt x="953685" y="263623"/>
                  </a:lnTo>
                  <a:lnTo>
                    <a:pt x="992873" y="241218"/>
                  </a:lnTo>
                  <a:lnTo>
                    <a:pt x="1032629" y="219714"/>
                  </a:lnTo>
                  <a:lnTo>
                    <a:pt x="1072938" y="199124"/>
                  </a:lnTo>
                  <a:lnTo>
                    <a:pt x="1113786" y="179462"/>
                  </a:lnTo>
                  <a:lnTo>
                    <a:pt x="1155160" y="160741"/>
                  </a:lnTo>
                  <a:lnTo>
                    <a:pt x="1197045" y="142977"/>
                  </a:lnTo>
                  <a:lnTo>
                    <a:pt x="1239429" y="126182"/>
                  </a:lnTo>
                  <a:lnTo>
                    <a:pt x="1282297" y="110370"/>
                  </a:lnTo>
                  <a:lnTo>
                    <a:pt x="1325635" y="95555"/>
                  </a:lnTo>
                  <a:lnTo>
                    <a:pt x="1369430" y="81752"/>
                  </a:lnTo>
                  <a:lnTo>
                    <a:pt x="1413668" y="68973"/>
                  </a:lnTo>
                  <a:lnTo>
                    <a:pt x="1458335" y="57233"/>
                  </a:lnTo>
                  <a:lnTo>
                    <a:pt x="1503418" y="46545"/>
                  </a:lnTo>
                  <a:lnTo>
                    <a:pt x="1548902" y="36924"/>
                  </a:lnTo>
                  <a:lnTo>
                    <a:pt x="1594773" y="28383"/>
                  </a:lnTo>
                  <a:lnTo>
                    <a:pt x="1641019" y="20935"/>
                  </a:lnTo>
                  <a:lnTo>
                    <a:pt x="1687625" y="14596"/>
                  </a:lnTo>
                  <a:lnTo>
                    <a:pt x="1734577" y="9378"/>
                  </a:lnTo>
                  <a:lnTo>
                    <a:pt x="1781862" y="5296"/>
                  </a:lnTo>
                  <a:lnTo>
                    <a:pt x="1829465" y="2363"/>
                  </a:lnTo>
                  <a:lnTo>
                    <a:pt x="1877374" y="593"/>
                  </a:lnTo>
                  <a:lnTo>
                    <a:pt x="1925574" y="0"/>
                  </a:lnTo>
                  <a:lnTo>
                    <a:pt x="1973773" y="593"/>
                  </a:lnTo>
                  <a:lnTo>
                    <a:pt x="2021682" y="2363"/>
                  </a:lnTo>
                  <a:lnTo>
                    <a:pt x="2069285" y="5296"/>
                  </a:lnTo>
                  <a:lnTo>
                    <a:pt x="2116570" y="9378"/>
                  </a:lnTo>
                  <a:lnTo>
                    <a:pt x="2163522" y="14596"/>
                  </a:lnTo>
                  <a:lnTo>
                    <a:pt x="2210128" y="20935"/>
                  </a:lnTo>
                  <a:lnTo>
                    <a:pt x="2256374" y="28383"/>
                  </a:lnTo>
                  <a:lnTo>
                    <a:pt x="2302245" y="36924"/>
                  </a:lnTo>
                  <a:lnTo>
                    <a:pt x="2347729" y="46545"/>
                  </a:lnTo>
                  <a:lnTo>
                    <a:pt x="2392812" y="57233"/>
                  </a:lnTo>
                  <a:lnTo>
                    <a:pt x="2437479" y="68973"/>
                  </a:lnTo>
                  <a:lnTo>
                    <a:pt x="2481717" y="81752"/>
                  </a:lnTo>
                  <a:lnTo>
                    <a:pt x="2525512" y="95555"/>
                  </a:lnTo>
                  <a:lnTo>
                    <a:pt x="2568850" y="110370"/>
                  </a:lnTo>
                  <a:lnTo>
                    <a:pt x="2611718" y="126182"/>
                  </a:lnTo>
                  <a:lnTo>
                    <a:pt x="2654102" y="142977"/>
                  </a:lnTo>
                  <a:lnTo>
                    <a:pt x="2695987" y="160741"/>
                  </a:lnTo>
                  <a:lnTo>
                    <a:pt x="2737361" y="179462"/>
                  </a:lnTo>
                  <a:lnTo>
                    <a:pt x="2778209" y="199124"/>
                  </a:lnTo>
                  <a:lnTo>
                    <a:pt x="2818518" y="219714"/>
                  </a:lnTo>
                  <a:lnTo>
                    <a:pt x="2858274" y="241218"/>
                  </a:lnTo>
                  <a:lnTo>
                    <a:pt x="2897462" y="263623"/>
                  </a:lnTo>
                  <a:lnTo>
                    <a:pt x="2936070" y="286915"/>
                  </a:lnTo>
                  <a:lnTo>
                    <a:pt x="2974083" y="311079"/>
                  </a:lnTo>
                  <a:lnTo>
                    <a:pt x="3011488" y="336102"/>
                  </a:lnTo>
                  <a:lnTo>
                    <a:pt x="3048271" y="361970"/>
                  </a:lnTo>
                  <a:lnTo>
                    <a:pt x="3084418" y="388669"/>
                  </a:lnTo>
                  <a:lnTo>
                    <a:pt x="3119915" y="416186"/>
                  </a:lnTo>
                  <a:lnTo>
                    <a:pt x="3154748" y="444506"/>
                  </a:lnTo>
                  <a:lnTo>
                    <a:pt x="3188905" y="473616"/>
                  </a:lnTo>
                  <a:lnTo>
                    <a:pt x="3222370" y="503502"/>
                  </a:lnTo>
                  <a:lnTo>
                    <a:pt x="3255130" y="534150"/>
                  </a:lnTo>
                  <a:lnTo>
                    <a:pt x="3287172" y="565546"/>
                  </a:lnTo>
                  <a:lnTo>
                    <a:pt x="3318482" y="597677"/>
                  </a:lnTo>
                  <a:lnTo>
                    <a:pt x="3349045" y="630529"/>
                  </a:lnTo>
                  <a:lnTo>
                    <a:pt x="3378848" y="664087"/>
                  </a:lnTo>
                  <a:lnTo>
                    <a:pt x="3407877" y="698338"/>
                  </a:lnTo>
                  <a:lnTo>
                    <a:pt x="3436119" y="733268"/>
                  </a:lnTo>
                  <a:lnTo>
                    <a:pt x="3463559" y="768864"/>
                  </a:lnTo>
                  <a:lnTo>
                    <a:pt x="3490184" y="805111"/>
                  </a:lnTo>
                  <a:lnTo>
                    <a:pt x="3515980" y="841996"/>
                  </a:lnTo>
                  <a:lnTo>
                    <a:pt x="3540934" y="879504"/>
                  </a:lnTo>
                  <a:lnTo>
                    <a:pt x="3565031" y="917623"/>
                  </a:lnTo>
                  <a:lnTo>
                    <a:pt x="3588257" y="956338"/>
                  </a:lnTo>
                  <a:lnTo>
                    <a:pt x="3610600" y="995635"/>
                  </a:lnTo>
                  <a:lnTo>
                    <a:pt x="3632045" y="1035500"/>
                  </a:lnTo>
                  <a:lnTo>
                    <a:pt x="3652578" y="1075921"/>
                  </a:lnTo>
                  <a:lnTo>
                    <a:pt x="3672185" y="1116882"/>
                  </a:lnTo>
                  <a:lnTo>
                    <a:pt x="3690853" y="1158370"/>
                  </a:lnTo>
                  <a:lnTo>
                    <a:pt x="3708569" y="1200372"/>
                  </a:lnTo>
                  <a:lnTo>
                    <a:pt x="3725317" y="1242872"/>
                  </a:lnTo>
                  <a:lnTo>
                    <a:pt x="3741085" y="1285859"/>
                  </a:lnTo>
                  <a:lnTo>
                    <a:pt x="3755858" y="1329317"/>
                  </a:lnTo>
                  <a:lnTo>
                    <a:pt x="3769623" y="1373233"/>
                  </a:lnTo>
                  <a:lnTo>
                    <a:pt x="3782366" y="1417593"/>
                  </a:lnTo>
                  <a:lnTo>
                    <a:pt x="3794074" y="1462383"/>
                  </a:lnTo>
                  <a:lnTo>
                    <a:pt x="3804732" y="1507590"/>
                  </a:lnTo>
                  <a:lnTo>
                    <a:pt x="3814326" y="1553199"/>
                  </a:lnTo>
                  <a:lnTo>
                    <a:pt x="3822844" y="1599197"/>
                  </a:lnTo>
                  <a:lnTo>
                    <a:pt x="3830270" y="1645570"/>
                  </a:lnTo>
                  <a:lnTo>
                    <a:pt x="3836592" y="1692304"/>
                  </a:lnTo>
                  <a:lnTo>
                    <a:pt x="3841795" y="1739386"/>
                  </a:lnTo>
                  <a:lnTo>
                    <a:pt x="3845866" y="1786801"/>
                  </a:lnTo>
                  <a:lnTo>
                    <a:pt x="3848791" y="1834535"/>
                  </a:lnTo>
                  <a:lnTo>
                    <a:pt x="3850556" y="1882575"/>
                  </a:lnTo>
                  <a:lnTo>
                    <a:pt x="3851148" y="1930908"/>
                  </a:lnTo>
                  <a:lnTo>
                    <a:pt x="3850556" y="1979240"/>
                  </a:lnTo>
                  <a:lnTo>
                    <a:pt x="3848791" y="2027280"/>
                  </a:lnTo>
                  <a:lnTo>
                    <a:pt x="3845866" y="2075014"/>
                  </a:lnTo>
                  <a:lnTo>
                    <a:pt x="3841795" y="2122429"/>
                  </a:lnTo>
                  <a:lnTo>
                    <a:pt x="3836592" y="2169511"/>
                  </a:lnTo>
                  <a:lnTo>
                    <a:pt x="3830270" y="2216245"/>
                  </a:lnTo>
                  <a:lnTo>
                    <a:pt x="3822844" y="2262618"/>
                  </a:lnTo>
                  <a:lnTo>
                    <a:pt x="3814326" y="2308616"/>
                  </a:lnTo>
                  <a:lnTo>
                    <a:pt x="3804732" y="2354225"/>
                  </a:lnTo>
                  <a:lnTo>
                    <a:pt x="3794074" y="2399432"/>
                  </a:lnTo>
                  <a:lnTo>
                    <a:pt x="3782366" y="2444222"/>
                  </a:lnTo>
                  <a:lnTo>
                    <a:pt x="3769623" y="2488582"/>
                  </a:lnTo>
                  <a:lnTo>
                    <a:pt x="3755858" y="2532498"/>
                  </a:lnTo>
                  <a:lnTo>
                    <a:pt x="3741085" y="2575956"/>
                  </a:lnTo>
                  <a:lnTo>
                    <a:pt x="3725317" y="2618943"/>
                  </a:lnTo>
                  <a:lnTo>
                    <a:pt x="3708569" y="2661443"/>
                  </a:lnTo>
                  <a:lnTo>
                    <a:pt x="3690853" y="2703445"/>
                  </a:lnTo>
                  <a:lnTo>
                    <a:pt x="3672185" y="2744933"/>
                  </a:lnTo>
                  <a:lnTo>
                    <a:pt x="3652578" y="2785894"/>
                  </a:lnTo>
                  <a:lnTo>
                    <a:pt x="3632045" y="2826315"/>
                  </a:lnTo>
                  <a:lnTo>
                    <a:pt x="3610600" y="2866180"/>
                  </a:lnTo>
                  <a:lnTo>
                    <a:pt x="3588258" y="2905477"/>
                  </a:lnTo>
                  <a:lnTo>
                    <a:pt x="3565031" y="2944192"/>
                  </a:lnTo>
                  <a:lnTo>
                    <a:pt x="3540934" y="2982311"/>
                  </a:lnTo>
                  <a:lnTo>
                    <a:pt x="3515980" y="3019819"/>
                  </a:lnTo>
                  <a:lnTo>
                    <a:pt x="3490184" y="3056704"/>
                  </a:lnTo>
                  <a:lnTo>
                    <a:pt x="3463559" y="3092951"/>
                  </a:lnTo>
                  <a:lnTo>
                    <a:pt x="3436119" y="3128547"/>
                  </a:lnTo>
                  <a:lnTo>
                    <a:pt x="3407877" y="3163477"/>
                  </a:lnTo>
                  <a:lnTo>
                    <a:pt x="3378848" y="3197728"/>
                  </a:lnTo>
                  <a:lnTo>
                    <a:pt x="3349045" y="3231286"/>
                  </a:lnTo>
                  <a:lnTo>
                    <a:pt x="3318482" y="3264138"/>
                  </a:lnTo>
                  <a:lnTo>
                    <a:pt x="3287172" y="3296269"/>
                  </a:lnTo>
                  <a:lnTo>
                    <a:pt x="3255130" y="3327665"/>
                  </a:lnTo>
                  <a:lnTo>
                    <a:pt x="3222370" y="3358313"/>
                  </a:lnTo>
                  <a:lnTo>
                    <a:pt x="3188905" y="3388199"/>
                  </a:lnTo>
                  <a:lnTo>
                    <a:pt x="3154748" y="3417309"/>
                  </a:lnTo>
                  <a:lnTo>
                    <a:pt x="3119915" y="3445629"/>
                  </a:lnTo>
                  <a:lnTo>
                    <a:pt x="3084418" y="3473146"/>
                  </a:lnTo>
                  <a:lnTo>
                    <a:pt x="3048271" y="3499845"/>
                  </a:lnTo>
                  <a:lnTo>
                    <a:pt x="3011488" y="3525713"/>
                  </a:lnTo>
                  <a:lnTo>
                    <a:pt x="2974083" y="3550736"/>
                  </a:lnTo>
                  <a:lnTo>
                    <a:pt x="2936070" y="3574900"/>
                  </a:lnTo>
                  <a:lnTo>
                    <a:pt x="2897462" y="3598192"/>
                  </a:lnTo>
                  <a:lnTo>
                    <a:pt x="2858274" y="3620597"/>
                  </a:lnTo>
                  <a:lnTo>
                    <a:pt x="2818518" y="3642101"/>
                  </a:lnTo>
                  <a:lnTo>
                    <a:pt x="2778209" y="3662691"/>
                  </a:lnTo>
                  <a:lnTo>
                    <a:pt x="2737361" y="3682353"/>
                  </a:lnTo>
                  <a:lnTo>
                    <a:pt x="2695987" y="3701074"/>
                  </a:lnTo>
                  <a:lnTo>
                    <a:pt x="2654102" y="3718838"/>
                  </a:lnTo>
                  <a:lnTo>
                    <a:pt x="2611718" y="3735633"/>
                  </a:lnTo>
                  <a:lnTo>
                    <a:pt x="2568850" y="3751445"/>
                  </a:lnTo>
                  <a:lnTo>
                    <a:pt x="2525512" y="3766260"/>
                  </a:lnTo>
                  <a:lnTo>
                    <a:pt x="2481717" y="3780063"/>
                  </a:lnTo>
                  <a:lnTo>
                    <a:pt x="2437479" y="3792842"/>
                  </a:lnTo>
                  <a:lnTo>
                    <a:pt x="2392812" y="3804582"/>
                  </a:lnTo>
                  <a:lnTo>
                    <a:pt x="2347729" y="3815270"/>
                  </a:lnTo>
                  <a:lnTo>
                    <a:pt x="2302245" y="3824891"/>
                  </a:lnTo>
                  <a:lnTo>
                    <a:pt x="2256374" y="3833432"/>
                  </a:lnTo>
                  <a:lnTo>
                    <a:pt x="2210128" y="3840880"/>
                  </a:lnTo>
                  <a:lnTo>
                    <a:pt x="2163522" y="3847219"/>
                  </a:lnTo>
                  <a:lnTo>
                    <a:pt x="2116570" y="3852437"/>
                  </a:lnTo>
                  <a:lnTo>
                    <a:pt x="2069285" y="3856519"/>
                  </a:lnTo>
                  <a:lnTo>
                    <a:pt x="2021682" y="3859452"/>
                  </a:lnTo>
                  <a:lnTo>
                    <a:pt x="1973773" y="3861222"/>
                  </a:lnTo>
                  <a:lnTo>
                    <a:pt x="1925574" y="3861816"/>
                  </a:lnTo>
                  <a:lnTo>
                    <a:pt x="1877374" y="3861222"/>
                  </a:lnTo>
                  <a:lnTo>
                    <a:pt x="1829465" y="3859452"/>
                  </a:lnTo>
                  <a:lnTo>
                    <a:pt x="1781862" y="3856519"/>
                  </a:lnTo>
                  <a:lnTo>
                    <a:pt x="1734577" y="3852437"/>
                  </a:lnTo>
                  <a:lnTo>
                    <a:pt x="1687625" y="3847219"/>
                  </a:lnTo>
                  <a:lnTo>
                    <a:pt x="1641019" y="3840880"/>
                  </a:lnTo>
                  <a:lnTo>
                    <a:pt x="1594773" y="3833432"/>
                  </a:lnTo>
                  <a:lnTo>
                    <a:pt x="1548902" y="3824891"/>
                  </a:lnTo>
                  <a:lnTo>
                    <a:pt x="1503418" y="3815270"/>
                  </a:lnTo>
                  <a:lnTo>
                    <a:pt x="1458335" y="3804582"/>
                  </a:lnTo>
                  <a:lnTo>
                    <a:pt x="1413668" y="3792842"/>
                  </a:lnTo>
                  <a:lnTo>
                    <a:pt x="1369430" y="3780063"/>
                  </a:lnTo>
                  <a:lnTo>
                    <a:pt x="1325635" y="3766260"/>
                  </a:lnTo>
                  <a:lnTo>
                    <a:pt x="1282297" y="3751445"/>
                  </a:lnTo>
                  <a:lnTo>
                    <a:pt x="1239429" y="3735633"/>
                  </a:lnTo>
                  <a:lnTo>
                    <a:pt x="1197045" y="3718838"/>
                  </a:lnTo>
                  <a:lnTo>
                    <a:pt x="1155160" y="3701074"/>
                  </a:lnTo>
                  <a:lnTo>
                    <a:pt x="1113786" y="3682353"/>
                  </a:lnTo>
                  <a:lnTo>
                    <a:pt x="1072938" y="3662691"/>
                  </a:lnTo>
                  <a:lnTo>
                    <a:pt x="1032629" y="3642101"/>
                  </a:lnTo>
                  <a:lnTo>
                    <a:pt x="992873" y="3620597"/>
                  </a:lnTo>
                  <a:lnTo>
                    <a:pt x="953685" y="3598192"/>
                  </a:lnTo>
                  <a:lnTo>
                    <a:pt x="915077" y="3574900"/>
                  </a:lnTo>
                  <a:lnTo>
                    <a:pt x="877064" y="3550736"/>
                  </a:lnTo>
                  <a:lnTo>
                    <a:pt x="839659" y="3525713"/>
                  </a:lnTo>
                  <a:lnTo>
                    <a:pt x="802876" y="3499845"/>
                  </a:lnTo>
                  <a:lnTo>
                    <a:pt x="766729" y="3473146"/>
                  </a:lnTo>
                  <a:lnTo>
                    <a:pt x="731232" y="3445629"/>
                  </a:lnTo>
                  <a:lnTo>
                    <a:pt x="696399" y="3417309"/>
                  </a:lnTo>
                  <a:lnTo>
                    <a:pt x="662242" y="3388199"/>
                  </a:lnTo>
                  <a:lnTo>
                    <a:pt x="628777" y="3358313"/>
                  </a:lnTo>
                  <a:lnTo>
                    <a:pt x="596017" y="3327665"/>
                  </a:lnTo>
                  <a:lnTo>
                    <a:pt x="563975" y="3296269"/>
                  </a:lnTo>
                  <a:lnTo>
                    <a:pt x="532665" y="3264138"/>
                  </a:lnTo>
                  <a:lnTo>
                    <a:pt x="502102" y="3231286"/>
                  </a:lnTo>
                  <a:lnTo>
                    <a:pt x="472299" y="3197728"/>
                  </a:lnTo>
                  <a:lnTo>
                    <a:pt x="443270" y="3163477"/>
                  </a:lnTo>
                  <a:lnTo>
                    <a:pt x="415028" y="3128547"/>
                  </a:lnTo>
                  <a:lnTo>
                    <a:pt x="387588" y="3092951"/>
                  </a:lnTo>
                  <a:lnTo>
                    <a:pt x="360963" y="3056704"/>
                  </a:lnTo>
                  <a:lnTo>
                    <a:pt x="335167" y="3019819"/>
                  </a:lnTo>
                  <a:lnTo>
                    <a:pt x="310213" y="2982311"/>
                  </a:lnTo>
                  <a:lnTo>
                    <a:pt x="286116" y="2944192"/>
                  </a:lnTo>
                  <a:lnTo>
                    <a:pt x="262890" y="2905477"/>
                  </a:lnTo>
                  <a:lnTo>
                    <a:pt x="240547" y="2866180"/>
                  </a:lnTo>
                  <a:lnTo>
                    <a:pt x="219102" y="2826315"/>
                  </a:lnTo>
                  <a:lnTo>
                    <a:pt x="198569" y="2785894"/>
                  </a:lnTo>
                  <a:lnTo>
                    <a:pt x="178962" y="2744933"/>
                  </a:lnTo>
                  <a:lnTo>
                    <a:pt x="160294" y="2703445"/>
                  </a:lnTo>
                  <a:lnTo>
                    <a:pt x="142578" y="2661443"/>
                  </a:lnTo>
                  <a:lnTo>
                    <a:pt x="125830" y="2618943"/>
                  </a:lnTo>
                  <a:lnTo>
                    <a:pt x="110062" y="2575956"/>
                  </a:lnTo>
                  <a:lnTo>
                    <a:pt x="95289" y="2532498"/>
                  </a:lnTo>
                  <a:lnTo>
                    <a:pt x="81524" y="2488582"/>
                  </a:lnTo>
                  <a:lnTo>
                    <a:pt x="68781" y="2444222"/>
                  </a:lnTo>
                  <a:lnTo>
                    <a:pt x="57073" y="2399432"/>
                  </a:lnTo>
                  <a:lnTo>
                    <a:pt x="46415" y="2354225"/>
                  </a:lnTo>
                  <a:lnTo>
                    <a:pt x="36821" y="2308616"/>
                  </a:lnTo>
                  <a:lnTo>
                    <a:pt x="28303" y="2262618"/>
                  </a:lnTo>
                  <a:lnTo>
                    <a:pt x="20877" y="2216245"/>
                  </a:lnTo>
                  <a:lnTo>
                    <a:pt x="14555" y="2169511"/>
                  </a:lnTo>
                  <a:lnTo>
                    <a:pt x="9352" y="2122429"/>
                  </a:lnTo>
                  <a:lnTo>
                    <a:pt x="5281" y="2075014"/>
                  </a:lnTo>
                  <a:lnTo>
                    <a:pt x="2356" y="2027280"/>
                  </a:lnTo>
                  <a:lnTo>
                    <a:pt x="591" y="1979240"/>
                  </a:lnTo>
                  <a:lnTo>
                    <a:pt x="0" y="1930908"/>
                  </a:lnTo>
                  <a:close/>
                </a:path>
                <a:path w="3851275" h="3862070">
                  <a:moveTo>
                    <a:pt x="962787" y="1930908"/>
                  </a:moveTo>
                  <a:lnTo>
                    <a:pt x="963965" y="1979226"/>
                  </a:lnTo>
                  <a:lnTo>
                    <a:pt x="967463" y="2026931"/>
                  </a:lnTo>
                  <a:lnTo>
                    <a:pt x="973225" y="2073967"/>
                  </a:lnTo>
                  <a:lnTo>
                    <a:pt x="981197" y="2120280"/>
                  </a:lnTo>
                  <a:lnTo>
                    <a:pt x="991323" y="2165813"/>
                  </a:lnTo>
                  <a:lnTo>
                    <a:pt x="1003549" y="2210511"/>
                  </a:lnTo>
                  <a:lnTo>
                    <a:pt x="1017818" y="2254318"/>
                  </a:lnTo>
                  <a:lnTo>
                    <a:pt x="1034076" y="2297179"/>
                  </a:lnTo>
                  <a:lnTo>
                    <a:pt x="1052268" y="2339039"/>
                  </a:lnTo>
                  <a:lnTo>
                    <a:pt x="1072338" y="2379842"/>
                  </a:lnTo>
                  <a:lnTo>
                    <a:pt x="1094232" y="2419533"/>
                  </a:lnTo>
                  <a:lnTo>
                    <a:pt x="1117893" y="2458056"/>
                  </a:lnTo>
                  <a:lnTo>
                    <a:pt x="1143268" y="2495355"/>
                  </a:lnTo>
                  <a:lnTo>
                    <a:pt x="1170301" y="2531376"/>
                  </a:lnTo>
                  <a:lnTo>
                    <a:pt x="1198936" y="2566063"/>
                  </a:lnTo>
                  <a:lnTo>
                    <a:pt x="1229119" y="2599359"/>
                  </a:lnTo>
                  <a:lnTo>
                    <a:pt x="1260795" y="2631211"/>
                  </a:lnTo>
                  <a:lnTo>
                    <a:pt x="1293908" y="2661562"/>
                  </a:lnTo>
                  <a:lnTo>
                    <a:pt x="1328403" y="2690357"/>
                  </a:lnTo>
                  <a:lnTo>
                    <a:pt x="1364225" y="2717540"/>
                  </a:lnTo>
                  <a:lnTo>
                    <a:pt x="1401319" y="2743056"/>
                  </a:lnTo>
                  <a:lnTo>
                    <a:pt x="1439629" y="2766850"/>
                  </a:lnTo>
                  <a:lnTo>
                    <a:pt x="1479101" y="2788865"/>
                  </a:lnTo>
                  <a:lnTo>
                    <a:pt x="1519680" y="2809048"/>
                  </a:lnTo>
                  <a:lnTo>
                    <a:pt x="1561309" y="2827341"/>
                  </a:lnTo>
                  <a:lnTo>
                    <a:pt x="1603935" y="2843690"/>
                  </a:lnTo>
                  <a:lnTo>
                    <a:pt x="1647502" y="2858039"/>
                  </a:lnTo>
                  <a:lnTo>
                    <a:pt x="1691954" y="2870332"/>
                  </a:lnTo>
                  <a:lnTo>
                    <a:pt x="1737238" y="2880515"/>
                  </a:lnTo>
                  <a:lnTo>
                    <a:pt x="1783296" y="2888531"/>
                  </a:lnTo>
                  <a:lnTo>
                    <a:pt x="1830075" y="2894326"/>
                  </a:lnTo>
                  <a:lnTo>
                    <a:pt x="1877519" y="2897844"/>
                  </a:lnTo>
                  <a:lnTo>
                    <a:pt x="1925574" y="2899029"/>
                  </a:lnTo>
                  <a:lnTo>
                    <a:pt x="1973628" y="2897844"/>
                  </a:lnTo>
                  <a:lnTo>
                    <a:pt x="2021072" y="2894326"/>
                  </a:lnTo>
                  <a:lnTo>
                    <a:pt x="2067851" y="2888531"/>
                  </a:lnTo>
                  <a:lnTo>
                    <a:pt x="2113909" y="2880515"/>
                  </a:lnTo>
                  <a:lnTo>
                    <a:pt x="2159193" y="2870332"/>
                  </a:lnTo>
                  <a:lnTo>
                    <a:pt x="2203645" y="2858039"/>
                  </a:lnTo>
                  <a:lnTo>
                    <a:pt x="2247212" y="2843690"/>
                  </a:lnTo>
                  <a:lnTo>
                    <a:pt x="2289838" y="2827341"/>
                  </a:lnTo>
                  <a:lnTo>
                    <a:pt x="2331467" y="2809048"/>
                  </a:lnTo>
                  <a:lnTo>
                    <a:pt x="2372046" y="2788865"/>
                  </a:lnTo>
                  <a:lnTo>
                    <a:pt x="2411518" y="2766850"/>
                  </a:lnTo>
                  <a:lnTo>
                    <a:pt x="2449828" y="2743056"/>
                  </a:lnTo>
                  <a:lnTo>
                    <a:pt x="2486922" y="2717540"/>
                  </a:lnTo>
                  <a:lnTo>
                    <a:pt x="2522744" y="2690357"/>
                  </a:lnTo>
                  <a:lnTo>
                    <a:pt x="2557239" y="2661562"/>
                  </a:lnTo>
                  <a:lnTo>
                    <a:pt x="2590352" y="2631211"/>
                  </a:lnTo>
                  <a:lnTo>
                    <a:pt x="2622028" y="2599359"/>
                  </a:lnTo>
                  <a:lnTo>
                    <a:pt x="2652211" y="2566063"/>
                  </a:lnTo>
                  <a:lnTo>
                    <a:pt x="2680846" y="2531376"/>
                  </a:lnTo>
                  <a:lnTo>
                    <a:pt x="2707879" y="2495355"/>
                  </a:lnTo>
                  <a:lnTo>
                    <a:pt x="2733254" y="2458056"/>
                  </a:lnTo>
                  <a:lnTo>
                    <a:pt x="2756916" y="2419533"/>
                  </a:lnTo>
                  <a:lnTo>
                    <a:pt x="2778809" y="2379842"/>
                  </a:lnTo>
                  <a:lnTo>
                    <a:pt x="2798879" y="2339039"/>
                  </a:lnTo>
                  <a:lnTo>
                    <a:pt x="2817071" y="2297179"/>
                  </a:lnTo>
                  <a:lnTo>
                    <a:pt x="2833329" y="2254318"/>
                  </a:lnTo>
                  <a:lnTo>
                    <a:pt x="2847598" y="2210511"/>
                  </a:lnTo>
                  <a:lnTo>
                    <a:pt x="2859824" y="2165813"/>
                  </a:lnTo>
                  <a:lnTo>
                    <a:pt x="2869950" y="2120280"/>
                  </a:lnTo>
                  <a:lnTo>
                    <a:pt x="2877922" y="2073967"/>
                  </a:lnTo>
                  <a:lnTo>
                    <a:pt x="2883684" y="2026931"/>
                  </a:lnTo>
                  <a:lnTo>
                    <a:pt x="2887182" y="1979226"/>
                  </a:lnTo>
                  <a:lnTo>
                    <a:pt x="2888361" y="1930908"/>
                  </a:lnTo>
                  <a:lnTo>
                    <a:pt x="2887182" y="1882589"/>
                  </a:lnTo>
                  <a:lnTo>
                    <a:pt x="2883684" y="1834884"/>
                  </a:lnTo>
                  <a:lnTo>
                    <a:pt x="2877922" y="1787848"/>
                  </a:lnTo>
                  <a:lnTo>
                    <a:pt x="2869950" y="1741535"/>
                  </a:lnTo>
                  <a:lnTo>
                    <a:pt x="2859824" y="1696002"/>
                  </a:lnTo>
                  <a:lnTo>
                    <a:pt x="2847598" y="1651304"/>
                  </a:lnTo>
                  <a:lnTo>
                    <a:pt x="2833329" y="1607497"/>
                  </a:lnTo>
                  <a:lnTo>
                    <a:pt x="2817071" y="1564636"/>
                  </a:lnTo>
                  <a:lnTo>
                    <a:pt x="2798879" y="1522776"/>
                  </a:lnTo>
                  <a:lnTo>
                    <a:pt x="2778809" y="1481973"/>
                  </a:lnTo>
                  <a:lnTo>
                    <a:pt x="2756916" y="1442282"/>
                  </a:lnTo>
                  <a:lnTo>
                    <a:pt x="2733254" y="1403759"/>
                  </a:lnTo>
                  <a:lnTo>
                    <a:pt x="2707879" y="1366460"/>
                  </a:lnTo>
                  <a:lnTo>
                    <a:pt x="2680846" y="1330439"/>
                  </a:lnTo>
                  <a:lnTo>
                    <a:pt x="2652211" y="1295752"/>
                  </a:lnTo>
                  <a:lnTo>
                    <a:pt x="2622028" y="1262456"/>
                  </a:lnTo>
                  <a:lnTo>
                    <a:pt x="2590352" y="1230604"/>
                  </a:lnTo>
                  <a:lnTo>
                    <a:pt x="2557239" y="1200253"/>
                  </a:lnTo>
                  <a:lnTo>
                    <a:pt x="2522744" y="1171458"/>
                  </a:lnTo>
                  <a:lnTo>
                    <a:pt x="2486922" y="1144275"/>
                  </a:lnTo>
                  <a:lnTo>
                    <a:pt x="2449828" y="1118759"/>
                  </a:lnTo>
                  <a:lnTo>
                    <a:pt x="2411518" y="1094965"/>
                  </a:lnTo>
                  <a:lnTo>
                    <a:pt x="2372046" y="1072950"/>
                  </a:lnTo>
                  <a:lnTo>
                    <a:pt x="2331467" y="1052767"/>
                  </a:lnTo>
                  <a:lnTo>
                    <a:pt x="2289838" y="1034474"/>
                  </a:lnTo>
                  <a:lnTo>
                    <a:pt x="2247212" y="1018125"/>
                  </a:lnTo>
                  <a:lnTo>
                    <a:pt x="2203645" y="1003776"/>
                  </a:lnTo>
                  <a:lnTo>
                    <a:pt x="2159193" y="991483"/>
                  </a:lnTo>
                  <a:lnTo>
                    <a:pt x="2113909" y="981300"/>
                  </a:lnTo>
                  <a:lnTo>
                    <a:pt x="2067851" y="973284"/>
                  </a:lnTo>
                  <a:lnTo>
                    <a:pt x="2021072" y="967489"/>
                  </a:lnTo>
                  <a:lnTo>
                    <a:pt x="1973628" y="963971"/>
                  </a:lnTo>
                  <a:lnTo>
                    <a:pt x="1925574" y="962787"/>
                  </a:lnTo>
                  <a:lnTo>
                    <a:pt x="1877519" y="963971"/>
                  </a:lnTo>
                  <a:lnTo>
                    <a:pt x="1830075" y="967489"/>
                  </a:lnTo>
                  <a:lnTo>
                    <a:pt x="1783296" y="973284"/>
                  </a:lnTo>
                  <a:lnTo>
                    <a:pt x="1737238" y="981300"/>
                  </a:lnTo>
                  <a:lnTo>
                    <a:pt x="1691954" y="991483"/>
                  </a:lnTo>
                  <a:lnTo>
                    <a:pt x="1647502" y="1003776"/>
                  </a:lnTo>
                  <a:lnTo>
                    <a:pt x="1603935" y="1018125"/>
                  </a:lnTo>
                  <a:lnTo>
                    <a:pt x="1561309" y="1034474"/>
                  </a:lnTo>
                  <a:lnTo>
                    <a:pt x="1519680" y="1052767"/>
                  </a:lnTo>
                  <a:lnTo>
                    <a:pt x="1479101" y="1072950"/>
                  </a:lnTo>
                  <a:lnTo>
                    <a:pt x="1439629" y="1094965"/>
                  </a:lnTo>
                  <a:lnTo>
                    <a:pt x="1401319" y="1118759"/>
                  </a:lnTo>
                  <a:lnTo>
                    <a:pt x="1364225" y="1144275"/>
                  </a:lnTo>
                  <a:lnTo>
                    <a:pt x="1328403" y="1171458"/>
                  </a:lnTo>
                  <a:lnTo>
                    <a:pt x="1293908" y="1200253"/>
                  </a:lnTo>
                  <a:lnTo>
                    <a:pt x="1260795" y="1230604"/>
                  </a:lnTo>
                  <a:lnTo>
                    <a:pt x="1229119" y="1262456"/>
                  </a:lnTo>
                  <a:lnTo>
                    <a:pt x="1198936" y="1295752"/>
                  </a:lnTo>
                  <a:lnTo>
                    <a:pt x="1170301" y="1330439"/>
                  </a:lnTo>
                  <a:lnTo>
                    <a:pt x="1143268" y="1366460"/>
                  </a:lnTo>
                  <a:lnTo>
                    <a:pt x="1117893" y="1403759"/>
                  </a:lnTo>
                  <a:lnTo>
                    <a:pt x="1094232" y="1442282"/>
                  </a:lnTo>
                  <a:lnTo>
                    <a:pt x="1072338" y="1481973"/>
                  </a:lnTo>
                  <a:lnTo>
                    <a:pt x="1052268" y="1522776"/>
                  </a:lnTo>
                  <a:lnTo>
                    <a:pt x="1034076" y="1564636"/>
                  </a:lnTo>
                  <a:lnTo>
                    <a:pt x="1017818" y="1607497"/>
                  </a:lnTo>
                  <a:lnTo>
                    <a:pt x="1003549" y="1651304"/>
                  </a:lnTo>
                  <a:lnTo>
                    <a:pt x="991323" y="1696002"/>
                  </a:lnTo>
                  <a:lnTo>
                    <a:pt x="981197" y="1741535"/>
                  </a:lnTo>
                  <a:lnTo>
                    <a:pt x="973225" y="1787848"/>
                  </a:lnTo>
                  <a:lnTo>
                    <a:pt x="967463" y="1834884"/>
                  </a:lnTo>
                  <a:lnTo>
                    <a:pt x="963965" y="1882589"/>
                  </a:lnTo>
                  <a:lnTo>
                    <a:pt x="962787" y="193090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23331" y="2461259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1469643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9643" y="609600"/>
                  </a:lnTo>
                  <a:lnTo>
                    <a:pt x="1509200" y="601618"/>
                  </a:lnTo>
                  <a:lnTo>
                    <a:pt x="1541494" y="579850"/>
                  </a:lnTo>
                  <a:lnTo>
                    <a:pt x="1563262" y="547556"/>
                  </a:lnTo>
                  <a:lnTo>
                    <a:pt x="1571243" y="508000"/>
                  </a:lnTo>
                  <a:lnTo>
                    <a:pt x="1571243" y="101600"/>
                  </a:lnTo>
                  <a:lnTo>
                    <a:pt x="1563262" y="62043"/>
                  </a:lnTo>
                  <a:lnTo>
                    <a:pt x="1541494" y="29749"/>
                  </a:lnTo>
                  <a:lnTo>
                    <a:pt x="1509200" y="7981"/>
                  </a:lnTo>
                  <a:lnTo>
                    <a:pt x="1469643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23331" y="2461259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9643" y="0"/>
                  </a:lnTo>
                  <a:lnTo>
                    <a:pt x="1509200" y="7981"/>
                  </a:lnTo>
                  <a:lnTo>
                    <a:pt x="1541494" y="29749"/>
                  </a:lnTo>
                  <a:lnTo>
                    <a:pt x="1563262" y="62043"/>
                  </a:lnTo>
                  <a:lnTo>
                    <a:pt x="1571243" y="101600"/>
                  </a:lnTo>
                  <a:lnTo>
                    <a:pt x="1571243" y="508000"/>
                  </a:lnTo>
                  <a:lnTo>
                    <a:pt x="1563262" y="547556"/>
                  </a:lnTo>
                  <a:lnTo>
                    <a:pt x="1541494" y="579850"/>
                  </a:lnTo>
                  <a:lnTo>
                    <a:pt x="1509200" y="601618"/>
                  </a:lnTo>
                  <a:lnTo>
                    <a:pt x="1469643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599557" y="2498217"/>
            <a:ext cx="1019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preparation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310629" y="2726435"/>
            <a:ext cx="1609725" cy="3035935"/>
            <a:chOff x="6310629" y="2726435"/>
            <a:chExt cx="1609725" cy="3035935"/>
          </a:xfrm>
        </p:grpSpPr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3803" y="2726435"/>
              <a:ext cx="1106436" cy="30358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3239" y="2766059"/>
              <a:ext cx="992124" cy="292301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316979" y="3375659"/>
              <a:ext cx="1569720" cy="611505"/>
            </a:xfrm>
            <a:custGeom>
              <a:avLst/>
              <a:gdLst/>
              <a:ahLst/>
              <a:cxnLst/>
              <a:rect l="l" t="t" r="r" b="b"/>
              <a:pathLst>
                <a:path w="1569720" h="611504">
                  <a:moveTo>
                    <a:pt x="1467866" y="0"/>
                  </a:moveTo>
                  <a:lnTo>
                    <a:pt x="101854" y="0"/>
                  </a:lnTo>
                  <a:lnTo>
                    <a:pt x="62204" y="8002"/>
                  </a:lnTo>
                  <a:lnTo>
                    <a:pt x="29829" y="29829"/>
                  </a:lnTo>
                  <a:lnTo>
                    <a:pt x="8002" y="62204"/>
                  </a:lnTo>
                  <a:lnTo>
                    <a:pt x="0" y="101853"/>
                  </a:lnTo>
                  <a:lnTo>
                    <a:pt x="0" y="509269"/>
                  </a:lnTo>
                  <a:lnTo>
                    <a:pt x="8002" y="548919"/>
                  </a:lnTo>
                  <a:lnTo>
                    <a:pt x="29829" y="581294"/>
                  </a:lnTo>
                  <a:lnTo>
                    <a:pt x="62204" y="603121"/>
                  </a:lnTo>
                  <a:lnTo>
                    <a:pt x="101854" y="611123"/>
                  </a:lnTo>
                  <a:lnTo>
                    <a:pt x="1467866" y="611123"/>
                  </a:lnTo>
                  <a:lnTo>
                    <a:pt x="1507515" y="603121"/>
                  </a:lnTo>
                  <a:lnTo>
                    <a:pt x="1539890" y="581294"/>
                  </a:lnTo>
                  <a:lnTo>
                    <a:pt x="1561717" y="548919"/>
                  </a:lnTo>
                  <a:lnTo>
                    <a:pt x="1569720" y="509269"/>
                  </a:lnTo>
                  <a:lnTo>
                    <a:pt x="1569720" y="101853"/>
                  </a:lnTo>
                  <a:lnTo>
                    <a:pt x="1561717" y="62204"/>
                  </a:lnTo>
                  <a:lnTo>
                    <a:pt x="1539890" y="29829"/>
                  </a:lnTo>
                  <a:lnTo>
                    <a:pt x="1507515" y="8002"/>
                  </a:lnTo>
                  <a:lnTo>
                    <a:pt x="146786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6979" y="3375659"/>
              <a:ext cx="1569720" cy="611505"/>
            </a:xfrm>
            <a:custGeom>
              <a:avLst/>
              <a:gdLst/>
              <a:ahLst/>
              <a:cxnLst/>
              <a:rect l="l" t="t" r="r" b="b"/>
              <a:pathLst>
                <a:path w="1569720" h="611504">
                  <a:moveTo>
                    <a:pt x="0" y="101853"/>
                  </a:moveTo>
                  <a:lnTo>
                    <a:pt x="8002" y="62204"/>
                  </a:lnTo>
                  <a:lnTo>
                    <a:pt x="29829" y="29829"/>
                  </a:lnTo>
                  <a:lnTo>
                    <a:pt x="62204" y="8002"/>
                  </a:lnTo>
                  <a:lnTo>
                    <a:pt x="101854" y="0"/>
                  </a:lnTo>
                  <a:lnTo>
                    <a:pt x="1467866" y="0"/>
                  </a:lnTo>
                  <a:lnTo>
                    <a:pt x="1507515" y="8002"/>
                  </a:lnTo>
                  <a:lnTo>
                    <a:pt x="1539890" y="29829"/>
                  </a:lnTo>
                  <a:lnTo>
                    <a:pt x="1561717" y="62204"/>
                  </a:lnTo>
                  <a:lnTo>
                    <a:pt x="1569720" y="101853"/>
                  </a:lnTo>
                  <a:lnTo>
                    <a:pt x="1569720" y="509269"/>
                  </a:lnTo>
                  <a:lnTo>
                    <a:pt x="1561717" y="548919"/>
                  </a:lnTo>
                  <a:lnTo>
                    <a:pt x="1539890" y="581294"/>
                  </a:lnTo>
                  <a:lnTo>
                    <a:pt x="1507515" y="603121"/>
                  </a:lnTo>
                  <a:lnTo>
                    <a:pt x="1467866" y="611123"/>
                  </a:lnTo>
                  <a:lnTo>
                    <a:pt x="101854" y="611123"/>
                  </a:lnTo>
                  <a:lnTo>
                    <a:pt x="62204" y="603121"/>
                  </a:lnTo>
                  <a:lnTo>
                    <a:pt x="29829" y="581294"/>
                  </a:lnTo>
                  <a:lnTo>
                    <a:pt x="8002" y="548919"/>
                  </a:lnTo>
                  <a:lnTo>
                    <a:pt x="0" y="509269"/>
                  </a:lnTo>
                  <a:lnTo>
                    <a:pt x="0" y="1018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627621" y="3413252"/>
            <a:ext cx="948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Learning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</a:t>
            </a:r>
            <a:r>
              <a:rPr sz="1600" b="1" spc="-15" dirty="0">
                <a:latin typeface="Calibri"/>
                <a:cs typeface="Calibri"/>
              </a:rPr>
              <a:t>g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rit</a:t>
            </a:r>
            <a:r>
              <a:rPr sz="1600" b="1" spc="-15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ms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310629" y="4358385"/>
            <a:ext cx="1582420" cy="622300"/>
            <a:chOff x="6310629" y="4358385"/>
            <a:chExt cx="1582420" cy="622300"/>
          </a:xfrm>
        </p:grpSpPr>
        <p:sp>
          <p:nvSpPr>
            <p:cNvPr id="59" name="object 59"/>
            <p:cNvSpPr/>
            <p:nvPr/>
          </p:nvSpPr>
          <p:spPr>
            <a:xfrm>
              <a:off x="6316979" y="4364735"/>
              <a:ext cx="1569720" cy="609600"/>
            </a:xfrm>
            <a:custGeom>
              <a:avLst/>
              <a:gdLst/>
              <a:ahLst/>
              <a:cxnLst/>
              <a:rect l="l" t="t" r="r" b="b"/>
              <a:pathLst>
                <a:path w="1569720" h="609600">
                  <a:moveTo>
                    <a:pt x="146812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8120" y="609600"/>
                  </a:lnTo>
                  <a:lnTo>
                    <a:pt x="1507676" y="601618"/>
                  </a:lnTo>
                  <a:lnTo>
                    <a:pt x="1539970" y="579850"/>
                  </a:lnTo>
                  <a:lnTo>
                    <a:pt x="1561738" y="547556"/>
                  </a:lnTo>
                  <a:lnTo>
                    <a:pt x="1569720" y="508000"/>
                  </a:lnTo>
                  <a:lnTo>
                    <a:pt x="1569720" y="101600"/>
                  </a:lnTo>
                  <a:lnTo>
                    <a:pt x="1561738" y="62043"/>
                  </a:lnTo>
                  <a:lnTo>
                    <a:pt x="1539970" y="29749"/>
                  </a:lnTo>
                  <a:lnTo>
                    <a:pt x="1507676" y="7981"/>
                  </a:lnTo>
                  <a:lnTo>
                    <a:pt x="146812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16979" y="4364735"/>
              <a:ext cx="1569720" cy="609600"/>
            </a:xfrm>
            <a:custGeom>
              <a:avLst/>
              <a:gdLst/>
              <a:ahLst/>
              <a:cxnLst/>
              <a:rect l="l" t="t" r="r" b="b"/>
              <a:pathLst>
                <a:path w="156972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8120" y="0"/>
                  </a:lnTo>
                  <a:lnTo>
                    <a:pt x="1507676" y="7981"/>
                  </a:lnTo>
                  <a:lnTo>
                    <a:pt x="1539970" y="29749"/>
                  </a:lnTo>
                  <a:lnTo>
                    <a:pt x="1561738" y="62043"/>
                  </a:lnTo>
                  <a:lnTo>
                    <a:pt x="1569720" y="101600"/>
                  </a:lnTo>
                  <a:lnTo>
                    <a:pt x="1569720" y="508000"/>
                  </a:lnTo>
                  <a:lnTo>
                    <a:pt x="1561738" y="547556"/>
                  </a:lnTo>
                  <a:lnTo>
                    <a:pt x="1539970" y="579850"/>
                  </a:lnTo>
                  <a:lnTo>
                    <a:pt x="1507676" y="601618"/>
                  </a:lnTo>
                  <a:lnTo>
                    <a:pt x="146812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449314" y="4401439"/>
            <a:ext cx="130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Model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Building</a:t>
            </a:r>
            <a:endParaRPr sz="16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/Training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337050" y="2653283"/>
            <a:ext cx="1584325" cy="3035935"/>
            <a:chOff x="4337050" y="2653283"/>
            <a:chExt cx="1584325" cy="3035935"/>
          </a:xfrm>
        </p:grpSpPr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4068" y="2653283"/>
              <a:ext cx="1106436" cy="303580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3503" y="2694431"/>
              <a:ext cx="992124" cy="292150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343400" y="4344923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1469389" y="0"/>
                  </a:moveTo>
                  <a:lnTo>
                    <a:pt x="101853" y="0"/>
                  </a:lnTo>
                  <a:lnTo>
                    <a:pt x="62204" y="8002"/>
                  </a:lnTo>
                  <a:lnTo>
                    <a:pt x="29829" y="29829"/>
                  </a:lnTo>
                  <a:lnTo>
                    <a:pt x="8002" y="62204"/>
                  </a:lnTo>
                  <a:lnTo>
                    <a:pt x="0" y="101853"/>
                  </a:lnTo>
                  <a:lnTo>
                    <a:pt x="0" y="509269"/>
                  </a:lnTo>
                  <a:lnTo>
                    <a:pt x="8002" y="548919"/>
                  </a:lnTo>
                  <a:lnTo>
                    <a:pt x="29829" y="581294"/>
                  </a:lnTo>
                  <a:lnTo>
                    <a:pt x="62204" y="603121"/>
                  </a:lnTo>
                  <a:lnTo>
                    <a:pt x="101853" y="611124"/>
                  </a:lnTo>
                  <a:lnTo>
                    <a:pt x="1469389" y="611124"/>
                  </a:lnTo>
                  <a:lnTo>
                    <a:pt x="1509039" y="603121"/>
                  </a:lnTo>
                  <a:lnTo>
                    <a:pt x="1541414" y="581294"/>
                  </a:lnTo>
                  <a:lnTo>
                    <a:pt x="1563241" y="548919"/>
                  </a:lnTo>
                  <a:lnTo>
                    <a:pt x="1571244" y="509269"/>
                  </a:lnTo>
                  <a:lnTo>
                    <a:pt x="1571244" y="101853"/>
                  </a:lnTo>
                  <a:lnTo>
                    <a:pt x="1563241" y="62204"/>
                  </a:lnTo>
                  <a:lnTo>
                    <a:pt x="1541414" y="29829"/>
                  </a:lnTo>
                  <a:lnTo>
                    <a:pt x="1509039" y="8002"/>
                  </a:lnTo>
                  <a:lnTo>
                    <a:pt x="1469389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43400" y="4344923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0" y="101853"/>
                  </a:moveTo>
                  <a:lnTo>
                    <a:pt x="8002" y="62204"/>
                  </a:lnTo>
                  <a:lnTo>
                    <a:pt x="29829" y="29829"/>
                  </a:lnTo>
                  <a:lnTo>
                    <a:pt x="62204" y="8002"/>
                  </a:lnTo>
                  <a:lnTo>
                    <a:pt x="101853" y="0"/>
                  </a:lnTo>
                  <a:lnTo>
                    <a:pt x="1469389" y="0"/>
                  </a:lnTo>
                  <a:lnTo>
                    <a:pt x="1509039" y="8002"/>
                  </a:lnTo>
                  <a:lnTo>
                    <a:pt x="1541414" y="29829"/>
                  </a:lnTo>
                  <a:lnTo>
                    <a:pt x="1563241" y="62204"/>
                  </a:lnTo>
                  <a:lnTo>
                    <a:pt x="1571244" y="101853"/>
                  </a:lnTo>
                  <a:lnTo>
                    <a:pt x="1571244" y="509269"/>
                  </a:lnTo>
                  <a:lnTo>
                    <a:pt x="1563241" y="548919"/>
                  </a:lnTo>
                  <a:lnTo>
                    <a:pt x="1541414" y="581294"/>
                  </a:lnTo>
                  <a:lnTo>
                    <a:pt x="1509039" y="603121"/>
                  </a:lnTo>
                  <a:lnTo>
                    <a:pt x="1469389" y="611124"/>
                  </a:lnTo>
                  <a:lnTo>
                    <a:pt x="101853" y="611124"/>
                  </a:lnTo>
                  <a:lnTo>
                    <a:pt x="62204" y="603121"/>
                  </a:lnTo>
                  <a:lnTo>
                    <a:pt x="29829" y="581294"/>
                  </a:lnTo>
                  <a:lnTo>
                    <a:pt x="8002" y="548919"/>
                  </a:lnTo>
                  <a:lnTo>
                    <a:pt x="0" y="509269"/>
                  </a:lnTo>
                  <a:lnTo>
                    <a:pt x="0" y="10185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673853" y="4382211"/>
            <a:ext cx="9099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Evaluation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256778" y="2300985"/>
            <a:ext cx="3863975" cy="3874770"/>
            <a:chOff x="8256778" y="2300985"/>
            <a:chExt cx="3863975" cy="3874770"/>
          </a:xfrm>
        </p:grpSpPr>
        <p:sp>
          <p:nvSpPr>
            <p:cNvPr id="69" name="object 69"/>
            <p:cNvSpPr/>
            <p:nvPr/>
          </p:nvSpPr>
          <p:spPr>
            <a:xfrm>
              <a:off x="8263128" y="2308351"/>
              <a:ext cx="3851275" cy="3860800"/>
            </a:xfrm>
            <a:custGeom>
              <a:avLst/>
              <a:gdLst/>
              <a:ahLst/>
              <a:cxnLst/>
              <a:rect l="l" t="t" r="r" b="b"/>
              <a:pathLst>
                <a:path w="3851275" h="3860800">
                  <a:moveTo>
                    <a:pt x="2163522" y="3848100"/>
                  </a:moveTo>
                  <a:lnTo>
                    <a:pt x="1687625" y="3848100"/>
                  </a:lnTo>
                  <a:lnTo>
                    <a:pt x="1734577" y="3860800"/>
                  </a:lnTo>
                  <a:lnTo>
                    <a:pt x="2116570" y="3860800"/>
                  </a:lnTo>
                  <a:lnTo>
                    <a:pt x="2163522" y="3848100"/>
                  </a:lnTo>
                  <a:close/>
                </a:path>
                <a:path w="3851275" h="3860800">
                  <a:moveTo>
                    <a:pt x="2256374" y="3835400"/>
                  </a:moveTo>
                  <a:lnTo>
                    <a:pt x="1594773" y="3835400"/>
                  </a:lnTo>
                  <a:lnTo>
                    <a:pt x="1641019" y="3848100"/>
                  </a:lnTo>
                  <a:lnTo>
                    <a:pt x="2210128" y="3848100"/>
                  </a:lnTo>
                  <a:lnTo>
                    <a:pt x="2256374" y="3835400"/>
                  </a:lnTo>
                  <a:close/>
                </a:path>
                <a:path w="3851275" h="3860800">
                  <a:moveTo>
                    <a:pt x="2302245" y="38100"/>
                  </a:moveTo>
                  <a:lnTo>
                    <a:pt x="1548902" y="38100"/>
                  </a:lnTo>
                  <a:lnTo>
                    <a:pt x="1239429" y="127000"/>
                  </a:lnTo>
                  <a:lnTo>
                    <a:pt x="1197045" y="152400"/>
                  </a:lnTo>
                  <a:lnTo>
                    <a:pt x="1155160" y="165100"/>
                  </a:lnTo>
                  <a:lnTo>
                    <a:pt x="1113786" y="190500"/>
                  </a:lnTo>
                  <a:lnTo>
                    <a:pt x="1072938" y="203200"/>
                  </a:lnTo>
                  <a:lnTo>
                    <a:pt x="1032629" y="228600"/>
                  </a:lnTo>
                  <a:lnTo>
                    <a:pt x="992873" y="241300"/>
                  </a:lnTo>
                  <a:lnTo>
                    <a:pt x="915077" y="292100"/>
                  </a:lnTo>
                  <a:lnTo>
                    <a:pt x="877064" y="317500"/>
                  </a:lnTo>
                  <a:lnTo>
                    <a:pt x="839659" y="342900"/>
                  </a:lnTo>
                  <a:lnTo>
                    <a:pt x="802876" y="368300"/>
                  </a:lnTo>
                  <a:lnTo>
                    <a:pt x="766729" y="393700"/>
                  </a:lnTo>
                  <a:lnTo>
                    <a:pt x="731232" y="419100"/>
                  </a:lnTo>
                  <a:lnTo>
                    <a:pt x="696399" y="444500"/>
                  </a:lnTo>
                  <a:lnTo>
                    <a:pt x="662242" y="482600"/>
                  </a:lnTo>
                  <a:lnTo>
                    <a:pt x="628777" y="508000"/>
                  </a:lnTo>
                  <a:lnTo>
                    <a:pt x="596017" y="533400"/>
                  </a:lnTo>
                  <a:lnTo>
                    <a:pt x="563975" y="571500"/>
                  </a:lnTo>
                  <a:lnTo>
                    <a:pt x="532665" y="596900"/>
                  </a:lnTo>
                  <a:lnTo>
                    <a:pt x="502102" y="635000"/>
                  </a:lnTo>
                  <a:lnTo>
                    <a:pt x="472299" y="673100"/>
                  </a:lnTo>
                  <a:lnTo>
                    <a:pt x="443270" y="698500"/>
                  </a:lnTo>
                  <a:lnTo>
                    <a:pt x="415028" y="736600"/>
                  </a:lnTo>
                  <a:lnTo>
                    <a:pt x="387588" y="774700"/>
                  </a:lnTo>
                  <a:lnTo>
                    <a:pt x="360963" y="812800"/>
                  </a:lnTo>
                  <a:lnTo>
                    <a:pt x="335167" y="850900"/>
                  </a:lnTo>
                  <a:lnTo>
                    <a:pt x="310213" y="889000"/>
                  </a:lnTo>
                  <a:lnTo>
                    <a:pt x="286116" y="927100"/>
                  </a:lnTo>
                  <a:lnTo>
                    <a:pt x="262889" y="965200"/>
                  </a:lnTo>
                  <a:lnTo>
                    <a:pt x="240547" y="1003300"/>
                  </a:lnTo>
                  <a:lnTo>
                    <a:pt x="219102" y="1041400"/>
                  </a:lnTo>
                  <a:lnTo>
                    <a:pt x="198569" y="1079500"/>
                  </a:lnTo>
                  <a:lnTo>
                    <a:pt x="178962" y="1117600"/>
                  </a:lnTo>
                  <a:lnTo>
                    <a:pt x="160294" y="1168400"/>
                  </a:lnTo>
                  <a:lnTo>
                    <a:pt x="142578" y="1206500"/>
                  </a:lnTo>
                  <a:lnTo>
                    <a:pt x="125830" y="1244600"/>
                  </a:lnTo>
                  <a:lnTo>
                    <a:pt x="110062" y="1295400"/>
                  </a:lnTo>
                  <a:lnTo>
                    <a:pt x="95289" y="1333500"/>
                  </a:lnTo>
                  <a:lnTo>
                    <a:pt x="81524" y="1384300"/>
                  </a:lnTo>
                  <a:lnTo>
                    <a:pt x="68781" y="1422400"/>
                  </a:lnTo>
                  <a:lnTo>
                    <a:pt x="57073" y="1473200"/>
                  </a:lnTo>
                  <a:lnTo>
                    <a:pt x="46415" y="1511300"/>
                  </a:lnTo>
                  <a:lnTo>
                    <a:pt x="36821" y="1562100"/>
                  </a:lnTo>
                  <a:lnTo>
                    <a:pt x="28303" y="1600200"/>
                  </a:lnTo>
                  <a:lnTo>
                    <a:pt x="20877" y="1651000"/>
                  </a:lnTo>
                  <a:lnTo>
                    <a:pt x="14555" y="1701800"/>
                  </a:lnTo>
                  <a:lnTo>
                    <a:pt x="9352" y="1739900"/>
                  </a:lnTo>
                  <a:lnTo>
                    <a:pt x="5281" y="1790700"/>
                  </a:lnTo>
                  <a:lnTo>
                    <a:pt x="2356" y="1841500"/>
                  </a:lnTo>
                  <a:lnTo>
                    <a:pt x="591" y="1892300"/>
                  </a:lnTo>
                  <a:lnTo>
                    <a:pt x="0" y="1930400"/>
                  </a:lnTo>
                  <a:lnTo>
                    <a:pt x="591" y="1981200"/>
                  </a:lnTo>
                  <a:lnTo>
                    <a:pt x="2356" y="2032000"/>
                  </a:lnTo>
                  <a:lnTo>
                    <a:pt x="5281" y="2082800"/>
                  </a:lnTo>
                  <a:lnTo>
                    <a:pt x="9352" y="2133600"/>
                  </a:lnTo>
                  <a:lnTo>
                    <a:pt x="14555" y="2171700"/>
                  </a:lnTo>
                  <a:lnTo>
                    <a:pt x="20877" y="2222500"/>
                  </a:lnTo>
                  <a:lnTo>
                    <a:pt x="28303" y="2273300"/>
                  </a:lnTo>
                  <a:lnTo>
                    <a:pt x="36821" y="2311400"/>
                  </a:lnTo>
                  <a:lnTo>
                    <a:pt x="46415" y="2362200"/>
                  </a:lnTo>
                  <a:lnTo>
                    <a:pt x="57073" y="2400300"/>
                  </a:lnTo>
                  <a:lnTo>
                    <a:pt x="68781" y="2451100"/>
                  </a:lnTo>
                  <a:lnTo>
                    <a:pt x="81524" y="2489200"/>
                  </a:lnTo>
                  <a:lnTo>
                    <a:pt x="95289" y="2540000"/>
                  </a:lnTo>
                  <a:lnTo>
                    <a:pt x="110062" y="2578100"/>
                  </a:lnTo>
                  <a:lnTo>
                    <a:pt x="125830" y="2628900"/>
                  </a:lnTo>
                  <a:lnTo>
                    <a:pt x="142578" y="2667000"/>
                  </a:lnTo>
                  <a:lnTo>
                    <a:pt x="160294" y="2705100"/>
                  </a:lnTo>
                  <a:lnTo>
                    <a:pt x="178962" y="2755900"/>
                  </a:lnTo>
                  <a:lnTo>
                    <a:pt x="198569" y="2794000"/>
                  </a:lnTo>
                  <a:lnTo>
                    <a:pt x="219102" y="2832100"/>
                  </a:lnTo>
                  <a:lnTo>
                    <a:pt x="240547" y="2870200"/>
                  </a:lnTo>
                  <a:lnTo>
                    <a:pt x="262890" y="2908300"/>
                  </a:lnTo>
                  <a:lnTo>
                    <a:pt x="286116" y="2946400"/>
                  </a:lnTo>
                  <a:lnTo>
                    <a:pt x="310213" y="2984500"/>
                  </a:lnTo>
                  <a:lnTo>
                    <a:pt x="335167" y="3022600"/>
                  </a:lnTo>
                  <a:lnTo>
                    <a:pt x="360963" y="3060700"/>
                  </a:lnTo>
                  <a:lnTo>
                    <a:pt x="387588" y="3098800"/>
                  </a:lnTo>
                  <a:lnTo>
                    <a:pt x="415028" y="3136900"/>
                  </a:lnTo>
                  <a:lnTo>
                    <a:pt x="443270" y="3175000"/>
                  </a:lnTo>
                  <a:lnTo>
                    <a:pt x="472299" y="3200400"/>
                  </a:lnTo>
                  <a:lnTo>
                    <a:pt x="502102" y="3238500"/>
                  </a:lnTo>
                  <a:lnTo>
                    <a:pt x="532665" y="3263900"/>
                  </a:lnTo>
                  <a:lnTo>
                    <a:pt x="563975" y="3302000"/>
                  </a:lnTo>
                  <a:lnTo>
                    <a:pt x="596017" y="3327400"/>
                  </a:lnTo>
                  <a:lnTo>
                    <a:pt x="628777" y="3365500"/>
                  </a:lnTo>
                  <a:lnTo>
                    <a:pt x="662242" y="3390900"/>
                  </a:lnTo>
                  <a:lnTo>
                    <a:pt x="696399" y="3416300"/>
                  </a:lnTo>
                  <a:lnTo>
                    <a:pt x="731232" y="3454400"/>
                  </a:lnTo>
                  <a:lnTo>
                    <a:pt x="766729" y="3479800"/>
                  </a:lnTo>
                  <a:lnTo>
                    <a:pt x="802876" y="3505200"/>
                  </a:lnTo>
                  <a:lnTo>
                    <a:pt x="839659" y="3530600"/>
                  </a:lnTo>
                  <a:lnTo>
                    <a:pt x="877064" y="3556000"/>
                  </a:lnTo>
                  <a:lnTo>
                    <a:pt x="915077" y="3581400"/>
                  </a:lnTo>
                  <a:lnTo>
                    <a:pt x="992873" y="3632200"/>
                  </a:lnTo>
                  <a:lnTo>
                    <a:pt x="1032629" y="3644900"/>
                  </a:lnTo>
                  <a:lnTo>
                    <a:pt x="1072938" y="3670300"/>
                  </a:lnTo>
                  <a:lnTo>
                    <a:pt x="1113786" y="3683000"/>
                  </a:lnTo>
                  <a:lnTo>
                    <a:pt x="1155160" y="3708400"/>
                  </a:lnTo>
                  <a:lnTo>
                    <a:pt x="1197045" y="3721100"/>
                  </a:lnTo>
                  <a:lnTo>
                    <a:pt x="1239429" y="3746500"/>
                  </a:lnTo>
                  <a:lnTo>
                    <a:pt x="1282297" y="3759200"/>
                  </a:lnTo>
                  <a:lnTo>
                    <a:pt x="1548902" y="3835400"/>
                  </a:lnTo>
                  <a:lnTo>
                    <a:pt x="2302245" y="3835400"/>
                  </a:lnTo>
                  <a:lnTo>
                    <a:pt x="2568850" y="3759200"/>
                  </a:lnTo>
                  <a:lnTo>
                    <a:pt x="2611718" y="3746500"/>
                  </a:lnTo>
                  <a:lnTo>
                    <a:pt x="2654102" y="3721100"/>
                  </a:lnTo>
                  <a:lnTo>
                    <a:pt x="2695987" y="3708400"/>
                  </a:lnTo>
                  <a:lnTo>
                    <a:pt x="2737361" y="3683000"/>
                  </a:lnTo>
                  <a:lnTo>
                    <a:pt x="2778209" y="3670300"/>
                  </a:lnTo>
                  <a:lnTo>
                    <a:pt x="2818518" y="3644900"/>
                  </a:lnTo>
                  <a:lnTo>
                    <a:pt x="2858274" y="3632200"/>
                  </a:lnTo>
                  <a:lnTo>
                    <a:pt x="2936070" y="3581400"/>
                  </a:lnTo>
                  <a:lnTo>
                    <a:pt x="2974083" y="3556000"/>
                  </a:lnTo>
                  <a:lnTo>
                    <a:pt x="3011488" y="3530600"/>
                  </a:lnTo>
                  <a:lnTo>
                    <a:pt x="3048271" y="3505200"/>
                  </a:lnTo>
                  <a:lnTo>
                    <a:pt x="3084418" y="3479800"/>
                  </a:lnTo>
                  <a:lnTo>
                    <a:pt x="3119915" y="3454400"/>
                  </a:lnTo>
                  <a:lnTo>
                    <a:pt x="3154748" y="3416300"/>
                  </a:lnTo>
                  <a:lnTo>
                    <a:pt x="3188905" y="3390900"/>
                  </a:lnTo>
                  <a:lnTo>
                    <a:pt x="3222370" y="3365500"/>
                  </a:lnTo>
                  <a:lnTo>
                    <a:pt x="3255130" y="3327400"/>
                  </a:lnTo>
                  <a:lnTo>
                    <a:pt x="3287172" y="3302000"/>
                  </a:lnTo>
                  <a:lnTo>
                    <a:pt x="3318482" y="3263900"/>
                  </a:lnTo>
                  <a:lnTo>
                    <a:pt x="3349045" y="3238500"/>
                  </a:lnTo>
                  <a:lnTo>
                    <a:pt x="3378848" y="3200400"/>
                  </a:lnTo>
                  <a:lnTo>
                    <a:pt x="3407877" y="3175000"/>
                  </a:lnTo>
                  <a:lnTo>
                    <a:pt x="3436119" y="3136900"/>
                  </a:lnTo>
                  <a:lnTo>
                    <a:pt x="3463559" y="3098800"/>
                  </a:lnTo>
                  <a:lnTo>
                    <a:pt x="3490184" y="3060700"/>
                  </a:lnTo>
                  <a:lnTo>
                    <a:pt x="3515980" y="3022600"/>
                  </a:lnTo>
                  <a:lnTo>
                    <a:pt x="3540934" y="2984500"/>
                  </a:lnTo>
                  <a:lnTo>
                    <a:pt x="3565031" y="2946400"/>
                  </a:lnTo>
                  <a:lnTo>
                    <a:pt x="3588258" y="2908300"/>
                  </a:lnTo>
                  <a:lnTo>
                    <a:pt x="1877519" y="2908300"/>
                  </a:lnTo>
                  <a:lnTo>
                    <a:pt x="1830075" y="2895600"/>
                  </a:lnTo>
                  <a:lnTo>
                    <a:pt x="1783296" y="2895600"/>
                  </a:lnTo>
                  <a:lnTo>
                    <a:pt x="1647502" y="2857500"/>
                  </a:lnTo>
                  <a:lnTo>
                    <a:pt x="1561309" y="2832100"/>
                  </a:lnTo>
                  <a:lnTo>
                    <a:pt x="1519680" y="2819400"/>
                  </a:lnTo>
                  <a:lnTo>
                    <a:pt x="1479101" y="2794000"/>
                  </a:lnTo>
                  <a:lnTo>
                    <a:pt x="1439629" y="2768600"/>
                  </a:lnTo>
                  <a:lnTo>
                    <a:pt x="1401319" y="2743200"/>
                  </a:lnTo>
                  <a:lnTo>
                    <a:pt x="1364225" y="2717800"/>
                  </a:lnTo>
                  <a:lnTo>
                    <a:pt x="1328403" y="2692400"/>
                  </a:lnTo>
                  <a:lnTo>
                    <a:pt x="1293908" y="2667000"/>
                  </a:lnTo>
                  <a:lnTo>
                    <a:pt x="1260795" y="2641600"/>
                  </a:lnTo>
                  <a:lnTo>
                    <a:pt x="1229119" y="2603500"/>
                  </a:lnTo>
                  <a:lnTo>
                    <a:pt x="1198936" y="2565400"/>
                  </a:lnTo>
                  <a:lnTo>
                    <a:pt x="1170301" y="2540000"/>
                  </a:lnTo>
                  <a:lnTo>
                    <a:pt x="1143268" y="2501900"/>
                  </a:lnTo>
                  <a:lnTo>
                    <a:pt x="1117893" y="2463800"/>
                  </a:lnTo>
                  <a:lnTo>
                    <a:pt x="1094232" y="2425700"/>
                  </a:lnTo>
                  <a:lnTo>
                    <a:pt x="1072338" y="2387600"/>
                  </a:lnTo>
                  <a:lnTo>
                    <a:pt x="1052268" y="2349500"/>
                  </a:lnTo>
                  <a:lnTo>
                    <a:pt x="1034076" y="2298700"/>
                  </a:lnTo>
                  <a:lnTo>
                    <a:pt x="1017818" y="2260600"/>
                  </a:lnTo>
                  <a:lnTo>
                    <a:pt x="1003549" y="2209800"/>
                  </a:lnTo>
                  <a:lnTo>
                    <a:pt x="991323" y="2171700"/>
                  </a:lnTo>
                  <a:lnTo>
                    <a:pt x="981197" y="2120900"/>
                  </a:lnTo>
                  <a:lnTo>
                    <a:pt x="973225" y="2082800"/>
                  </a:lnTo>
                  <a:lnTo>
                    <a:pt x="967463" y="2032000"/>
                  </a:lnTo>
                  <a:lnTo>
                    <a:pt x="963965" y="1981200"/>
                  </a:lnTo>
                  <a:lnTo>
                    <a:pt x="962787" y="1930400"/>
                  </a:lnTo>
                  <a:lnTo>
                    <a:pt x="963965" y="1892300"/>
                  </a:lnTo>
                  <a:lnTo>
                    <a:pt x="967463" y="1841500"/>
                  </a:lnTo>
                  <a:lnTo>
                    <a:pt x="973225" y="1790700"/>
                  </a:lnTo>
                  <a:lnTo>
                    <a:pt x="981197" y="1752600"/>
                  </a:lnTo>
                  <a:lnTo>
                    <a:pt x="991323" y="1701800"/>
                  </a:lnTo>
                  <a:lnTo>
                    <a:pt x="1003549" y="1651000"/>
                  </a:lnTo>
                  <a:lnTo>
                    <a:pt x="1017818" y="1612900"/>
                  </a:lnTo>
                  <a:lnTo>
                    <a:pt x="1034076" y="1574800"/>
                  </a:lnTo>
                  <a:lnTo>
                    <a:pt x="1052268" y="1524000"/>
                  </a:lnTo>
                  <a:lnTo>
                    <a:pt x="1072338" y="1485900"/>
                  </a:lnTo>
                  <a:lnTo>
                    <a:pt x="1094231" y="1447800"/>
                  </a:lnTo>
                  <a:lnTo>
                    <a:pt x="1117893" y="1409700"/>
                  </a:lnTo>
                  <a:lnTo>
                    <a:pt x="1143268" y="1371600"/>
                  </a:lnTo>
                  <a:lnTo>
                    <a:pt x="1170301" y="1333500"/>
                  </a:lnTo>
                  <a:lnTo>
                    <a:pt x="1198936" y="1295400"/>
                  </a:lnTo>
                  <a:lnTo>
                    <a:pt x="1229119" y="1270000"/>
                  </a:lnTo>
                  <a:lnTo>
                    <a:pt x="1260795" y="1231900"/>
                  </a:lnTo>
                  <a:lnTo>
                    <a:pt x="1293908" y="1206500"/>
                  </a:lnTo>
                  <a:lnTo>
                    <a:pt x="1328403" y="1181100"/>
                  </a:lnTo>
                  <a:lnTo>
                    <a:pt x="1364225" y="1155700"/>
                  </a:lnTo>
                  <a:lnTo>
                    <a:pt x="1401319" y="1130300"/>
                  </a:lnTo>
                  <a:lnTo>
                    <a:pt x="1439629" y="1104900"/>
                  </a:lnTo>
                  <a:lnTo>
                    <a:pt x="1479101" y="1079500"/>
                  </a:lnTo>
                  <a:lnTo>
                    <a:pt x="1519680" y="1054100"/>
                  </a:lnTo>
                  <a:lnTo>
                    <a:pt x="1603935" y="1028700"/>
                  </a:lnTo>
                  <a:lnTo>
                    <a:pt x="1647502" y="1003300"/>
                  </a:lnTo>
                  <a:lnTo>
                    <a:pt x="1691954" y="990600"/>
                  </a:lnTo>
                  <a:lnTo>
                    <a:pt x="1737238" y="990600"/>
                  </a:lnTo>
                  <a:lnTo>
                    <a:pt x="1783296" y="977900"/>
                  </a:lnTo>
                  <a:lnTo>
                    <a:pt x="1830075" y="977900"/>
                  </a:lnTo>
                  <a:lnTo>
                    <a:pt x="1877519" y="965200"/>
                  </a:lnTo>
                  <a:lnTo>
                    <a:pt x="3588257" y="965200"/>
                  </a:lnTo>
                  <a:lnTo>
                    <a:pt x="3565031" y="927100"/>
                  </a:lnTo>
                  <a:lnTo>
                    <a:pt x="3540934" y="889000"/>
                  </a:lnTo>
                  <a:lnTo>
                    <a:pt x="3515980" y="850900"/>
                  </a:lnTo>
                  <a:lnTo>
                    <a:pt x="3490184" y="812800"/>
                  </a:lnTo>
                  <a:lnTo>
                    <a:pt x="3463559" y="774700"/>
                  </a:lnTo>
                  <a:lnTo>
                    <a:pt x="3436119" y="736600"/>
                  </a:lnTo>
                  <a:lnTo>
                    <a:pt x="3407877" y="698500"/>
                  </a:lnTo>
                  <a:lnTo>
                    <a:pt x="3378848" y="673100"/>
                  </a:lnTo>
                  <a:lnTo>
                    <a:pt x="3349045" y="635000"/>
                  </a:lnTo>
                  <a:lnTo>
                    <a:pt x="3318482" y="596900"/>
                  </a:lnTo>
                  <a:lnTo>
                    <a:pt x="3287172" y="571500"/>
                  </a:lnTo>
                  <a:lnTo>
                    <a:pt x="3255130" y="533400"/>
                  </a:lnTo>
                  <a:lnTo>
                    <a:pt x="3222370" y="508000"/>
                  </a:lnTo>
                  <a:lnTo>
                    <a:pt x="3188905" y="482600"/>
                  </a:lnTo>
                  <a:lnTo>
                    <a:pt x="3154748" y="444500"/>
                  </a:lnTo>
                  <a:lnTo>
                    <a:pt x="3119915" y="419100"/>
                  </a:lnTo>
                  <a:lnTo>
                    <a:pt x="3084418" y="393700"/>
                  </a:lnTo>
                  <a:lnTo>
                    <a:pt x="3048271" y="368300"/>
                  </a:lnTo>
                  <a:lnTo>
                    <a:pt x="3011488" y="342900"/>
                  </a:lnTo>
                  <a:lnTo>
                    <a:pt x="2974083" y="317500"/>
                  </a:lnTo>
                  <a:lnTo>
                    <a:pt x="2936070" y="292100"/>
                  </a:lnTo>
                  <a:lnTo>
                    <a:pt x="2858274" y="241300"/>
                  </a:lnTo>
                  <a:lnTo>
                    <a:pt x="2818518" y="228600"/>
                  </a:lnTo>
                  <a:lnTo>
                    <a:pt x="2778209" y="203200"/>
                  </a:lnTo>
                  <a:lnTo>
                    <a:pt x="2737361" y="190500"/>
                  </a:lnTo>
                  <a:lnTo>
                    <a:pt x="2695987" y="165100"/>
                  </a:lnTo>
                  <a:lnTo>
                    <a:pt x="2654102" y="152400"/>
                  </a:lnTo>
                  <a:lnTo>
                    <a:pt x="2611718" y="127000"/>
                  </a:lnTo>
                  <a:lnTo>
                    <a:pt x="2302245" y="38100"/>
                  </a:lnTo>
                  <a:close/>
                </a:path>
                <a:path w="3851275" h="3860800">
                  <a:moveTo>
                    <a:pt x="3588257" y="965200"/>
                  </a:moveTo>
                  <a:lnTo>
                    <a:pt x="1973628" y="965200"/>
                  </a:lnTo>
                  <a:lnTo>
                    <a:pt x="2021072" y="977900"/>
                  </a:lnTo>
                  <a:lnTo>
                    <a:pt x="2067851" y="977900"/>
                  </a:lnTo>
                  <a:lnTo>
                    <a:pt x="2113909" y="990600"/>
                  </a:lnTo>
                  <a:lnTo>
                    <a:pt x="2159193" y="990600"/>
                  </a:lnTo>
                  <a:lnTo>
                    <a:pt x="2203645" y="1003300"/>
                  </a:lnTo>
                  <a:lnTo>
                    <a:pt x="2247212" y="1028700"/>
                  </a:lnTo>
                  <a:lnTo>
                    <a:pt x="2331467" y="1054100"/>
                  </a:lnTo>
                  <a:lnTo>
                    <a:pt x="2372046" y="1079500"/>
                  </a:lnTo>
                  <a:lnTo>
                    <a:pt x="2411518" y="1104900"/>
                  </a:lnTo>
                  <a:lnTo>
                    <a:pt x="2449828" y="1130300"/>
                  </a:lnTo>
                  <a:lnTo>
                    <a:pt x="2486922" y="1155700"/>
                  </a:lnTo>
                  <a:lnTo>
                    <a:pt x="2522744" y="1181100"/>
                  </a:lnTo>
                  <a:lnTo>
                    <a:pt x="2557239" y="1206500"/>
                  </a:lnTo>
                  <a:lnTo>
                    <a:pt x="2590352" y="1231900"/>
                  </a:lnTo>
                  <a:lnTo>
                    <a:pt x="2622028" y="1270000"/>
                  </a:lnTo>
                  <a:lnTo>
                    <a:pt x="2652211" y="1295400"/>
                  </a:lnTo>
                  <a:lnTo>
                    <a:pt x="2680846" y="1333500"/>
                  </a:lnTo>
                  <a:lnTo>
                    <a:pt x="2707879" y="1371600"/>
                  </a:lnTo>
                  <a:lnTo>
                    <a:pt x="2733254" y="1409700"/>
                  </a:lnTo>
                  <a:lnTo>
                    <a:pt x="2756916" y="1447800"/>
                  </a:lnTo>
                  <a:lnTo>
                    <a:pt x="2778809" y="1485900"/>
                  </a:lnTo>
                  <a:lnTo>
                    <a:pt x="2798879" y="1524000"/>
                  </a:lnTo>
                  <a:lnTo>
                    <a:pt x="2817071" y="1574800"/>
                  </a:lnTo>
                  <a:lnTo>
                    <a:pt x="2833329" y="1612900"/>
                  </a:lnTo>
                  <a:lnTo>
                    <a:pt x="2847598" y="1651000"/>
                  </a:lnTo>
                  <a:lnTo>
                    <a:pt x="2859824" y="1701800"/>
                  </a:lnTo>
                  <a:lnTo>
                    <a:pt x="2869950" y="1752600"/>
                  </a:lnTo>
                  <a:lnTo>
                    <a:pt x="2877922" y="1790700"/>
                  </a:lnTo>
                  <a:lnTo>
                    <a:pt x="2883684" y="1841500"/>
                  </a:lnTo>
                  <a:lnTo>
                    <a:pt x="2887182" y="1892300"/>
                  </a:lnTo>
                  <a:lnTo>
                    <a:pt x="2888361" y="1930400"/>
                  </a:lnTo>
                  <a:lnTo>
                    <a:pt x="2887182" y="1981200"/>
                  </a:lnTo>
                  <a:lnTo>
                    <a:pt x="2883684" y="2032000"/>
                  </a:lnTo>
                  <a:lnTo>
                    <a:pt x="2877922" y="2082800"/>
                  </a:lnTo>
                  <a:lnTo>
                    <a:pt x="2869950" y="2120900"/>
                  </a:lnTo>
                  <a:lnTo>
                    <a:pt x="2859824" y="2171700"/>
                  </a:lnTo>
                  <a:lnTo>
                    <a:pt x="2847598" y="2209800"/>
                  </a:lnTo>
                  <a:lnTo>
                    <a:pt x="2833329" y="2260600"/>
                  </a:lnTo>
                  <a:lnTo>
                    <a:pt x="2817071" y="2298700"/>
                  </a:lnTo>
                  <a:lnTo>
                    <a:pt x="2798879" y="2349500"/>
                  </a:lnTo>
                  <a:lnTo>
                    <a:pt x="2778809" y="2387600"/>
                  </a:lnTo>
                  <a:lnTo>
                    <a:pt x="2756916" y="2425700"/>
                  </a:lnTo>
                  <a:lnTo>
                    <a:pt x="2733254" y="2463800"/>
                  </a:lnTo>
                  <a:lnTo>
                    <a:pt x="2707879" y="2501900"/>
                  </a:lnTo>
                  <a:lnTo>
                    <a:pt x="2680846" y="2540000"/>
                  </a:lnTo>
                  <a:lnTo>
                    <a:pt x="2652211" y="2565400"/>
                  </a:lnTo>
                  <a:lnTo>
                    <a:pt x="2622028" y="2603500"/>
                  </a:lnTo>
                  <a:lnTo>
                    <a:pt x="2590352" y="2641600"/>
                  </a:lnTo>
                  <a:lnTo>
                    <a:pt x="2557239" y="2667000"/>
                  </a:lnTo>
                  <a:lnTo>
                    <a:pt x="2522744" y="2692400"/>
                  </a:lnTo>
                  <a:lnTo>
                    <a:pt x="2486922" y="2717800"/>
                  </a:lnTo>
                  <a:lnTo>
                    <a:pt x="2449828" y="2743200"/>
                  </a:lnTo>
                  <a:lnTo>
                    <a:pt x="2411518" y="2768600"/>
                  </a:lnTo>
                  <a:lnTo>
                    <a:pt x="2372046" y="2794000"/>
                  </a:lnTo>
                  <a:lnTo>
                    <a:pt x="2331467" y="2819400"/>
                  </a:lnTo>
                  <a:lnTo>
                    <a:pt x="2289838" y="2832100"/>
                  </a:lnTo>
                  <a:lnTo>
                    <a:pt x="2203645" y="2857500"/>
                  </a:lnTo>
                  <a:lnTo>
                    <a:pt x="2067851" y="2895600"/>
                  </a:lnTo>
                  <a:lnTo>
                    <a:pt x="2021072" y="2895600"/>
                  </a:lnTo>
                  <a:lnTo>
                    <a:pt x="1973628" y="2908300"/>
                  </a:lnTo>
                  <a:lnTo>
                    <a:pt x="3588258" y="2908300"/>
                  </a:lnTo>
                  <a:lnTo>
                    <a:pt x="3610600" y="2870200"/>
                  </a:lnTo>
                  <a:lnTo>
                    <a:pt x="3632045" y="2832100"/>
                  </a:lnTo>
                  <a:lnTo>
                    <a:pt x="3652578" y="2794000"/>
                  </a:lnTo>
                  <a:lnTo>
                    <a:pt x="3672185" y="2755900"/>
                  </a:lnTo>
                  <a:lnTo>
                    <a:pt x="3690853" y="2705100"/>
                  </a:lnTo>
                  <a:lnTo>
                    <a:pt x="3708569" y="2667000"/>
                  </a:lnTo>
                  <a:lnTo>
                    <a:pt x="3725317" y="2628900"/>
                  </a:lnTo>
                  <a:lnTo>
                    <a:pt x="3741085" y="2578100"/>
                  </a:lnTo>
                  <a:lnTo>
                    <a:pt x="3755858" y="2540000"/>
                  </a:lnTo>
                  <a:lnTo>
                    <a:pt x="3769623" y="2489200"/>
                  </a:lnTo>
                  <a:lnTo>
                    <a:pt x="3782366" y="2451100"/>
                  </a:lnTo>
                  <a:lnTo>
                    <a:pt x="3794074" y="2400300"/>
                  </a:lnTo>
                  <a:lnTo>
                    <a:pt x="3804732" y="2362200"/>
                  </a:lnTo>
                  <a:lnTo>
                    <a:pt x="3814326" y="2311400"/>
                  </a:lnTo>
                  <a:lnTo>
                    <a:pt x="3822844" y="2273300"/>
                  </a:lnTo>
                  <a:lnTo>
                    <a:pt x="3830270" y="2222500"/>
                  </a:lnTo>
                  <a:lnTo>
                    <a:pt x="3836592" y="2171700"/>
                  </a:lnTo>
                  <a:lnTo>
                    <a:pt x="3841795" y="2133600"/>
                  </a:lnTo>
                  <a:lnTo>
                    <a:pt x="3845866" y="2082800"/>
                  </a:lnTo>
                  <a:lnTo>
                    <a:pt x="3848791" y="2032000"/>
                  </a:lnTo>
                  <a:lnTo>
                    <a:pt x="3850556" y="1981200"/>
                  </a:lnTo>
                  <a:lnTo>
                    <a:pt x="3851148" y="1930400"/>
                  </a:lnTo>
                  <a:lnTo>
                    <a:pt x="3850556" y="1892300"/>
                  </a:lnTo>
                  <a:lnTo>
                    <a:pt x="3848791" y="1841500"/>
                  </a:lnTo>
                  <a:lnTo>
                    <a:pt x="3845866" y="1790700"/>
                  </a:lnTo>
                  <a:lnTo>
                    <a:pt x="3841795" y="1739900"/>
                  </a:lnTo>
                  <a:lnTo>
                    <a:pt x="3836592" y="1701800"/>
                  </a:lnTo>
                  <a:lnTo>
                    <a:pt x="3830270" y="1651000"/>
                  </a:lnTo>
                  <a:lnTo>
                    <a:pt x="3822844" y="1600200"/>
                  </a:lnTo>
                  <a:lnTo>
                    <a:pt x="3814326" y="1562100"/>
                  </a:lnTo>
                  <a:lnTo>
                    <a:pt x="3804732" y="1511300"/>
                  </a:lnTo>
                  <a:lnTo>
                    <a:pt x="3794074" y="1473200"/>
                  </a:lnTo>
                  <a:lnTo>
                    <a:pt x="3782366" y="1422400"/>
                  </a:lnTo>
                  <a:lnTo>
                    <a:pt x="3769623" y="1384300"/>
                  </a:lnTo>
                  <a:lnTo>
                    <a:pt x="3755858" y="1333500"/>
                  </a:lnTo>
                  <a:lnTo>
                    <a:pt x="3741085" y="1295400"/>
                  </a:lnTo>
                  <a:lnTo>
                    <a:pt x="3725317" y="1244600"/>
                  </a:lnTo>
                  <a:lnTo>
                    <a:pt x="3708569" y="1206500"/>
                  </a:lnTo>
                  <a:lnTo>
                    <a:pt x="3690853" y="1168400"/>
                  </a:lnTo>
                  <a:lnTo>
                    <a:pt x="3672185" y="1117600"/>
                  </a:lnTo>
                  <a:lnTo>
                    <a:pt x="3652578" y="1079500"/>
                  </a:lnTo>
                  <a:lnTo>
                    <a:pt x="3632045" y="1041400"/>
                  </a:lnTo>
                  <a:lnTo>
                    <a:pt x="3610600" y="1003300"/>
                  </a:lnTo>
                  <a:lnTo>
                    <a:pt x="3588257" y="965200"/>
                  </a:lnTo>
                  <a:close/>
                </a:path>
                <a:path w="3851275" h="3860800">
                  <a:moveTo>
                    <a:pt x="2210128" y="25400"/>
                  </a:moveTo>
                  <a:lnTo>
                    <a:pt x="1641019" y="25400"/>
                  </a:lnTo>
                  <a:lnTo>
                    <a:pt x="1594773" y="38100"/>
                  </a:lnTo>
                  <a:lnTo>
                    <a:pt x="2256374" y="38100"/>
                  </a:lnTo>
                  <a:lnTo>
                    <a:pt x="2210128" y="25400"/>
                  </a:lnTo>
                  <a:close/>
                </a:path>
                <a:path w="3851275" h="3860800">
                  <a:moveTo>
                    <a:pt x="2116570" y="12700"/>
                  </a:moveTo>
                  <a:lnTo>
                    <a:pt x="1734577" y="12700"/>
                  </a:lnTo>
                  <a:lnTo>
                    <a:pt x="1687625" y="25400"/>
                  </a:lnTo>
                  <a:lnTo>
                    <a:pt x="2163522" y="25400"/>
                  </a:lnTo>
                  <a:lnTo>
                    <a:pt x="2116570" y="12700"/>
                  </a:lnTo>
                  <a:close/>
                </a:path>
                <a:path w="3851275" h="3860800">
                  <a:moveTo>
                    <a:pt x="1973773" y="0"/>
                  </a:moveTo>
                  <a:lnTo>
                    <a:pt x="1877374" y="0"/>
                  </a:lnTo>
                  <a:lnTo>
                    <a:pt x="1829465" y="12700"/>
                  </a:lnTo>
                  <a:lnTo>
                    <a:pt x="2021682" y="12700"/>
                  </a:lnTo>
                  <a:lnTo>
                    <a:pt x="197377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63128" y="2307335"/>
              <a:ext cx="3851275" cy="3862070"/>
            </a:xfrm>
            <a:custGeom>
              <a:avLst/>
              <a:gdLst/>
              <a:ahLst/>
              <a:cxnLst/>
              <a:rect l="l" t="t" r="r" b="b"/>
              <a:pathLst>
                <a:path w="3851275" h="3862070">
                  <a:moveTo>
                    <a:pt x="0" y="1930908"/>
                  </a:moveTo>
                  <a:lnTo>
                    <a:pt x="591" y="1882575"/>
                  </a:lnTo>
                  <a:lnTo>
                    <a:pt x="2356" y="1834535"/>
                  </a:lnTo>
                  <a:lnTo>
                    <a:pt x="5281" y="1786801"/>
                  </a:lnTo>
                  <a:lnTo>
                    <a:pt x="9352" y="1739386"/>
                  </a:lnTo>
                  <a:lnTo>
                    <a:pt x="14555" y="1692304"/>
                  </a:lnTo>
                  <a:lnTo>
                    <a:pt x="20877" y="1645570"/>
                  </a:lnTo>
                  <a:lnTo>
                    <a:pt x="28303" y="1599197"/>
                  </a:lnTo>
                  <a:lnTo>
                    <a:pt x="36821" y="1553199"/>
                  </a:lnTo>
                  <a:lnTo>
                    <a:pt x="46415" y="1507590"/>
                  </a:lnTo>
                  <a:lnTo>
                    <a:pt x="57073" y="1462383"/>
                  </a:lnTo>
                  <a:lnTo>
                    <a:pt x="68781" y="1417593"/>
                  </a:lnTo>
                  <a:lnTo>
                    <a:pt x="81524" y="1373233"/>
                  </a:lnTo>
                  <a:lnTo>
                    <a:pt x="95289" y="1329317"/>
                  </a:lnTo>
                  <a:lnTo>
                    <a:pt x="110062" y="1285859"/>
                  </a:lnTo>
                  <a:lnTo>
                    <a:pt x="125830" y="1242872"/>
                  </a:lnTo>
                  <a:lnTo>
                    <a:pt x="142578" y="1200372"/>
                  </a:lnTo>
                  <a:lnTo>
                    <a:pt x="160294" y="1158370"/>
                  </a:lnTo>
                  <a:lnTo>
                    <a:pt x="178962" y="1116882"/>
                  </a:lnTo>
                  <a:lnTo>
                    <a:pt x="198569" y="1075921"/>
                  </a:lnTo>
                  <a:lnTo>
                    <a:pt x="219102" y="1035500"/>
                  </a:lnTo>
                  <a:lnTo>
                    <a:pt x="240547" y="995635"/>
                  </a:lnTo>
                  <a:lnTo>
                    <a:pt x="262889" y="956338"/>
                  </a:lnTo>
                  <a:lnTo>
                    <a:pt x="286116" y="917623"/>
                  </a:lnTo>
                  <a:lnTo>
                    <a:pt x="310213" y="879504"/>
                  </a:lnTo>
                  <a:lnTo>
                    <a:pt x="335167" y="841996"/>
                  </a:lnTo>
                  <a:lnTo>
                    <a:pt x="360963" y="805111"/>
                  </a:lnTo>
                  <a:lnTo>
                    <a:pt x="387588" y="768864"/>
                  </a:lnTo>
                  <a:lnTo>
                    <a:pt x="415028" y="733268"/>
                  </a:lnTo>
                  <a:lnTo>
                    <a:pt x="443270" y="698338"/>
                  </a:lnTo>
                  <a:lnTo>
                    <a:pt x="472299" y="664087"/>
                  </a:lnTo>
                  <a:lnTo>
                    <a:pt x="502102" y="630529"/>
                  </a:lnTo>
                  <a:lnTo>
                    <a:pt x="532665" y="597677"/>
                  </a:lnTo>
                  <a:lnTo>
                    <a:pt x="563975" y="565546"/>
                  </a:lnTo>
                  <a:lnTo>
                    <a:pt x="596017" y="534150"/>
                  </a:lnTo>
                  <a:lnTo>
                    <a:pt x="628777" y="503502"/>
                  </a:lnTo>
                  <a:lnTo>
                    <a:pt x="662242" y="473616"/>
                  </a:lnTo>
                  <a:lnTo>
                    <a:pt x="696399" y="444506"/>
                  </a:lnTo>
                  <a:lnTo>
                    <a:pt x="731232" y="416186"/>
                  </a:lnTo>
                  <a:lnTo>
                    <a:pt x="766729" y="388669"/>
                  </a:lnTo>
                  <a:lnTo>
                    <a:pt x="802876" y="361970"/>
                  </a:lnTo>
                  <a:lnTo>
                    <a:pt x="839659" y="336102"/>
                  </a:lnTo>
                  <a:lnTo>
                    <a:pt x="877064" y="311079"/>
                  </a:lnTo>
                  <a:lnTo>
                    <a:pt x="915077" y="286915"/>
                  </a:lnTo>
                  <a:lnTo>
                    <a:pt x="953685" y="263623"/>
                  </a:lnTo>
                  <a:lnTo>
                    <a:pt x="992873" y="241218"/>
                  </a:lnTo>
                  <a:lnTo>
                    <a:pt x="1032629" y="219714"/>
                  </a:lnTo>
                  <a:lnTo>
                    <a:pt x="1072938" y="199124"/>
                  </a:lnTo>
                  <a:lnTo>
                    <a:pt x="1113786" y="179462"/>
                  </a:lnTo>
                  <a:lnTo>
                    <a:pt x="1155160" y="160741"/>
                  </a:lnTo>
                  <a:lnTo>
                    <a:pt x="1197045" y="142977"/>
                  </a:lnTo>
                  <a:lnTo>
                    <a:pt x="1239429" y="126182"/>
                  </a:lnTo>
                  <a:lnTo>
                    <a:pt x="1282297" y="110370"/>
                  </a:lnTo>
                  <a:lnTo>
                    <a:pt x="1325635" y="95555"/>
                  </a:lnTo>
                  <a:lnTo>
                    <a:pt x="1369430" y="81752"/>
                  </a:lnTo>
                  <a:lnTo>
                    <a:pt x="1413668" y="68973"/>
                  </a:lnTo>
                  <a:lnTo>
                    <a:pt x="1458335" y="57233"/>
                  </a:lnTo>
                  <a:lnTo>
                    <a:pt x="1503418" y="46545"/>
                  </a:lnTo>
                  <a:lnTo>
                    <a:pt x="1548902" y="36924"/>
                  </a:lnTo>
                  <a:lnTo>
                    <a:pt x="1594773" y="28383"/>
                  </a:lnTo>
                  <a:lnTo>
                    <a:pt x="1641019" y="20935"/>
                  </a:lnTo>
                  <a:lnTo>
                    <a:pt x="1687625" y="14596"/>
                  </a:lnTo>
                  <a:lnTo>
                    <a:pt x="1734577" y="9378"/>
                  </a:lnTo>
                  <a:lnTo>
                    <a:pt x="1781862" y="5296"/>
                  </a:lnTo>
                  <a:lnTo>
                    <a:pt x="1829465" y="2363"/>
                  </a:lnTo>
                  <a:lnTo>
                    <a:pt x="1877374" y="593"/>
                  </a:lnTo>
                  <a:lnTo>
                    <a:pt x="1925574" y="0"/>
                  </a:lnTo>
                  <a:lnTo>
                    <a:pt x="1973773" y="593"/>
                  </a:lnTo>
                  <a:lnTo>
                    <a:pt x="2021682" y="2363"/>
                  </a:lnTo>
                  <a:lnTo>
                    <a:pt x="2069285" y="5296"/>
                  </a:lnTo>
                  <a:lnTo>
                    <a:pt x="2116570" y="9378"/>
                  </a:lnTo>
                  <a:lnTo>
                    <a:pt x="2163522" y="14596"/>
                  </a:lnTo>
                  <a:lnTo>
                    <a:pt x="2210128" y="20935"/>
                  </a:lnTo>
                  <a:lnTo>
                    <a:pt x="2256374" y="28383"/>
                  </a:lnTo>
                  <a:lnTo>
                    <a:pt x="2302245" y="36924"/>
                  </a:lnTo>
                  <a:lnTo>
                    <a:pt x="2347729" y="46545"/>
                  </a:lnTo>
                  <a:lnTo>
                    <a:pt x="2392812" y="57233"/>
                  </a:lnTo>
                  <a:lnTo>
                    <a:pt x="2437479" y="68973"/>
                  </a:lnTo>
                  <a:lnTo>
                    <a:pt x="2481717" y="81752"/>
                  </a:lnTo>
                  <a:lnTo>
                    <a:pt x="2525512" y="95555"/>
                  </a:lnTo>
                  <a:lnTo>
                    <a:pt x="2568850" y="110370"/>
                  </a:lnTo>
                  <a:lnTo>
                    <a:pt x="2611718" y="126182"/>
                  </a:lnTo>
                  <a:lnTo>
                    <a:pt x="2654102" y="142977"/>
                  </a:lnTo>
                  <a:lnTo>
                    <a:pt x="2695987" y="160741"/>
                  </a:lnTo>
                  <a:lnTo>
                    <a:pt x="2737361" y="179462"/>
                  </a:lnTo>
                  <a:lnTo>
                    <a:pt x="2778209" y="199124"/>
                  </a:lnTo>
                  <a:lnTo>
                    <a:pt x="2818518" y="219714"/>
                  </a:lnTo>
                  <a:lnTo>
                    <a:pt x="2858274" y="241218"/>
                  </a:lnTo>
                  <a:lnTo>
                    <a:pt x="2897462" y="263623"/>
                  </a:lnTo>
                  <a:lnTo>
                    <a:pt x="2936070" y="286915"/>
                  </a:lnTo>
                  <a:lnTo>
                    <a:pt x="2974083" y="311079"/>
                  </a:lnTo>
                  <a:lnTo>
                    <a:pt x="3011488" y="336102"/>
                  </a:lnTo>
                  <a:lnTo>
                    <a:pt x="3048271" y="361970"/>
                  </a:lnTo>
                  <a:lnTo>
                    <a:pt x="3084418" y="388669"/>
                  </a:lnTo>
                  <a:lnTo>
                    <a:pt x="3119915" y="416186"/>
                  </a:lnTo>
                  <a:lnTo>
                    <a:pt x="3154748" y="444506"/>
                  </a:lnTo>
                  <a:lnTo>
                    <a:pt x="3188905" y="473616"/>
                  </a:lnTo>
                  <a:lnTo>
                    <a:pt x="3222370" y="503502"/>
                  </a:lnTo>
                  <a:lnTo>
                    <a:pt x="3255130" y="534150"/>
                  </a:lnTo>
                  <a:lnTo>
                    <a:pt x="3287172" y="565546"/>
                  </a:lnTo>
                  <a:lnTo>
                    <a:pt x="3318482" y="597677"/>
                  </a:lnTo>
                  <a:lnTo>
                    <a:pt x="3349045" y="630529"/>
                  </a:lnTo>
                  <a:lnTo>
                    <a:pt x="3378848" y="664087"/>
                  </a:lnTo>
                  <a:lnTo>
                    <a:pt x="3407877" y="698338"/>
                  </a:lnTo>
                  <a:lnTo>
                    <a:pt x="3436119" y="733268"/>
                  </a:lnTo>
                  <a:lnTo>
                    <a:pt x="3463559" y="768864"/>
                  </a:lnTo>
                  <a:lnTo>
                    <a:pt x="3490184" y="805111"/>
                  </a:lnTo>
                  <a:lnTo>
                    <a:pt x="3515980" y="841996"/>
                  </a:lnTo>
                  <a:lnTo>
                    <a:pt x="3540934" y="879504"/>
                  </a:lnTo>
                  <a:lnTo>
                    <a:pt x="3565031" y="917623"/>
                  </a:lnTo>
                  <a:lnTo>
                    <a:pt x="3588257" y="956338"/>
                  </a:lnTo>
                  <a:lnTo>
                    <a:pt x="3610600" y="995635"/>
                  </a:lnTo>
                  <a:lnTo>
                    <a:pt x="3632045" y="1035500"/>
                  </a:lnTo>
                  <a:lnTo>
                    <a:pt x="3652578" y="1075921"/>
                  </a:lnTo>
                  <a:lnTo>
                    <a:pt x="3672185" y="1116882"/>
                  </a:lnTo>
                  <a:lnTo>
                    <a:pt x="3690853" y="1158370"/>
                  </a:lnTo>
                  <a:lnTo>
                    <a:pt x="3708569" y="1200372"/>
                  </a:lnTo>
                  <a:lnTo>
                    <a:pt x="3725317" y="1242872"/>
                  </a:lnTo>
                  <a:lnTo>
                    <a:pt x="3741085" y="1285859"/>
                  </a:lnTo>
                  <a:lnTo>
                    <a:pt x="3755858" y="1329317"/>
                  </a:lnTo>
                  <a:lnTo>
                    <a:pt x="3769623" y="1373233"/>
                  </a:lnTo>
                  <a:lnTo>
                    <a:pt x="3782366" y="1417593"/>
                  </a:lnTo>
                  <a:lnTo>
                    <a:pt x="3794074" y="1462383"/>
                  </a:lnTo>
                  <a:lnTo>
                    <a:pt x="3804732" y="1507590"/>
                  </a:lnTo>
                  <a:lnTo>
                    <a:pt x="3814326" y="1553199"/>
                  </a:lnTo>
                  <a:lnTo>
                    <a:pt x="3822844" y="1599197"/>
                  </a:lnTo>
                  <a:lnTo>
                    <a:pt x="3830270" y="1645570"/>
                  </a:lnTo>
                  <a:lnTo>
                    <a:pt x="3836592" y="1692304"/>
                  </a:lnTo>
                  <a:lnTo>
                    <a:pt x="3841795" y="1739386"/>
                  </a:lnTo>
                  <a:lnTo>
                    <a:pt x="3845866" y="1786801"/>
                  </a:lnTo>
                  <a:lnTo>
                    <a:pt x="3848791" y="1834535"/>
                  </a:lnTo>
                  <a:lnTo>
                    <a:pt x="3850556" y="1882575"/>
                  </a:lnTo>
                  <a:lnTo>
                    <a:pt x="3851148" y="1930908"/>
                  </a:lnTo>
                  <a:lnTo>
                    <a:pt x="3850556" y="1979240"/>
                  </a:lnTo>
                  <a:lnTo>
                    <a:pt x="3848791" y="2027280"/>
                  </a:lnTo>
                  <a:lnTo>
                    <a:pt x="3845866" y="2075014"/>
                  </a:lnTo>
                  <a:lnTo>
                    <a:pt x="3841795" y="2122429"/>
                  </a:lnTo>
                  <a:lnTo>
                    <a:pt x="3836592" y="2169511"/>
                  </a:lnTo>
                  <a:lnTo>
                    <a:pt x="3830270" y="2216245"/>
                  </a:lnTo>
                  <a:lnTo>
                    <a:pt x="3822844" y="2262618"/>
                  </a:lnTo>
                  <a:lnTo>
                    <a:pt x="3814326" y="2308616"/>
                  </a:lnTo>
                  <a:lnTo>
                    <a:pt x="3804732" y="2354225"/>
                  </a:lnTo>
                  <a:lnTo>
                    <a:pt x="3794074" y="2399432"/>
                  </a:lnTo>
                  <a:lnTo>
                    <a:pt x="3782366" y="2444222"/>
                  </a:lnTo>
                  <a:lnTo>
                    <a:pt x="3769623" y="2488582"/>
                  </a:lnTo>
                  <a:lnTo>
                    <a:pt x="3755858" y="2532498"/>
                  </a:lnTo>
                  <a:lnTo>
                    <a:pt x="3741085" y="2575956"/>
                  </a:lnTo>
                  <a:lnTo>
                    <a:pt x="3725317" y="2618943"/>
                  </a:lnTo>
                  <a:lnTo>
                    <a:pt x="3708569" y="2661443"/>
                  </a:lnTo>
                  <a:lnTo>
                    <a:pt x="3690853" y="2703445"/>
                  </a:lnTo>
                  <a:lnTo>
                    <a:pt x="3672185" y="2744933"/>
                  </a:lnTo>
                  <a:lnTo>
                    <a:pt x="3652578" y="2785894"/>
                  </a:lnTo>
                  <a:lnTo>
                    <a:pt x="3632045" y="2826315"/>
                  </a:lnTo>
                  <a:lnTo>
                    <a:pt x="3610600" y="2866180"/>
                  </a:lnTo>
                  <a:lnTo>
                    <a:pt x="3588258" y="2905477"/>
                  </a:lnTo>
                  <a:lnTo>
                    <a:pt x="3565031" y="2944192"/>
                  </a:lnTo>
                  <a:lnTo>
                    <a:pt x="3540934" y="2982311"/>
                  </a:lnTo>
                  <a:lnTo>
                    <a:pt x="3515980" y="3019819"/>
                  </a:lnTo>
                  <a:lnTo>
                    <a:pt x="3490184" y="3056704"/>
                  </a:lnTo>
                  <a:lnTo>
                    <a:pt x="3463559" y="3092951"/>
                  </a:lnTo>
                  <a:lnTo>
                    <a:pt x="3436119" y="3128547"/>
                  </a:lnTo>
                  <a:lnTo>
                    <a:pt x="3407877" y="3163477"/>
                  </a:lnTo>
                  <a:lnTo>
                    <a:pt x="3378848" y="3197728"/>
                  </a:lnTo>
                  <a:lnTo>
                    <a:pt x="3349045" y="3231286"/>
                  </a:lnTo>
                  <a:lnTo>
                    <a:pt x="3318482" y="3264138"/>
                  </a:lnTo>
                  <a:lnTo>
                    <a:pt x="3287172" y="3296269"/>
                  </a:lnTo>
                  <a:lnTo>
                    <a:pt x="3255130" y="3327665"/>
                  </a:lnTo>
                  <a:lnTo>
                    <a:pt x="3222370" y="3358313"/>
                  </a:lnTo>
                  <a:lnTo>
                    <a:pt x="3188905" y="3388199"/>
                  </a:lnTo>
                  <a:lnTo>
                    <a:pt x="3154748" y="3417309"/>
                  </a:lnTo>
                  <a:lnTo>
                    <a:pt x="3119915" y="3445629"/>
                  </a:lnTo>
                  <a:lnTo>
                    <a:pt x="3084418" y="3473146"/>
                  </a:lnTo>
                  <a:lnTo>
                    <a:pt x="3048271" y="3499845"/>
                  </a:lnTo>
                  <a:lnTo>
                    <a:pt x="3011488" y="3525713"/>
                  </a:lnTo>
                  <a:lnTo>
                    <a:pt x="2974083" y="3550736"/>
                  </a:lnTo>
                  <a:lnTo>
                    <a:pt x="2936070" y="3574900"/>
                  </a:lnTo>
                  <a:lnTo>
                    <a:pt x="2897462" y="3598192"/>
                  </a:lnTo>
                  <a:lnTo>
                    <a:pt x="2858274" y="3620597"/>
                  </a:lnTo>
                  <a:lnTo>
                    <a:pt x="2818518" y="3642101"/>
                  </a:lnTo>
                  <a:lnTo>
                    <a:pt x="2778209" y="3662691"/>
                  </a:lnTo>
                  <a:lnTo>
                    <a:pt x="2737361" y="3682353"/>
                  </a:lnTo>
                  <a:lnTo>
                    <a:pt x="2695987" y="3701074"/>
                  </a:lnTo>
                  <a:lnTo>
                    <a:pt x="2654102" y="3718838"/>
                  </a:lnTo>
                  <a:lnTo>
                    <a:pt x="2611718" y="3735633"/>
                  </a:lnTo>
                  <a:lnTo>
                    <a:pt x="2568850" y="3751445"/>
                  </a:lnTo>
                  <a:lnTo>
                    <a:pt x="2525512" y="3766260"/>
                  </a:lnTo>
                  <a:lnTo>
                    <a:pt x="2481717" y="3780063"/>
                  </a:lnTo>
                  <a:lnTo>
                    <a:pt x="2437479" y="3792842"/>
                  </a:lnTo>
                  <a:lnTo>
                    <a:pt x="2392812" y="3804582"/>
                  </a:lnTo>
                  <a:lnTo>
                    <a:pt x="2347729" y="3815270"/>
                  </a:lnTo>
                  <a:lnTo>
                    <a:pt x="2302245" y="3824891"/>
                  </a:lnTo>
                  <a:lnTo>
                    <a:pt x="2256374" y="3833432"/>
                  </a:lnTo>
                  <a:lnTo>
                    <a:pt x="2210128" y="3840880"/>
                  </a:lnTo>
                  <a:lnTo>
                    <a:pt x="2163522" y="3847219"/>
                  </a:lnTo>
                  <a:lnTo>
                    <a:pt x="2116570" y="3852437"/>
                  </a:lnTo>
                  <a:lnTo>
                    <a:pt x="2069285" y="3856519"/>
                  </a:lnTo>
                  <a:lnTo>
                    <a:pt x="2021682" y="3859452"/>
                  </a:lnTo>
                  <a:lnTo>
                    <a:pt x="1973773" y="3861222"/>
                  </a:lnTo>
                  <a:lnTo>
                    <a:pt x="1925574" y="3861816"/>
                  </a:lnTo>
                  <a:lnTo>
                    <a:pt x="1877374" y="3861222"/>
                  </a:lnTo>
                  <a:lnTo>
                    <a:pt x="1829465" y="3859452"/>
                  </a:lnTo>
                  <a:lnTo>
                    <a:pt x="1781862" y="3856519"/>
                  </a:lnTo>
                  <a:lnTo>
                    <a:pt x="1734577" y="3852437"/>
                  </a:lnTo>
                  <a:lnTo>
                    <a:pt x="1687625" y="3847219"/>
                  </a:lnTo>
                  <a:lnTo>
                    <a:pt x="1641019" y="3840880"/>
                  </a:lnTo>
                  <a:lnTo>
                    <a:pt x="1594773" y="3833432"/>
                  </a:lnTo>
                  <a:lnTo>
                    <a:pt x="1548902" y="3824891"/>
                  </a:lnTo>
                  <a:lnTo>
                    <a:pt x="1503418" y="3815270"/>
                  </a:lnTo>
                  <a:lnTo>
                    <a:pt x="1458335" y="3804582"/>
                  </a:lnTo>
                  <a:lnTo>
                    <a:pt x="1413668" y="3792842"/>
                  </a:lnTo>
                  <a:lnTo>
                    <a:pt x="1369430" y="3780063"/>
                  </a:lnTo>
                  <a:lnTo>
                    <a:pt x="1325635" y="3766260"/>
                  </a:lnTo>
                  <a:lnTo>
                    <a:pt x="1282297" y="3751445"/>
                  </a:lnTo>
                  <a:lnTo>
                    <a:pt x="1239429" y="3735633"/>
                  </a:lnTo>
                  <a:lnTo>
                    <a:pt x="1197045" y="3718838"/>
                  </a:lnTo>
                  <a:lnTo>
                    <a:pt x="1155160" y="3701074"/>
                  </a:lnTo>
                  <a:lnTo>
                    <a:pt x="1113786" y="3682353"/>
                  </a:lnTo>
                  <a:lnTo>
                    <a:pt x="1072938" y="3662691"/>
                  </a:lnTo>
                  <a:lnTo>
                    <a:pt x="1032629" y="3642101"/>
                  </a:lnTo>
                  <a:lnTo>
                    <a:pt x="992873" y="3620597"/>
                  </a:lnTo>
                  <a:lnTo>
                    <a:pt x="953685" y="3598192"/>
                  </a:lnTo>
                  <a:lnTo>
                    <a:pt x="915077" y="3574900"/>
                  </a:lnTo>
                  <a:lnTo>
                    <a:pt x="877064" y="3550736"/>
                  </a:lnTo>
                  <a:lnTo>
                    <a:pt x="839659" y="3525713"/>
                  </a:lnTo>
                  <a:lnTo>
                    <a:pt x="802876" y="3499845"/>
                  </a:lnTo>
                  <a:lnTo>
                    <a:pt x="766729" y="3473146"/>
                  </a:lnTo>
                  <a:lnTo>
                    <a:pt x="731232" y="3445629"/>
                  </a:lnTo>
                  <a:lnTo>
                    <a:pt x="696399" y="3417309"/>
                  </a:lnTo>
                  <a:lnTo>
                    <a:pt x="662242" y="3388199"/>
                  </a:lnTo>
                  <a:lnTo>
                    <a:pt x="628777" y="3358313"/>
                  </a:lnTo>
                  <a:lnTo>
                    <a:pt x="596017" y="3327665"/>
                  </a:lnTo>
                  <a:lnTo>
                    <a:pt x="563975" y="3296269"/>
                  </a:lnTo>
                  <a:lnTo>
                    <a:pt x="532665" y="3264138"/>
                  </a:lnTo>
                  <a:lnTo>
                    <a:pt x="502102" y="3231286"/>
                  </a:lnTo>
                  <a:lnTo>
                    <a:pt x="472299" y="3197728"/>
                  </a:lnTo>
                  <a:lnTo>
                    <a:pt x="443270" y="3163477"/>
                  </a:lnTo>
                  <a:lnTo>
                    <a:pt x="415028" y="3128547"/>
                  </a:lnTo>
                  <a:lnTo>
                    <a:pt x="387588" y="3092951"/>
                  </a:lnTo>
                  <a:lnTo>
                    <a:pt x="360963" y="3056704"/>
                  </a:lnTo>
                  <a:lnTo>
                    <a:pt x="335167" y="3019819"/>
                  </a:lnTo>
                  <a:lnTo>
                    <a:pt x="310213" y="2982311"/>
                  </a:lnTo>
                  <a:lnTo>
                    <a:pt x="286116" y="2944192"/>
                  </a:lnTo>
                  <a:lnTo>
                    <a:pt x="262890" y="2905477"/>
                  </a:lnTo>
                  <a:lnTo>
                    <a:pt x="240547" y="2866180"/>
                  </a:lnTo>
                  <a:lnTo>
                    <a:pt x="219102" y="2826315"/>
                  </a:lnTo>
                  <a:lnTo>
                    <a:pt x="198569" y="2785894"/>
                  </a:lnTo>
                  <a:lnTo>
                    <a:pt x="178962" y="2744933"/>
                  </a:lnTo>
                  <a:lnTo>
                    <a:pt x="160294" y="2703445"/>
                  </a:lnTo>
                  <a:lnTo>
                    <a:pt x="142578" y="2661443"/>
                  </a:lnTo>
                  <a:lnTo>
                    <a:pt x="125830" y="2618943"/>
                  </a:lnTo>
                  <a:lnTo>
                    <a:pt x="110062" y="2575956"/>
                  </a:lnTo>
                  <a:lnTo>
                    <a:pt x="95289" y="2532498"/>
                  </a:lnTo>
                  <a:lnTo>
                    <a:pt x="81524" y="2488582"/>
                  </a:lnTo>
                  <a:lnTo>
                    <a:pt x="68781" y="2444222"/>
                  </a:lnTo>
                  <a:lnTo>
                    <a:pt x="57073" y="2399432"/>
                  </a:lnTo>
                  <a:lnTo>
                    <a:pt x="46415" y="2354225"/>
                  </a:lnTo>
                  <a:lnTo>
                    <a:pt x="36821" y="2308616"/>
                  </a:lnTo>
                  <a:lnTo>
                    <a:pt x="28303" y="2262618"/>
                  </a:lnTo>
                  <a:lnTo>
                    <a:pt x="20877" y="2216245"/>
                  </a:lnTo>
                  <a:lnTo>
                    <a:pt x="14555" y="2169511"/>
                  </a:lnTo>
                  <a:lnTo>
                    <a:pt x="9352" y="2122429"/>
                  </a:lnTo>
                  <a:lnTo>
                    <a:pt x="5281" y="2075014"/>
                  </a:lnTo>
                  <a:lnTo>
                    <a:pt x="2356" y="2027280"/>
                  </a:lnTo>
                  <a:lnTo>
                    <a:pt x="591" y="1979240"/>
                  </a:lnTo>
                  <a:lnTo>
                    <a:pt x="0" y="1930908"/>
                  </a:lnTo>
                  <a:close/>
                </a:path>
                <a:path w="3851275" h="3862070">
                  <a:moveTo>
                    <a:pt x="962787" y="1930908"/>
                  </a:moveTo>
                  <a:lnTo>
                    <a:pt x="963965" y="1979226"/>
                  </a:lnTo>
                  <a:lnTo>
                    <a:pt x="967463" y="2026931"/>
                  </a:lnTo>
                  <a:lnTo>
                    <a:pt x="973225" y="2073967"/>
                  </a:lnTo>
                  <a:lnTo>
                    <a:pt x="981197" y="2120280"/>
                  </a:lnTo>
                  <a:lnTo>
                    <a:pt x="991323" y="2165813"/>
                  </a:lnTo>
                  <a:lnTo>
                    <a:pt x="1003549" y="2210511"/>
                  </a:lnTo>
                  <a:lnTo>
                    <a:pt x="1017818" y="2254318"/>
                  </a:lnTo>
                  <a:lnTo>
                    <a:pt x="1034076" y="2297179"/>
                  </a:lnTo>
                  <a:lnTo>
                    <a:pt x="1052268" y="2339039"/>
                  </a:lnTo>
                  <a:lnTo>
                    <a:pt x="1072338" y="2379842"/>
                  </a:lnTo>
                  <a:lnTo>
                    <a:pt x="1094232" y="2419533"/>
                  </a:lnTo>
                  <a:lnTo>
                    <a:pt x="1117893" y="2458056"/>
                  </a:lnTo>
                  <a:lnTo>
                    <a:pt x="1143268" y="2495355"/>
                  </a:lnTo>
                  <a:lnTo>
                    <a:pt x="1170301" y="2531376"/>
                  </a:lnTo>
                  <a:lnTo>
                    <a:pt x="1198936" y="2566063"/>
                  </a:lnTo>
                  <a:lnTo>
                    <a:pt x="1229119" y="2599359"/>
                  </a:lnTo>
                  <a:lnTo>
                    <a:pt x="1260795" y="2631211"/>
                  </a:lnTo>
                  <a:lnTo>
                    <a:pt x="1293908" y="2661562"/>
                  </a:lnTo>
                  <a:lnTo>
                    <a:pt x="1328403" y="2690357"/>
                  </a:lnTo>
                  <a:lnTo>
                    <a:pt x="1364225" y="2717540"/>
                  </a:lnTo>
                  <a:lnTo>
                    <a:pt x="1401319" y="2743056"/>
                  </a:lnTo>
                  <a:lnTo>
                    <a:pt x="1439629" y="2766850"/>
                  </a:lnTo>
                  <a:lnTo>
                    <a:pt x="1479101" y="2788865"/>
                  </a:lnTo>
                  <a:lnTo>
                    <a:pt x="1519680" y="2809048"/>
                  </a:lnTo>
                  <a:lnTo>
                    <a:pt x="1561309" y="2827341"/>
                  </a:lnTo>
                  <a:lnTo>
                    <a:pt x="1603935" y="2843690"/>
                  </a:lnTo>
                  <a:lnTo>
                    <a:pt x="1647502" y="2858039"/>
                  </a:lnTo>
                  <a:lnTo>
                    <a:pt x="1691954" y="2870332"/>
                  </a:lnTo>
                  <a:lnTo>
                    <a:pt x="1737238" y="2880515"/>
                  </a:lnTo>
                  <a:lnTo>
                    <a:pt x="1783296" y="2888531"/>
                  </a:lnTo>
                  <a:lnTo>
                    <a:pt x="1830075" y="2894326"/>
                  </a:lnTo>
                  <a:lnTo>
                    <a:pt x="1877519" y="2897844"/>
                  </a:lnTo>
                  <a:lnTo>
                    <a:pt x="1925574" y="2899029"/>
                  </a:lnTo>
                  <a:lnTo>
                    <a:pt x="1973628" y="2897844"/>
                  </a:lnTo>
                  <a:lnTo>
                    <a:pt x="2021072" y="2894326"/>
                  </a:lnTo>
                  <a:lnTo>
                    <a:pt x="2067851" y="2888531"/>
                  </a:lnTo>
                  <a:lnTo>
                    <a:pt x="2113909" y="2880515"/>
                  </a:lnTo>
                  <a:lnTo>
                    <a:pt x="2159193" y="2870332"/>
                  </a:lnTo>
                  <a:lnTo>
                    <a:pt x="2203645" y="2858039"/>
                  </a:lnTo>
                  <a:lnTo>
                    <a:pt x="2247212" y="2843690"/>
                  </a:lnTo>
                  <a:lnTo>
                    <a:pt x="2289838" y="2827341"/>
                  </a:lnTo>
                  <a:lnTo>
                    <a:pt x="2331467" y="2809048"/>
                  </a:lnTo>
                  <a:lnTo>
                    <a:pt x="2372046" y="2788865"/>
                  </a:lnTo>
                  <a:lnTo>
                    <a:pt x="2411518" y="2766850"/>
                  </a:lnTo>
                  <a:lnTo>
                    <a:pt x="2449828" y="2743056"/>
                  </a:lnTo>
                  <a:lnTo>
                    <a:pt x="2486922" y="2717540"/>
                  </a:lnTo>
                  <a:lnTo>
                    <a:pt x="2522744" y="2690357"/>
                  </a:lnTo>
                  <a:lnTo>
                    <a:pt x="2557239" y="2661562"/>
                  </a:lnTo>
                  <a:lnTo>
                    <a:pt x="2590352" y="2631211"/>
                  </a:lnTo>
                  <a:lnTo>
                    <a:pt x="2622028" y="2599359"/>
                  </a:lnTo>
                  <a:lnTo>
                    <a:pt x="2652211" y="2566063"/>
                  </a:lnTo>
                  <a:lnTo>
                    <a:pt x="2680846" y="2531376"/>
                  </a:lnTo>
                  <a:lnTo>
                    <a:pt x="2707879" y="2495355"/>
                  </a:lnTo>
                  <a:lnTo>
                    <a:pt x="2733254" y="2458056"/>
                  </a:lnTo>
                  <a:lnTo>
                    <a:pt x="2756916" y="2419533"/>
                  </a:lnTo>
                  <a:lnTo>
                    <a:pt x="2778809" y="2379842"/>
                  </a:lnTo>
                  <a:lnTo>
                    <a:pt x="2798879" y="2339039"/>
                  </a:lnTo>
                  <a:lnTo>
                    <a:pt x="2817071" y="2297179"/>
                  </a:lnTo>
                  <a:lnTo>
                    <a:pt x="2833329" y="2254318"/>
                  </a:lnTo>
                  <a:lnTo>
                    <a:pt x="2847598" y="2210511"/>
                  </a:lnTo>
                  <a:lnTo>
                    <a:pt x="2859824" y="2165813"/>
                  </a:lnTo>
                  <a:lnTo>
                    <a:pt x="2869950" y="2120280"/>
                  </a:lnTo>
                  <a:lnTo>
                    <a:pt x="2877922" y="2073967"/>
                  </a:lnTo>
                  <a:lnTo>
                    <a:pt x="2883684" y="2026931"/>
                  </a:lnTo>
                  <a:lnTo>
                    <a:pt x="2887182" y="1979226"/>
                  </a:lnTo>
                  <a:lnTo>
                    <a:pt x="2888361" y="1930908"/>
                  </a:lnTo>
                  <a:lnTo>
                    <a:pt x="2887182" y="1882589"/>
                  </a:lnTo>
                  <a:lnTo>
                    <a:pt x="2883684" y="1834884"/>
                  </a:lnTo>
                  <a:lnTo>
                    <a:pt x="2877922" y="1787848"/>
                  </a:lnTo>
                  <a:lnTo>
                    <a:pt x="2869950" y="1741535"/>
                  </a:lnTo>
                  <a:lnTo>
                    <a:pt x="2859824" y="1696002"/>
                  </a:lnTo>
                  <a:lnTo>
                    <a:pt x="2847598" y="1651304"/>
                  </a:lnTo>
                  <a:lnTo>
                    <a:pt x="2833329" y="1607497"/>
                  </a:lnTo>
                  <a:lnTo>
                    <a:pt x="2817071" y="1564636"/>
                  </a:lnTo>
                  <a:lnTo>
                    <a:pt x="2798879" y="1522776"/>
                  </a:lnTo>
                  <a:lnTo>
                    <a:pt x="2778809" y="1481973"/>
                  </a:lnTo>
                  <a:lnTo>
                    <a:pt x="2756916" y="1442282"/>
                  </a:lnTo>
                  <a:lnTo>
                    <a:pt x="2733254" y="1403759"/>
                  </a:lnTo>
                  <a:lnTo>
                    <a:pt x="2707879" y="1366460"/>
                  </a:lnTo>
                  <a:lnTo>
                    <a:pt x="2680846" y="1330439"/>
                  </a:lnTo>
                  <a:lnTo>
                    <a:pt x="2652211" y="1295752"/>
                  </a:lnTo>
                  <a:lnTo>
                    <a:pt x="2622028" y="1262456"/>
                  </a:lnTo>
                  <a:lnTo>
                    <a:pt x="2590352" y="1230604"/>
                  </a:lnTo>
                  <a:lnTo>
                    <a:pt x="2557239" y="1200253"/>
                  </a:lnTo>
                  <a:lnTo>
                    <a:pt x="2522744" y="1171458"/>
                  </a:lnTo>
                  <a:lnTo>
                    <a:pt x="2486922" y="1144275"/>
                  </a:lnTo>
                  <a:lnTo>
                    <a:pt x="2449828" y="1118759"/>
                  </a:lnTo>
                  <a:lnTo>
                    <a:pt x="2411518" y="1094965"/>
                  </a:lnTo>
                  <a:lnTo>
                    <a:pt x="2372046" y="1072950"/>
                  </a:lnTo>
                  <a:lnTo>
                    <a:pt x="2331467" y="1052767"/>
                  </a:lnTo>
                  <a:lnTo>
                    <a:pt x="2289838" y="1034474"/>
                  </a:lnTo>
                  <a:lnTo>
                    <a:pt x="2247212" y="1018125"/>
                  </a:lnTo>
                  <a:lnTo>
                    <a:pt x="2203645" y="1003776"/>
                  </a:lnTo>
                  <a:lnTo>
                    <a:pt x="2159193" y="991483"/>
                  </a:lnTo>
                  <a:lnTo>
                    <a:pt x="2113909" y="981300"/>
                  </a:lnTo>
                  <a:lnTo>
                    <a:pt x="2067851" y="973284"/>
                  </a:lnTo>
                  <a:lnTo>
                    <a:pt x="2021072" y="967489"/>
                  </a:lnTo>
                  <a:lnTo>
                    <a:pt x="1973628" y="963971"/>
                  </a:lnTo>
                  <a:lnTo>
                    <a:pt x="1925574" y="962787"/>
                  </a:lnTo>
                  <a:lnTo>
                    <a:pt x="1877519" y="963971"/>
                  </a:lnTo>
                  <a:lnTo>
                    <a:pt x="1830075" y="967489"/>
                  </a:lnTo>
                  <a:lnTo>
                    <a:pt x="1783296" y="973284"/>
                  </a:lnTo>
                  <a:lnTo>
                    <a:pt x="1737238" y="981300"/>
                  </a:lnTo>
                  <a:lnTo>
                    <a:pt x="1691954" y="991483"/>
                  </a:lnTo>
                  <a:lnTo>
                    <a:pt x="1647502" y="1003776"/>
                  </a:lnTo>
                  <a:lnTo>
                    <a:pt x="1603935" y="1018125"/>
                  </a:lnTo>
                  <a:lnTo>
                    <a:pt x="1561309" y="1034474"/>
                  </a:lnTo>
                  <a:lnTo>
                    <a:pt x="1519680" y="1052767"/>
                  </a:lnTo>
                  <a:lnTo>
                    <a:pt x="1479101" y="1072950"/>
                  </a:lnTo>
                  <a:lnTo>
                    <a:pt x="1439629" y="1094965"/>
                  </a:lnTo>
                  <a:lnTo>
                    <a:pt x="1401319" y="1118759"/>
                  </a:lnTo>
                  <a:lnTo>
                    <a:pt x="1364225" y="1144275"/>
                  </a:lnTo>
                  <a:lnTo>
                    <a:pt x="1328403" y="1171458"/>
                  </a:lnTo>
                  <a:lnTo>
                    <a:pt x="1293908" y="1200253"/>
                  </a:lnTo>
                  <a:lnTo>
                    <a:pt x="1260795" y="1230604"/>
                  </a:lnTo>
                  <a:lnTo>
                    <a:pt x="1229119" y="1262456"/>
                  </a:lnTo>
                  <a:lnTo>
                    <a:pt x="1198936" y="1295752"/>
                  </a:lnTo>
                  <a:lnTo>
                    <a:pt x="1170301" y="1330439"/>
                  </a:lnTo>
                  <a:lnTo>
                    <a:pt x="1143268" y="1366460"/>
                  </a:lnTo>
                  <a:lnTo>
                    <a:pt x="1117893" y="1403759"/>
                  </a:lnTo>
                  <a:lnTo>
                    <a:pt x="1094231" y="1442282"/>
                  </a:lnTo>
                  <a:lnTo>
                    <a:pt x="1072338" y="1481973"/>
                  </a:lnTo>
                  <a:lnTo>
                    <a:pt x="1052268" y="1522776"/>
                  </a:lnTo>
                  <a:lnTo>
                    <a:pt x="1034076" y="1564636"/>
                  </a:lnTo>
                  <a:lnTo>
                    <a:pt x="1017818" y="1607497"/>
                  </a:lnTo>
                  <a:lnTo>
                    <a:pt x="1003549" y="1651304"/>
                  </a:lnTo>
                  <a:lnTo>
                    <a:pt x="991323" y="1696002"/>
                  </a:lnTo>
                  <a:lnTo>
                    <a:pt x="981197" y="1741535"/>
                  </a:lnTo>
                  <a:lnTo>
                    <a:pt x="973225" y="1787848"/>
                  </a:lnTo>
                  <a:lnTo>
                    <a:pt x="967463" y="1834884"/>
                  </a:lnTo>
                  <a:lnTo>
                    <a:pt x="963965" y="1882589"/>
                  </a:lnTo>
                  <a:lnTo>
                    <a:pt x="962787" y="193090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03080" y="2558795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1469644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9644" y="609600"/>
                  </a:lnTo>
                  <a:lnTo>
                    <a:pt x="1509200" y="601618"/>
                  </a:lnTo>
                  <a:lnTo>
                    <a:pt x="1541494" y="579850"/>
                  </a:lnTo>
                  <a:lnTo>
                    <a:pt x="1563262" y="547556"/>
                  </a:lnTo>
                  <a:lnTo>
                    <a:pt x="1571244" y="508000"/>
                  </a:lnTo>
                  <a:lnTo>
                    <a:pt x="1571244" y="101600"/>
                  </a:lnTo>
                  <a:lnTo>
                    <a:pt x="1563262" y="62043"/>
                  </a:lnTo>
                  <a:lnTo>
                    <a:pt x="1541494" y="29749"/>
                  </a:lnTo>
                  <a:lnTo>
                    <a:pt x="1509200" y="7981"/>
                  </a:lnTo>
                  <a:lnTo>
                    <a:pt x="146964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403080" y="2558795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9644" y="0"/>
                  </a:lnTo>
                  <a:lnTo>
                    <a:pt x="1509200" y="7981"/>
                  </a:lnTo>
                  <a:lnTo>
                    <a:pt x="1541494" y="29749"/>
                  </a:lnTo>
                  <a:lnTo>
                    <a:pt x="1563262" y="62043"/>
                  </a:lnTo>
                  <a:lnTo>
                    <a:pt x="1571244" y="101600"/>
                  </a:lnTo>
                  <a:lnTo>
                    <a:pt x="1571244" y="508000"/>
                  </a:lnTo>
                  <a:lnTo>
                    <a:pt x="1563262" y="547556"/>
                  </a:lnTo>
                  <a:lnTo>
                    <a:pt x="1541494" y="579850"/>
                  </a:lnTo>
                  <a:lnTo>
                    <a:pt x="1509200" y="601618"/>
                  </a:lnTo>
                  <a:lnTo>
                    <a:pt x="1469644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880854" y="2717418"/>
            <a:ext cx="618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Deploy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0536681" y="2823972"/>
            <a:ext cx="1584325" cy="3035935"/>
            <a:chOff x="10536681" y="2823972"/>
            <a:chExt cx="1584325" cy="3035935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93551" y="2823972"/>
              <a:ext cx="1106436" cy="303580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52987" y="2863596"/>
              <a:ext cx="992123" cy="292152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0543031" y="4038600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1469390" y="0"/>
                  </a:moveTo>
                  <a:lnTo>
                    <a:pt x="101853" y="0"/>
                  </a:lnTo>
                  <a:lnTo>
                    <a:pt x="62204" y="8002"/>
                  </a:lnTo>
                  <a:lnTo>
                    <a:pt x="29829" y="29829"/>
                  </a:lnTo>
                  <a:lnTo>
                    <a:pt x="8002" y="62204"/>
                  </a:lnTo>
                  <a:lnTo>
                    <a:pt x="0" y="101854"/>
                  </a:lnTo>
                  <a:lnTo>
                    <a:pt x="0" y="509269"/>
                  </a:lnTo>
                  <a:lnTo>
                    <a:pt x="8002" y="548919"/>
                  </a:lnTo>
                  <a:lnTo>
                    <a:pt x="29829" y="581294"/>
                  </a:lnTo>
                  <a:lnTo>
                    <a:pt x="62204" y="603121"/>
                  </a:lnTo>
                  <a:lnTo>
                    <a:pt x="101853" y="611124"/>
                  </a:lnTo>
                  <a:lnTo>
                    <a:pt x="1469390" y="611124"/>
                  </a:lnTo>
                  <a:lnTo>
                    <a:pt x="1509039" y="603121"/>
                  </a:lnTo>
                  <a:lnTo>
                    <a:pt x="1541414" y="581294"/>
                  </a:lnTo>
                  <a:lnTo>
                    <a:pt x="1563241" y="548919"/>
                  </a:lnTo>
                  <a:lnTo>
                    <a:pt x="1571244" y="509269"/>
                  </a:lnTo>
                  <a:lnTo>
                    <a:pt x="1571244" y="101854"/>
                  </a:lnTo>
                  <a:lnTo>
                    <a:pt x="1563241" y="62204"/>
                  </a:lnTo>
                  <a:lnTo>
                    <a:pt x="1541414" y="29829"/>
                  </a:lnTo>
                  <a:lnTo>
                    <a:pt x="1509039" y="8002"/>
                  </a:lnTo>
                  <a:lnTo>
                    <a:pt x="146939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543031" y="4038600"/>
              <a:ext cx="1571625" cy="611505"/>
            </a:xfrm>
            <a:custGeom>
              <a:avLst/>
              <a:gdLst/>
              <a:ahLst/>
              <a:cxnLst/>
              <a:rect l="l" t="t" r="r" b="b"/>
              <a:pathLst>
                <a:path w="1571625" h="611504">
                  <a:moveTo>
                    <a:pt x="0" y="101854"/>
                  </a:moveTo>
                  <a:lnTo>
                    <a:pt x="8002" y="62204"/>
                  </a:lnTo>
                  <a:lnTo>
                    <a:pt x="29829" y="29829"/>
                  </a:lnTo>
                  <a:lnTo>
                    <a:pt x="62204" y="8002"/>
                  </a:lnTo>
                  <a:lnTo>
                    <a:pt x="101853" y="0"/>
                  </a:lnTo>
                  <a:lnTo>
                    <a:pt x="1469390" y="0"/>
                  </a:lnTo>
                  <a:lnTo>
                    <a:pt x="1509039" y="8002"/>
                  </a:lnTo>
                  <a:lnTo>
                    <a:pt x="1541414" y="29829"/>
                  </a:lnTo>
                  <a:lnTo>
                    <a:pt x="1563241" y="62204"/>
                  </a:lnTo>
                  <a:lnTo>
                    <a:pt x="1571244" y="101854"/>
                  </a:lnTo>
                  <a:lnTo>
                    <a:pt x="1571244" y="509269"/>
                  </a:lnTo>
                  <a:lnTo>
                    <a:pt x="1563241" y="548919"/>
                  </a:lnTo>
                  <a:lnTo>
                    <a:pt x="1541414" y="581294"/>
                  </a:lnTo>
                  <a:lnTo>
                    <a:pt x="1509039" y="603121"/>
                  </a:lnTo>
                  <a:lnTo>
                    <a:pt x="1469390" y="611124"/>
                  </a:lnTo>
                  <a:lnTo>
                    <a:pt x="101853" y="611124"/>
                  </a:lnTo>
                  <a:lnTo>
                    <a:pt x="62204" y="603121"/>
                  </a:lnTo>
                  <a:lnTo>
                    <a:pt x="29829" y="581294"/>
                  </a:lnTo>
                  <a:lnTo>
                    <a:pt x="8002" y="548919"/>
                  </a:lnTo>
                  <a:lnTo>
                    <a:pt x="0" y="509269"/>
                  </a:lnTo>
                  <a:lnTo>
                    <a:pt x="0" y="1018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0896092" y="4198365"/>
            <a:ext cx="868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u</a:t>
            </a: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m</a:t>
            </a:r>
            <a:r>
              <a:rPr sz="1600" b="1" spc="-15" dirty="0">
                <a:latin typeface="Calibri"/>
                <a:cs typeface="Calibri"/>
              </a:rPr>
              <a:t>a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457690" y="5304790"/>
            <a:ext cx="1582420" cy="624205"/>
            <a:chOff x="9457690" y="5304790"/>
            <a:chExt cx="1582420" cy="624205"/>
          </a:xfrm>
        </p:grpSpPr>
        <p:sp>
          <p:nvSpPr>
            <p:cNvPr id="81" name="object 81"/>
            <p:cNvSpPr/>
            <p:nvPr/>
          </p:nvSpPr>
          <p:spPr>
            <a:xfrm>
              <a:off x="9464040" y="5311140"/>
              <a:ext cx="1569720" cy="611505"/>
            </a:xfrm>
            <a:custGeom>
              <a:avLst/>
              <a:gdLst/>
              <a:ahLst/>
              <a:cxnLst/>
              <a:rect l="l" t="t" r="r" b="b"/>
              <a:pathLst>
                <a:path w="1569720" h="611504">
                  <a:moveTo>
                    <a:pt x="1467865" y="0"/>
                  </a:moveTo>
                  <a:lnTo>
                    <a:pt x="101853" y="0"/>
                  </a:lnTo>
                  <a:lnTo>
                    <a:pt x="62204" y="8002"/>
                  </a:lnTo>
                  <a:lnTo>
                    <a:pt x="29829" y="29829"/>
                  </a:lnTo>
                  <a:lnTo>
                    <a:pt x="8002" y="62204"/>
                  </a:lnTo>
                  <a:lnTo>
                    <a:pt x="0" y="101854"/>
                  </a:lnTo>
                  <a:lnTo>
                    <a:pt x="0" y="509270"/>
                  </a:lnTo>
                  <a:lnTo>
                    <a:pt x="8002" y="548914"/>
                  </a:lnTo>
                  <a:lnTo>
                    <a:pt x="29829" y="581290"/>
                  </a:lnTo>
                  <a:lnTo>
                    <a:pt x="62204" y="603119"/>
                  </a:lnTo>
                  <a:lnTo>
                    <a:pt x="101853" y="611124"/>
                  </a:lnTo>
                  <a:lnTo>
                    <a:pt x="1467865" y="611124"/>
                  </a:lnTo>
                  <a:lnTo>
                    <a:pt x="1507515" y="603119"/>
                  </a:lnTo>
                  <a:lnTo>
                    <a:pt x="1539890" y="581290"/>
                  </a:lnTo>
                  <a:lnTo>
                    <a:pt x="1561717" y="548914"/>
                  </a:lnTo>
                  <a:lnTo>
                    <a:pt x="1569719" y="509270"/>
                  </a:lnTo>
                  <a:lnTo>
                    <a:pt x="1569719" y="101854"/>
                  </a:lnTo>
                  <a:lnTo>
                    <a:pt x="1561717" y="62204"/>
                  </a:lnTo>
                  <a:lnTo>
                    <a:pt x="1539890" y="29829"/>
                  </a:lnTo>
                  <a:lnTo>
                    <a:pt x="1507515" y="8002"/>
                  </a:lnTo>
                  <a:lnTo>
                    <a:pt x="146786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464040" y="5311140"/>
              <a:ext cx="1569720" cy="611505"/>
            </a:xfrm>
            <a:custGeom>
              <a:avLst/>
              <a:gdLst/>
              <a:ahLst/>
              <a:cxnLst/>
              <a:rect l="l" t="t" r="r" b="b"/>
              <a:pathLst>
                <a:path w="1569720" h="611504">
                  <a:moveTo>
                    <a:pt x="0" y="101854"/>
                  </a:moveTo>
                  <a:lnTo>
                    <a:pt x="8002" y="62204"/>
                  </a:lnTo>
                  <a:lnTo>
                    <a:pt x="29829" y="29829"/>
                  </a:lnTo>
                  <a:lnTo>
                    <a:pt x="62204" y="8002"/>
                  </a:lnTo>
                  <a:lnTo>
                    <a:pt x="101853" y="0"/>
                  </a:lnTo>
                  <a:lnTo>
                    <a:pt x="1467865" y="0"/>
                  </a:lnTo>
                  <a:lnTo>
                    <a:pt x="1507515" y="8002"/>
                  </a:lnTo>
                  <a:lnTo>
                    <a:pt x="1539890" y="29829"/>
                  </a:lnTo>
                  <a:lnTo>
                    <a:pt x="1561717" y="62204"/>
                  </a:lnTo>
                  <a:lnTo>
                    <a:pt x="1569719" y="101854"/>
                  </a:lnTo>
                  <a:lnTo>
                    <a:pt x="1569719" y="509270"/>
                  </a:lnTo>
                  <a:lnTo>
                    <a:pt x="1561717" y="548914"/>
                  </a:lnTo>
                  <a:lnTo>
                    <a:pt x="1539890" y="581290"/>
                  </a:lnTo>
                  <a:lnTo>
                    <a:pt x="1507515" y="603119"/>
                  </a:lnTo>
                  <a:lnTo>
                    <a:pt x="1467865" y="611124"/>
                  </a:lnTo>
                  <a:lnTo>
                    <a:pt x="101853" y="611124"/>
                  </a:lnTo>
                  <a:lnTo>
                    <a:pt x="62204" y="603119"/>
                  </a:lnTo>
                  <a:lnTo>
                    <a:pt x="29829" y="581290"/>
                  </a:lnTo>
                  <a:lnTo>
                    <a:pt x="8002" y="548914"/>
                  </a:lnTo>
                  <a:lnTo>
                    <a:pt x="0" y="509270"/>
                  </a:lnTo>
                  <a:lnTo>
                    <a:pt x="0" y="1018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9895078" y="5470956"/>
            <a:ext cx="70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Operate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389366" y="2750820"/>
            <a:ext cx="1584325" cy="3035935"/>
            <a:chOff x="8389366" y="2750820"/>
            <a:chExt cx="1584325" cy="3035935"/>
          </a:xfrm>
        </p:grpSpPr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3816" y="2750820"/>
              <a:ext cx="1106436" cy="303580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3252" y="2791968"/>
              <a:ext cx="992124" cy="2921508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395716" y="4419600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1469643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9643" y="609600"/>
                  </a:lnTo>
                  <a:lnTo>
                    <a:pt x="1509200" y="601618"/>
                  </a:lnTo>
                  <a:lnTo>
                    <a:pt x="1541494" y="579850"/>
                  </a:lnTo>
                  <a:lnTo>
                    <a:pt x="1563262" y="547556"/>
                  </a:lnTo>
                  <a:lnTo>
                    <a:pt x="1571243" y="508000"/>
                  </a:lnTo>
                  <a:lnTo>
                    <a:pt x="1571243" y="101600"/>
                  </a:lnTo>
                  <a:lnTo>
                    <a:pt x="1563262" y="62043"/>
                  </a:lnTo>
                  <a:lnTo>
                    <a:pt x="1541494" y="29749"/>
                  </a:lnTo>
                  <a:lnTo>
                    <a:pt x="1509200" y="7981"/>
                  </a:lnTo>
                  <a:lnTo>
                    <a:pt x="1469643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395716" y="4419600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9643" y="0"/>
                  </a:lnTo>
                  <a:lnTo>
                    <a:pt x="1509200" y="7981"/>
                  </a:lnTo>
                  <a:lnTo>
                    <a:pt x="1541494" y="29749"/>
                  </a:lnTo>
                  <a:lnTo>
                    <a:pt x="1563262" y="62043"/>
                  </a:lnTo>
                  <a:lnTo>
                    <a:pt x="1571243" y="101600"/>
                  </a:lnTo>
                  <a:lnTo>
                    <a:pt x="1571243" y="508000"/>
                  </a:lnTo>
                  <a:lnTo>
                    <a:pt x="1563262" y="547556"/>
                  </a:lnTo>
                  <a:lnTo>
                    <a:pt x="1541494" y="579850"/>
                  </a:lnTo>
                  <a:lnTo>
                    <a:pt x="1509200" y="601618"/>
                  </a:lnTo>
                  <a:lnTo>
                    <a:pt x="1469643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8821293" y="4579111"/>
            <a:ext cx="720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Moni</a:t>
            </a:r>
            <a:r>
              <a:rPr sz="1600" b="1" spc="-2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355082" y="5227065"/>
            <a:ext cx="1668145" cy="624205"/>
            <a:chOff x="5355082" y="5227065"/>
            <a:chExt cx="1668145" cy="624205"/>
          </a:xfrm>
        </p:grpSpPr>
        <p:sp>
          <p:nvSpPr>
            <p:cNvPr id="91" name="object 91"/>
            <p:cNvSpPr/>
            <p:nvPr/>
          </p:nvSpPr>
          <p:spPr>
            <a:xfrm>
              <a:off x="5361432" y="5233415"/>
              <a:ext cx="1655445" cy="611505"/>
            </a:xfrm>
            <a:custGeom>
              <a:avLst/>
              <a:gdLst/>
              <a:ahLst/>
              <a:cxnLst/>
              <a:rect l="l" t="t" r="r" b="b"/>
              <a:pathLst>
                <a:path w="1655445" h="611504">
                  <a:moveTo>
                    <a:pt x="1553210" y="0"/>
                  </a:moveTo>
                  <a:lnTo>
                    <a:pt x="101853" y="0"/>
                  </a:lnTo>
                  <a:lnTo>
                    <a:pt x="62204" y="8002"/>
                  </a:lnTo>
                  <a:lnTo>
                    <a:pt x="29829" y="29829"/>
                  </a:lnTo>
                  <a:lnTo>
                    <a:pt x="8002" y="62204"/>
                  </a:lnTo>
                  <a:lnTo>
                    <a:pt x="0" y="101854"/>
                  </a:lnTo>
                  <a:lnTo>
                    <a:pt x="0" y="509270"/>
                  </a:lnTo>
                  <a:lnTo>
                    <a:pt x="8002" y="548914"/>
                  </a:lnTo>
                  <a:lnTo>
                    <a:pt x="29829" y="581290"/>
                  </a:lnTo>
                  <a:lnTo>
                    <a:pt x="62204" y="603119"/>
                  </a:lnTo>
                  <a:lnTo>
                    <a:pt x="101853" y="611124"/>
                  </a:lnTo>
                  <a:lnTo>
                    <a:pt x="1553210" y="611124"/>
                  </a:lnTo>
                  <a:lnTo>
                    <a:pt x="1592859" y="603119"/>
                  </a:lnTo>
                  <a:lnTo>
                    <a:pt x="1625234" y="581290"/>
                  </a:lnTo>
                  <a:lnTo>
                    <a:pt x="1647061" y="548914"/>
                  </a:lnTo>
                  <a:lnTo>
                    <a:pt x="1655064" y="509270"/>
                  </a:lnTo>
                  <a:lnTo>
                    <a:pt x="1655064" y="101854"/>
                  </a:lnTo>
                  <a:lnTo>
                    <a:pt x="1647061" y="62204"/>
                  </a:lnTo>
                  <a:lnTo>
                    <a:pt x="1625234" y="29829"/>
                  </a:lnTo>
                  <a:lnTo>
                    <a:pt x="1592859" y="8002"/>
                  </a:lnTo>
                  <a:lnTo>
                    <a:pt x="155321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61432" y="5233415"/>
              <a:ext cx="1655445" cy="611505"/>
            </a:xfrm>
            <a:custGeom>
              <a:avLst/>
              <a:gdLst/>
              <a:ahLst/>
              <a:cxnLst/>
              <a:rect l="l" t="t" r="r" b="b"/>
              <a:pathLst>
                <a:path w="1655445" h="611504">
                  <a:moveTo>
                    <a:pt x="0" y="101854"/>
                  </a:moveTo>
                  <a:lnTo>
                    <a:pt x="8002" y="62204"/>
                  </a:lnTo>
                  <a:lnTo>
                    <a:pt x="29829" y="29829"/>
                  </a:lnTo>
                  <a:lnTo>
                    <a:pt x="62204" y="8002"/>
                  </a:lnTo>
                  <a:lnTo>
                    <a:pt x="101853" y="0"/>
                  </a:lnTo>
                  <a:lnTo>
                    <a:pt x="1553210" y="0"/>
                  </a:lnTo>
                  <a:lnTo>
                    <a:pt x="1592859" y="8002"/>
                  </a:lnTo>
                  <a:lnTo>
                    <a:pt x="1625234" y="29829"/>
                  </a:lnTo>
                  <a:lnTo>
                    <a:pt x="1647061" y="62204"/>
                  </a:lnTo>
                  <a:lnTo>
                    <a:pt x="1655064" y="101854"/>
                  </a:lnTo>
                  <a:lnTo>
                    <a:pt x="1655064" y="509270"/>
                  </a:lnTo>
                  <a:lnTo>
                    <a:pt x="1647061" y="548914"/>
                  </a:lnTo>
                  <a:lnTo>
                    <a:pt x="1625234" y="581290"/>
                  </a:lnTo>
                  <a:lnTo>
                    <a:pt x="1592859" y="603119"/>
                  </a:lnTo>
                  <a:lnTo>
                    <a:pt x="1553210" y="611124"/>
                  </a:lnTo>
                  <a:lnTo>
                    <a:pt x="101853" y="611124"/>
                  </a:lnTo>
                  <a:lnTo>
                    <a:pt x="62204" y="603119"/>
                  </a:lnTo>
                  <a:lnTo>
                    <a:pt x="29829" y="581290"/>
                  </a:lnTo>
                  <a:lnTo>
                    <a:pt x="8002" y="548914"/>
                  </a:lnTo>
                  <a:lnTo>
                    <a:pt x="0" y="509270"/>
                  </a:lnTo>
                  <a:lnTo>
                    <a:pt x="0" y="1018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5475223" y="5270957"/>
            <a:ext cx="143002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Experimentation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282185" y="3422650"/>
            <a:ext cx="1582420" cy="622300"/>
            <a:chOff x="4282185" y="3422650"/>
            <a:chExt cx="1582420" cy="622300"/>
          </a:xfrm>
        </p:grpSpPr>
        <p:sp>
          <p:nvSpPr>
            <p:cNvPr id="95" name="object 95"/>
            <p:cNvSpPr/>
            <p:nvPr/>
          </p:nvSpPr>
          <p:spPr>
            <a:xfrm>
              <a:off x="4288535" y="3429000"/>
              <a:ext cx="1569720" cy="609600"/>
            </a:xfrm>
            <a:custGeom>
              <a:avLst/>
              <a:gdLst/>
              <a:ahLst/>
              <a:cxnLst/>
              <a:rect l="l" t="t" r="r" b="b"/>
              <a:pathLst>
                <a:path w="1569720" h="609600">
                  <a:moveTo>
                    <a:pt x="146811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8119" y="609600"/>
                  </a:lnTo>
                  <a:lnTo>
                    <a:pt x="1507676" y="601618"/>
                  </a:lnTo>
                  <a:lnTo>
                    <a:pt x="1539970" y="579850"/>
                  </a:lnTo>
                  <a:lnTo>
                    <a:pt x="1561738" y="547556"/>
                  </a:lnTo>
                  <a:lnTo>
                    <a:pt x="1569719" y="508000"/>
                  </a:lnTo>
                  <a:lnTo>
                    <a:pt x="1569719" y="101600"/>
                  </a:lnTo>
                  <a:lnTo>
                    <a:pt x="1561738" y="62043"/>
                  </a:lnTo>
                  <a:lnTo>
                    <a:pt x="1539970" y="29749"/>
                  </a:lnTo>
                  <a:lnTo>
                    <a:pt x="1507676" y="7981"/>
                  </a:lnTo>
                  <a:lnTo>
                    <a:pt x="1468119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88535" y="3429000"/>
              <a:ext cx="1569720" cy="609600"/>
            </a:xfrm>
            <a:custGeom>
              <a:avLst/>
              <a:gdLst/>
              <a:ahLst/>
              <a:cxnLst/>
              <a:rect l="l" t="t" r="r" b="b"/>
              <a:pathLst>
                <a:path w="156972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8119" y="0"/>
                  </a:lnTo>
                  <a:lnTo>
                    <a:pt x="1507676" y="7981"/>
                  </a:lnTo>
                  <a:lnTo>
                    <a:pt x="1539970" y="29749"/>
                  </a:lnTo>
                  <a:lnTo>
                    <a:pt x="1561738" y="62043"/>
                  </a:lnTo>
                  <a:lnTo>
                    <a:pt x="1569719" y="101600"/>
                  </a:lnTo>
                  <a:lnTo>
                    <a:pt x="1569719" y="508000"/>
                  </a:lnTo>
                  <a:lnTo>
                    <a:pt x="1561738" y="547556"/>
                  </a:lnTo>
                  <a:lnTo>
                    <a:pt x="1539970" y="579850"/>
                  </a:lnTo>
                  <a:lnTo>
                    <a:pt x="1507676" y="601618"/>
                  </a:lnTo>
                  <a:lnTo>
                    <a:pt x="146811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452620" y="3588258"/>
            <a:ext cx="1241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Model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8421369" y="3462273"/>
            <a:ext cx="1584325" cy="622300"/>
            <a:chOff x="8421369" y="3462273"/>
            <a:chExt cx="1584325" cy="622300"/>
          </a:xfrm>
        </p:grpSpPr>
        <p:sp>
          <p:nvSpPr>
            <p:cNvPr id="99" name="object 99"/>
            <p:cNvSpPr/>
            <p:nvPr/>
          </p:nvSpPr>
          <p:spPr>
            <a:xfrm>
              <a:off x="8427719" y="3468623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1469644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469644" y="609600"/>
                  </a:lnTo>
                  <a:lnTo>
                    <a:pt x="1509200" y="601618"/>
                  </a:lnTo>
                  <a:lnTo>
                    <a:pt x="1541494" y="579850"/>
                  </a:lnTo>
                  <a:lnTo>
                    <a:pt x="1563262" y="547556"/>
                  </a:lnTo>
                  <a:lnTo>
                    <a:pt x="1571244" y="508000"/>
                  </a:lnTo>
                  <a:lnTo>
                    <a:pt x="1571244" y="101600"/>
                  </a:lnTo>
                  <a:lnTo>
                    <a:pt x="1563262" y="62043"/>
                  </a:lnTo>
                  <a:lnTo>
                    <a:pt x="1541494" y="29749"/>
                  </a:lnTo>
                  <a:lnTo>
                    <a:pt x="1509200" y="7981"/>
                  </a:lnTo>
                  <a:lnTo>
                    <a:pt x="146964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27719" y="3468623"/>
              <a:ext cx="1571625" cy="609600"/>
            </a:xfrm>
            <a:custGeom>
              <a:avLst/>
              <a:gdLst/>
              <a:ahLst/>
              <a:cxnLst/>
              <a:rect l="l" t="t" r="r" b="b"/>
              <a:pathLst>
                <a:path w="1571625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69644" y="0"/>
                  </a:lnTo>
                  <a:lnTo>
                    <a:pt x="1509200" y="7981"/>
                  </a:lnTo>
                  <a:lnTo>
                    <a:pt x="1541494" y="29749"/>
                  </a:lnTo>
                  <a:lnTo>
                    <a:pt x="1563262" y="62043"/>
                  </a:lnTo>
                  <a:lnTo>
                    <a:pt x="1571244" y="101600"/>
                  </a:lnTo>
                  <a:lnTo>
                    <a:pt x="1571244" y="508000"/>
                  </a:lnTo>
                  <a:lnTo>
                    <a:pt x="1563262" y="547556"/>
                  </a:lnTo>
                  <a:lnTo>
                    <a:pt x="1541494" y="579850"/>
                  </a:lnTo>
                  <a:lnTo>
                    <a:pt x="1509200" y="601618"/>
                  </a:lnTo>
                  <a:lnTo>
                    <a:pt x="1469644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8821293" y="3627247"/>
            <a:ext cx="784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25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tim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z</a:t>
            </a:r>
            <a:r>
              <a:rPr sz="1600" b="1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91" y="400939"/>
            <a:ext cx="860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Machine</a:t>
            </a:r>
            <a:r>
              <a:rPr sz="3600" dirty="0"/>
              <a:t> learning</a:t>
            </a:r>
            <a:r>
              <a:rPr sz="3600" spc="10" dirty="0"/>
              <a:t> </a:t>
            </a:r>
            <a:r>
              <a:rPr sz="3600" spc="-10" dirty="0"/>
              <a:t>industrialization</a:t>
            </a:r>
            <a:r>
              <a:rPr sz="3600" spc="-5" dirty="0"/>
              <a:t> </a:t>
            </a:r>
            <a:r>
              <a:rPr sz="3600" spc="-10" dirty="0"/>
              <a:t>challenges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618769" y="1958594"/>
            <a:ext cx="191770" cy="159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696" y="1513459"/>
            <a:ext cx="6829425" cy="460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availability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quality:</a:t>
            </a:r>
            <a:endParaRPr sz="2400">
              <a:latin typeface="Calibri"/>
              <a:cs typeface="Calibri"/>
            </a:endParaRPr>
          </a:p>
          <a:p>
            <a:pPr marL="355600" marR="72390" indent="-34353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5" dirty="0">
                <a:latin typeface="Calibri"/>
                <a:cs typeface="Calibri"/>
              </a:rPr>
              <a:t> amounts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high-qualit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deployment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 maintenance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Deploying </a:t>
            </a:r>
            <a:r>
              <a:rPr sz="2000" dirty="0">
                <a:latin typeface="Calibri"/>
                <a:cs typeface="Calibri"/>
              </a:rPr>
              <a:t>models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production ready </a:t>
            </a:r>
            <a:r>
              <a:rPr sz="2000" spc="-10" dirty="0">
                <a:latin typeface="Calibri"/>
                <a:cs typeface="Calibri"/>
              </a:rPr>
              <a:t>environment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generat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careful</a:t>
            </a:r>
            <a:r>
              <a:rPr sz="2000" spc="-5" dirty="0">
                <a:latin typeface="Calibri"/>
                <a:cs typeface="Calibri"/>
              </a:rPr>
              <a:t> planning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ongoing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maintenance.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performance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 accuracy</a:t>
            </a:r>
            <a:endParaRPr sz="2400">
              <a:latin typeface="Calibri"/>
              <a:cs typeface="Calibri"/>
            </a:endParaRPr>
          </a:p>
          <a:p>
            <a:pPr marL="355600" marR="444500" indent="-34353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Continuously monitoring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accuracy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355600" marR="485775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Challenging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underlying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constantly </a:t>
            </a:r>
            <a:r>
              <a:rPr sz="2000" dirty="0">
                <a:latin typeface="Calibri"/>
                <a:cs typeface="Calibri"/>
              </a:rPr>
              <a:t>changing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3702" y="2214880"/>
            <a:ext cx="2998914" cy="3095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91" y="400939"/>
            <a:ext cx="860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Machine</a:t>
            </a:r>
            <a:r>
              <a:rPr sz="3600" dirty="0"/>
              <a:t> learning</a:t>
            </a:r>
            <a:r>
              <a:rPr sz="3600" spc="10" dirty="0"/>
              <a:t> </a:t>
            </a:r>
            <a:r>
              <a:rPr sz="3600" spc="-10" dirty="0"/>
              <a:t>industrialization</a:t>
            </a:r>
            <a:r>
              <a:rPr sz="3600" spc="-5" dirty="0"/>
              <a:t> </a:t>
            </a:r>
            <a:r>
              <a:rPr sz="3600" spc="-10" dirty="0"/>
              <a:t>challenges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69696" y="1513459"/>
            <a:ext cx="7185659" cy="259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Explainability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interpretability: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Important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difficult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interpret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Bias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fairness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models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sometimes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reflect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biases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present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trained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91" y="400939"/>
            <a:ext cx="575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AI</a:t>
            </a:r>
            <a:r>
              <a:rPr sz="3600" spc="-20" dirty="0"/>
              <a:t> </a:t>
            </a:r>
            <a:r>
              <a:rPr sz="3600" spc="-10" dirty="0"/>
              <a:t>Industrialization</a:t>
            </a:r>
            <a:r>
              <a:rPr sz="3600" spc="-15" dirty="0"/>
              <a:t> </a:t>
            </a:r>
            <a:r>
              <a:rPr sz="3600" spc="-5" dirty="0"/>
              <a:t>Challenges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69696" y="1513459"/>
            <a:ext cx="6037580" cy="387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AI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Adoption: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15" dirty="0">
                <a:latin typeface="Calibri"/>
                <a:cs typeface="Calibri"/>
              </a:rPr>
              <a:t>Poor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startups,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enterprises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adoption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drives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AI</a:t>
            </a:r>
            <a:r>
              <a:rPr sz="2000" spc="-15" dirty="0">
                <a:latin typeface="Calibri"/>
                <a:cs typeface="Calibri"/>
              </a:rPr>
              <a:t> into</a:t>
            </a:r>
            <a:r>
              <a:rPr sz="2000" spc="-5" dirty="0">
                <a:latin typeface="Calibri"/>
                <a:cs typeface="Calibri"/>
              </a:rPr>
              <a:t> production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AI</a:t>
            </a:r>
            <a:r>
              <a:rPr sz="24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Strategy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40" dirty="0">
                <a:latin typeface="Calibri"/>
                <a:cs typeface="Calibri"/>
              </a:rPr>
              <a:t>Your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beginning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improvements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Feature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additions/attributes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Regularization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Standardization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..may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 </a:t>
            </a:r>
            <a:r>
              <a:rPr sz="2000" spc="-15" dirty="0">
                <a:latin typeface="Calibri"/>
                <a:cs typeface="Calibri"/>
              </a:rPr>
              <a:t>propagate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original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740" y="603326"/>
            <a:ext cx="288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Training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5" dirty="0"/>
              <a:t>retraining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5740" y="972693"/>
            <a:ext cx="7749540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production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Managing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securing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rely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secured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protect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sensitive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Ensure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relevant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regulations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Scaling</a:t>
            </a:r>
            <a:r>
              <a:rPr sz="24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challenges</a:t>
            </a:r>
            <a:endParaRPr sz="20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endParaRPr sz="2000">
              <a:latin typeface="Calibri"/>
              <a:cs typeface="Calibri"/>
            </a:endParaRPr>
          </a:p>
          <a:p>
            <a:pPr marL="812165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Robust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orchestration</a:t>
            </a:r>
            <a:endParaRPr sz="2000">
              <a:latin typeface="Calibri"/>
              <a:cs typeface="Calibri"/>
            </a:endParaRPr>
          </a:p>
          <a:p>
            <a:pPr marL="812165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balancing</a:t>
            </a:r>
            <a:endParaRPr sz="2000">
              <a:latin typeface="Calibri"/>
              <a:cs typeface="Calibri"/>
            </a:endParaRPr>
          </a:p>
          <a:p>
            <a:pPr marL="812165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GPU's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03326"/>
            <a:ext cx="2933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Technology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People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5416" y="972693"/>
            <a:ext cx="7938134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20" dirty="0">
                <a:latin typeface="Calibri"/>
                <a:cs typeface="Calibri"/>
              </a:rPr>
              <a:t>Technology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dirty="0">
                <a:latin typeface="Calibri"/>
                <a:cs typeface="Calibri"/>
              </a:rPr>
              <a:t>people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 skills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5" dirty="0">
                <a:latin typeface="Calibri"/>
                <a:cs typeface="Calibri"/>
              </a:rPr>
              <a:t> in scale.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Challenges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Real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volume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skills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Stats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science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skills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dirty="0">
                <a:latin typeface="Calibri"/>
                <a:cs typeface="Calibri"/>
              </a:rPr>
              <a:t>Analytical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skills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DevOps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skills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631" y="619125"/>
            <a:ext cx="1249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-10" dirty="0"/>
              <a:t>l</a:t>
            </a:r>
            <a:r>
              <a:rPr spc="-25" dirty="0"/>
              <a:t>a</a:t>
            </a:r>
            <a:r>
              <a:rPr dirty="0"/>
              <a:t>t</a:t>
            </a:r>
            <a:r>
              <a:rPr spc="-45" dirty="0"/>
              <a:t>f</a:t>
            </a:r>
            <a:r>
              <a:rPr dirty="0"/>
              <a:t>or</a:t>
            </a:r>
            <a:r>
              <a:rPr spc="5" dirty="0"/>
              <a:t>m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631" y="987627"/>
            <a:ext cx="64770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469265" algn="l"/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Platforms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challenges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days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enterprises facing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69265" algn="l"/>
                <a:tab pos="470534" algn="l"/>
              </a:tabLst>
            </a:pPr>
            <a:r>
              <a:rPr sz="2000" spc="-40" dirty="0">
                <a:latin typeface="Calibri"/>
                <a:cs typeface="Calibri"/>
              </a:rPr>
              <a:t>Tools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issue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outages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monitoring</a:t>
            </a:r>
            <a:r>
              <a:rPr sz="2000" spc="-5" dirty="0">
                <a:latin typeface="Calibri"/>
                <a:cs typeface="Calibri"/>
              </a:rPr>
              <a:t> 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etc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469900" marR="768985" indent="-457834">
              <a:lnSpc>
                <a:spcPct val="100000"/>
              </a:lnSpc>
              <a:buFont typeface="Wingdings"/>
              <a:buChar char=""/>
              <a:tabLst>
                <a:tab pos="469265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Consider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ML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Pipeline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orchestrating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04" y="750188"/>
            <a:ext cx="3613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MLOps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challenges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798701"/>
            <a:ext cx="3841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Creating </a:t>
            </a:r>
            <a:r>
              <a:rPr sz="2400" b="1" dirty="0">
                <a:latin typeface="Calibri"/>
                <a:cs typeface="Calibri"/>
              </a:rPr>
              <a:t>&amp; </a:t>
            </a:r>
            <a:r>
              <a:rPr sz="2400" b="1" spc="-5" dirty="0">
                <a:latin typeface="Calibri"/>
                <a:cs typeface="Calibri"/>
              </a:rPr>
              <a:t>managing Machine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Learning workflows </a:t>
            </a:r>
            <a:r>
              <a:rPr sz="2400" b="1" spc="-15" dirty="0">
                <a:latin typeface="Calibri"/>
                <a:cs typeface="Calibri"/>
              </a:rPr>
              <a:t>involves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challenges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3323082"/>
            <a:ext cx="25914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2400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Preparation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2400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Calibri"/>
                <a:cs typeface="Calibri"/>
              </a:rPr>
              <a:t>Training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2400" spc="-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Deployment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0647" y="1575816"/>
            <a:ext cx="8378952" cy="42047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59453" y="3512565"/>
            <a:ext cx="1524635" cy="33020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333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4885" y="3456178"/>
            <a:ext cx="1713864" cy="33020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6121" y="3492753"/>
            <a:ext cx="2088514" cy="33020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63" y="651763"/>
            <a:ext cx="7177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MLOps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challenges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similar</a:t>
            </a:r>
            <a:r>
              <a:rPr sz="3200" dirty="0">
                <a:latin typeface="Arial"/>
                <a:cs typeface="Arial"/>
              </a:rPr>
              <a:t> 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DevOps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80" y="1548841"/>
            <a:ext cx="736155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Challenges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operationalizing </a:t>
            </a:r>
            <a:r>
              <a:rPr sz="2400" dirty="0">
                <a:latin typeface="Calibri"/>
                <a:cs typeface="Calibri"/>
              </a:rPr>
              <a:t>ML </a:t>
            </a:r>
            <a:r>
              <a:rPr sz="2400" spc="-5" dirty="0">
                <a:latin typeface="Calibri"/>
                <a:cs typeface="Calibri"/>
              </a:rPr>
              <a:t>models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lot </a:t>
            </a:r>
            <a:r>
              <a:rPr sz="2400" spc="-10" dirty="0">
                <a:latin typeface="Calibri"/>
                <a:cs typeface="Calibri"/>
              </a:rPr>
              <a:t>common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production. Incorporating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CI/CD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practices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Source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&amp;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version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control.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Source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code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versioning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solidFill>
                  <a:srgbClr val="6F2F9F"/>
                </a:solidFill>
                <a:latin typeface="Calibri"/>
                <a:cs typeface="Calibri"/>
              </a:rPr>
              <a:t>Track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&amp;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versioning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24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artifacts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versioning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versioning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8158" y="3325043"/>
            <a:ext cx="6851873" cy="26573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6AC8-1136-4935-BBA6-AF7901B1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92" y="689609"/>
            <a:ext cx="1321435" cy="369332"/>
          </a:xfrm>
        </p:spPr>
        <p:txBody>
          <a:bodyPr/>
          <a:lstStyle/>
          <a:p>
            <a:r>
              <a:rPr lang="en-US" dirty="0"/>
              <a:t>Logistics</a:t>
            </a:r>
            <a:endParaRPr lang="en-IN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0FFD7CE-FB81-4A77-A860-41FE258813A9}"/>
              </a:ext>
            </a:extLst>
          </p:cNvPr>
          <p:cNvSpPr txBox="1"/>
          <p:nvPr/>
        </p:nvSpPr>
        <p:spPr>
          <a:xfrm>
            <a:off x="891336" y="1354963"/>
            <a:ext cx="9675495" cy="2526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5080" indent="-514350" algn="just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3200" dirty="0">
                <a:latin typeface="Calibri"/>
                <a:cs typeface="Calibri"/>
              </a:rPr>
              <a:t>Git</a:t>
            </a:r>
          </a:p>
          <a:p>
            <a:pPr marL="527050" marR="5080" indent="-514350" algn="just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3200" dirty="0" err="1">
                <a:latin typeface="Calibri"/>
                <a:cs typeface="Calibri"/>
              </a:rPr>
              <a:t>Github</a:t>
            </a:r>
            <a:r>
              <a:rPr lang="en-US" sz="3200" dirty="0">
                <a:latin typeface="Calibri"/>
                <a:cs typeface="Calibri"/>
              </a:rPr>
              <a:t> account</a:t>
            </a: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Calibri"/>
                <a:cs typeface="Calibri"/>
              </a:rPr>
              <a:t>3. Docker</a:t>
            </a: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Calibri"/>
                <a:cs typeface="Calibri"/>
              </a:rPr>
              <a:t>4. Docker hub account</a:t>
            </a: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Calibri"/>
                <a:cs typeface="Calibri"/>
              </a:rPr>
              <a:t>5. </a:t>
            </a:r>
            <a:r>
              <a:rPr lang="en-US" sz="3200" dirty="0" err="1">
                <a:latin typeface="Calibri"/>
                <a:cs typeface="Calibri"/>
              </a:rPr>
              <a:t>VSCode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08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50" y="699896"/>
            <a:ext cx="247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55" dirty="0"/>
              <a:t> </a:t>
            </a:r>
            <a:r>
              <a:rPr spc="-5" dirty="0"/>
              <a:t>case</a:t>
            </a:r>
            <a:r>
              <a:rPr spc="-45" dirty="0"/>
              <a:t> </a:t>
            </a:r>
            <a:r>
              <a:rPr spc="-5" dirty="0"/>
              <a:t>discovery: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1070609"/>
            <a:ext cx="1011745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business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data scientists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translate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problem</a:t>
            </a:r>
            <a:r>
              <a:rPr sz="1800" b="1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Objectives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solvable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ML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KPIs</a:t>
            </a:r>
            <a:r>
              <a:rPr sz="1800" spc="-15" dirty="0">
                <a:latin typeface="Calibri"/>
                <a:cs typeface="Calibri"/>
              </a:rPr>
              <a:t> (Key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Indicator).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Engineering: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data engineers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scientists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acquire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Prepare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(processing/validation)</a:t>
            </a:r>
            <a:r>
              <a:rPr sz="1800" spc="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Machine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Learning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pipeline: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designing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deploying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integrated</a:t>
            </a:r>
            <a:r>
              <a:rPr sz="18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with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CI/CD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scientists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experimentation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testing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lineage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associated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KPIs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experiments.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510" y="1157478"/>
            <a:ext cx="10258425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Production</a:t>
            </a:r>
            <a:r>
              <a:rPr spc="-100" dirty="0"/>
              <a:t> </a:t>
            </a:r>
            <a:r>
              <a:rPr spc="-5" dirty="0"/>
              <a:t>deployment:</a:t>
            </a: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  <a:r>
              <a:rPr sz="1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accounts</a:t>
            </a:r>
            <a:r>
              <a:rPr sz="1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80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secure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seamless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deployment</a:t>
            </a:r>
            <a:r>
              <a:rPr sz="1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sz="1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sz="180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  <a:r>
              <a:rPr sz="1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choice,</a:t>
            </a:r>
            <a:r>
              <a:rPr sz="1800" b="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1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1800" b="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/>
              <a:t>public</a:t>
            </a:r>
            <a:r>
              <a:rPr sz="1800" spc="-35" dirty="0"/>
              <a:t> </a:t>
            </a:r>
            <a:r>
              <a:rPr sz="1800" dirty="0"/>
              <a:t>cloud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sz="1800" b="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/>
              <a:t>on-premise,</a:t>
            </a:r>
            <a:r>
              <a:rPr sz="1800" spc="-20" dirty="0"/>
              <a:t> </a:t>
            </a:r>
            <a:r>
              <a:rPr sz="1800" dirty="0"/>
              <a:t>or</a:t>
            </a:r>
            <a:r>
              <a:rPr sz="1800" spc="-35" dirty="0"/>
              <a:t> </a:t>
            </a:r>
            <a:r>
              <a:rPr sz="1800" spc="-5" dirty="0"/>
              <a:t>hybrid.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510" y="2346452"/>
            <a:ext cx="1033907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Production</a:t>
            </a:r>
            <a:r>
              <a:rPr sz="24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monitoring: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infrastructure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monitoring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continuously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KPIs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input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distribution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changes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359" y="2414473"/>
            <a:ext cx="95065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How</a:t>
            </a:r>
            <a:r>
              <a:rPr sz="4400" b="0" spc="-30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does</a:t>
            </a:r>
            <a:r>
              <a:rPr sz="4400" b="0" spc="-10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it</a:t>
            </a:r>
            <a:r>
              <a:rPr sz="4400" b="0" spc="-5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relate</a:t>
            </a:r>
            <a:r>
              <a:rPr sz="4400" b="0" spc="-10" dirty="0">
                <a:latin typeface="Arial MT"/>
                <a:cs typeface="Arial MT"/>
              </a:rPr>
              <a:t> </a:t>
            </a:r>
            <a:r>
              <a:rPr sz="4400" b="0" dirty="0">
                <a:latin typeface="Arial MT"/>
                <a:cs typeface="Arial MT"/>
              </a:rPr>
              <a:t>to</a:t>
            </a:r>
            <a:r>
              <a:rPr sz="4400" b="0" spc="-10" dirty="0">
                <a:latin typeface="Arial MT"/>
                <a:cs typeface="Arial MT"/>
              </a:rPr>
              <a:t> </a:t>
            </a:r>
            <a:r>
              <a:rPr sz="4400" dirty="0">
                <a:latin typeface="Arial"/>
                <a:cs typeface="Arial"/>
              </a:rPr>
              <a:t>DevOps</a:t>
            </a:r>
            <a:r>
              <a:rPr sz="4400" b="0" dirty="0">
                <a:latin typeface="Arial MT"/>
                <a:cs typeface="Arial MT"/>
              </a:rPr>
              <a:t>, </a:t>
            </a:r>
            <a:r>
              <a:rPr sz="4400" dirty="0">
                <a:latin typeface="Arial"/>
                <a:cs typeface="Arial"/>
              </a:rPr>
              <a:t>AIOps</a:t>
            </a:r>
            <a:r>
              <a:rPr sz="4400" b="0" dirty="0">
                <a:latin typeface="Arial MT"/>
                <a:cs typeface="Arial MT"/>
              </a:rPr>
              <a:t>, </a:t>
            </a:r>
            <a:r>
              <a:rPr sz="4400" b="0" spc="-1205" dirty="0">
                <a:latin typeface="Arial MT"/>
                <a:cs typeface="Arial MT"/>
              </a:rPr>
              <a:t> </a:t>
            </a:r>
            <a:r>
              <a:rPr sz="4400" dirty="0">
                <a:latin typeface="Arial"/>
                <a:cs typeface="Arial"/>
              </a:rPr>
              <a:t>ModelOps</a:t>
            </a:r>
            <a:r>
              <a:rPr sz="4400" b="0" dirty="0">
                <a:latin typeface="Arial MT"/>
                <a:cs typeface="Arial MT"/>
              </a:rPr>
              <a:t>,</a:t>
            </a:r>
            <a:r>
              <a:rPr sz="4400" b="0" spc="-5" dirty="0">
                <a:latin typeface="Arial MT"/>
                <a:cs typeface="Arial MT"/>
              </a:rPr>
              <a:t> and</a:t>
            </a:r>
            <a:r>
              <a:rPr sz="4400" b="0" spc="10" dirty="0">
                <a:latin typeface="Arial MT"/>
                <a:cs typeface="Arial MT"/>
              </a:rPr>
              <a:t> </a:t>
            </a:r>
            <a:r>
              <a:rPr sz="4400" spc="-5" dirty="0">
                <a:latin typeface="Arial"/>
                <a:cs typeface="Arial"/>
              </a:rPr>
              <a:t>GitOps</a:t>
            </a:r>
            <a:r>
              <a:rPr sz="4400" b="0" spc="-5" dirty="0">
                <a:latin typeface="Arial MT"/>
                <a:cs typeface="Arial MT"/>
              </a:rPr>
              <a:t>?</a:t>
            </a:r>
            <a:endParaRPr sz="4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62432"/>
            <a:ext cx="10153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How</a:t>
            </a:r>
            <a:r>
              <a:rPr sz="2800" b="0" spc="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does it relate </a:t>
            </a:r>
            <a:r>
              <a:rPr sz="2800" b="0" spc="-5" dirty="0">
                <a:latin typeface="Arial MT"/>
                <a:cs typeface="Arial MT"/>
              </a:rPr>
              <a:t>to</a:t>
            </a:r>
            <a:r>
              <a:rPr sz="2800" b="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"/>
                <a:cs typeface="Arial"/>
              </a:rPr>
              <a:t>DevOps</a:t>
            </a:r>
            <a:r>
              <a:rPr sz="2800" b="0" spc="-5" dirty="0">
                <a:latin typeface="Arial MT"/>
                <a:cs typeface="Arial MT"/>
              </a:rPr>
              <a:t>,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"/>
                <a:cs typeface="Arial"/>
              </a:rPr>
              <a:t>AIOps</a:t>
            </a:r>
            <a:r>
              <a:rPr sz="2800" b="0" spc="-5" dirty="0">
                <a:latin typeface="Arial MT"/>
                <a:cs typeface="Arial MT"/>
              </a:rPr>
              <a:t>,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"/>
                <a:cs typeface="Arial"/>
              </a:rPr>
              <a:t>ModelOps</a:t>
            </a:r>
            <a:r>
              <a:rPr sz="2800" b="0" spc="-5" dirty="0">
                <a:latin typeface="Arial MT"/>
                <a:cs typeface="Arial MT"/>
              </a:rPr>
              <a:t>,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and</a:t>
            </a:r>
            <a:r>
              <a:rPr sz="2800" b="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"/>
                <a:cs typeface="Arial"/>
              </a:rPr>
              <a:t>GitOps</a:t>
            </a:r>
            <a:r>
              <a:rPr sz="2800" b="0" spc="-5" dirty="0"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236154"/>
            <a:ext cx="8772525" cy="287909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800" b="1" spc="-5" dirty="0">
                <a:solidFill>
                  <a:srgbClr val="EC7C30"/>
                </a:solidFill>
                <a:latin typeface="Arial"/>
                <a:cs typeface="Arial"/>
              </a:rPr>
              <a:t>DevOps</a:t>
            </a:r>
            <a:endParaRPr sz="2800">
              <a:latin typeface="Arial"/>
              <a:cs typeface="Arial"/>
            </a:endParaRPr>
          </a:p>
          <a:p>
            <a:pPr marL="686435" marR="5080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latin typeface="Calibri"/>
                <a:cs typeface="Calibri"/>
              </a:rPr>
              <a:t>DevOps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principles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emphasizes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collaboration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automation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improve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reliability,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security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software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delivery.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Life</a:t>
            </a:r>
            <a:r>
              <a:rPr sz="2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68643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Involves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68643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monitoring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4681829"/>
            <a:ext cx="10443917" cy="9218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173" y="679831"/>
            <a:ext cx="2181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Arial"/>
                <a:cs typeface="Arial"/>
              </a:rPr>
              <a:t>Tools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127" y="1370202"/>
            <a:ext cx="8093709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Configuration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 </a:t>
            </a:r>
            <a:r>
              <a:rPr sz="2000" spc="-35" dirty="0">
                <a:latin typeface="Calibri"/>
                <a:cs typeface="Calibri"/>
              </a:rPr>
              <a:t>Tools</a:t>
            </a:r>
            <a:r>
              <a:rPr sz="2000" b="1" spc="-35" dirty="0">
                <a:latin typeface="Calibri"/>
                <a:cs typeface="Calibri"/>
              </a:rPr>
              <a:t>: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Ansible,</a:t>
            </a: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6F2F9F"/>
                </a:solidFill>
                <a:latin typeface="Calibri"/>
                <a:cs typeface="Calibri"/>
              </a:rPr>
              <a:t>Chef,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Puppet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Containerization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Orchestration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Tools: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Docker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Kubernetes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Integration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Deployment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(CI/CD)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Tools</a:t>
            </a:r>
            <a:r>
              <a:rPr sz="2000" spc="-35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sz="20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Jenkins, </a:t>
            </a:r>
            <a:r>
              <a:rPr sz="2000" b="1" spc="-434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6F2F9F"/>
                </a:solidFill>
                <a:latin typeface="Calibri"/>
                <a:cs typeface="Calibri"/>
              </a:rPr>
              <a:t>Travis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CI,</a:t>
            </a:r>
            <a:r>
              <a:rPr sz="20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CircleCI,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GitLab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CI/CD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1804035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Monitoring </a:t>
            </a:r>
            <a:r>
              <a:rPr sz="2000" dirty="0">
                <a:latin typeface="Calibri"/>
                <a:cs typeface="Calibri"/>
              </a:rPr>
              <a:t>and Logging </a:t>
            </a:r>
            <a:r>
              <a:rPr sz="2000" spc="-35" dirty="0">
                <a:latin typeface="Calibri"/>
                <a:cs typeface="Calibri"/>
              </a:rPr>
              <a:t>Tools: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Prometheus, 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Grafana,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000" b="1" spc="-4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Elasticsearch/Kibana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Collaboration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Communication </a:t>
            </a:r>
            <a:r>
              <a:rPr sz="2000" spc="-35" dirty="0">
                <a:latin typeface="Calibri"/>
                <a:cs typeface="Calibri"/>
              </a:rPr>
              <a:t>Tools: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Slack, Microsoft</a:t>
            </a: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6F2F9F"/>
                </a:solidFill>
                <a:latin typeface="Calibri"/>
                <a:cs typeface="Calibri"/>
              </a:rPr>
              <a:t>Teams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JIRA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AIOps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Tools: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Moogsoft</a:t>
            </a:r>
            <a:r>
              <a:rPr sz="20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Big</a:t>
            </a: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Panda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173" y="679831"/>
            <a:ext cx="152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Ops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Aim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127" y="1370202"/>
            <a:ext cx="8311515" cy="2980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DevOps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improve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speed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delivery,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collaboration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communication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-5" dirty="0">
                <a:latin typeface="Calibri"/>
                <a:cs typeface="Calibri"/>
              </a:rPr>
              <a:t> teams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1176655" lvl="1" indent="-287655">
              <a:lnSpc>
                <a:spcPct val="100000"/>
              </a:lnSpc>
              <a:buFont typeface="Wingdings"/>
              <a:buChar char=""/>
              <a:tabLst>
                <a:tab pos="1177290" algn="l"/>
              </a:tabLst>
            </a:pPr>
            <a:r>
              <a:rPr sz="1800" spc="-5" dirty="0">
                <a:latin typeface="Calibri"/>
                <a:cs typeface="Calibri"/>
              </a:rPr>
              <a:t>Deliver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15" dirty="0">
                <a:latin typeface="Calibri"/>
                <a:cs typeface="Calibri"/>
              </a:rPr>
              <a:t>faster</a:t>
            </a:r>
            <a:endParaRPr sz="1800">
              <a:latin typeface="Calibri"/>
              <a:cs typeface="Calibri"/>
            </a:endParaRPr>
          </a:p>
          <a:p>
            <a:pPr marL="1176655" lvl="1" indent="-287655">
              <a:lnSpc>
                <a:spcPct val="100000"/>
              </a:lnSpc>
              <a:buFont typeface="Wingdings"/>
              <a:buChar char=""/>
              <a:tabLst>
                <a:tab pos="1177290" algn="l"/>
              </a:tabLst>
            </a:pPr>
            <a:r>
              <a:rPr sz="1800" spc="-5" dirty="0">
                <a:latin typeface="Calibri"/>
                <a:cs typeface="Calibri"/>
              </a:rPr>
              <a:t>Increase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reliability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  <a:p>
            <a:pPr marL="1176655" lvl="1" indent="-287655">
              <a:lnSpc>
                <a:spcPct val="100000"/>
              </a:lnSpc>
              <a:buFont typeface="Wingdings"/>
              <a:buChar char=""/>
              <a:tabLst>
                <a:tab pos="1177290" algn="l"/>
              </a:tabLst>
            </a:pP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  <a:p>
            <a:pPr marL="1176655" lvl="1" indent="-287655">
              <a:lnSpc>
                <a:spcPct val="100000"/>
              </a:lnSpc>
              <a:buFont typeface="Wingdings"/>
              <a:buChar char=""/>
              <a:tabLst>
                <a:tab pos="1177290" algn="l"/>
              </a:tabLst>
            </a:pPr>
            <a:r>
              <a:rPr sz="1800" spc="-10" dirty="0">
                <a:latin typeface="Calibri"/>
                <a:cs typeface="Calibri"/>
              </a:rPr>
              <a:t>Achieve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visibility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  <a:p>
            <a:pPr marL="1176655" lvl="1" indent="-287655">
              <a:lnSpc>
                <a:spcPct val="100000"/>
              </a:lnSpc>
              <a:buFont typeface="Wingdings"/>
              <a:buChar char=""/>
              <a:tabLst>
                <a:tab pos="1177290" algn="l"/>
              </a:tabLst>
            </a:pPr>
            <a:r>
              <a:rPr sz="1800" spc="-5" dirty="0">
                <a:latin typeface="Calibri"/>
                <a:cs typeface="Calibri"/>
              </a:rPr>
              <a:t>Enhance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 marL="1176655" lvl="1" indent="-287655">
              <a:lnSpc>
                <a:spcPct val="100000"/>
              </a:lnSpc>
              <a:buFont typeface="Wingdings"/>
              <a:buChar char=""/>
              <a:tabLst>
                <a:tab pos="1177290" algn="l"/>
              </a:tabLst>
            </a:pPr>
            <a:r>
              <a:rPr sz="1800" spc="-5" dirty="0">
                <a:latin typeface="Calibri"/>
                <a:cs typeface="Calibri"/>
              </a:rPr>
              <a:t>Achieve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spc="-5" dirty="0">
                <a:latin typeface="Calibri"/>
                <a:cs typeface="Calibri"/>
              </a:rPr>
              <a:t> scalability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754837"/>
            <a:ext cx="107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C7C30"/>
                </a:solidFill>
                <a:latin typeface="Arial"/>
                <a:cs typeface="Arial"/>
              </a:rPr>
              <a:t>AIO</a:t>
            </a:r>
            <a:r>
              <a:rPr sz="2800" spc="-20" dirty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163" y="1430782"/>
            <a:ext cx="8166100" cy="348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AIOps (Artificial </a:t>
            </a:r>
            <a:r>
              <a:rPr sz="2000" b="1" spc="-10" dirty="0">
                <a:latin typeface="Calibri"/>
                <a:cs typeface="Calibri"/>
              </a:rPr>
              <a:t>Intelligence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IT </a:t>
            </a:r>
            <a:r>
              <a:rPr sz="2000" b="1" spc="-10" dirty="0">
                <a:latin typeface="Calibri"/>
                <a:cs typeface="Calibri"/>
              </a:rPr>
              <a:t>Operations) </a:t>
            </a:r>
            <a:r>
              <a:rPr sz="2000" dirty="0">
                <a:latin typeface="Calibri"/>
                <a:cs typeface="Calibri"/>
              </a:rPr>
              <a:t>is the use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machine 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 technologies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currently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manually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dirty="0">
                <a:latin typeface="Calibri"/>
                <a:cs typeface="Calibri"/>
              </a:rPr>
              <a:t> an </a:t>
            </a:r>
            <a:r>
              <a:rPr sz="2000" spc="-10" dirty="0">
                <a:latin typeface="Calibri"/>
                <a:cs typeface="Calibri"/>
              </a:rPr>
              <a:t>organization.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AIOps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MLOps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endParaRPr sz="2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processes,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dirty="0">
                <a:latin typeface="Calibri"/>
                <a:cs typeface="Calibri"/>
              </a:rPr>
              <a:t> 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two tasks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MLOps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organizations </a:t>
            </a:r>
            <a:r>
              <a:rPr sz="2000" spc="-5" dirty="0">
                <a:latin typeface="Calibri"/>
                <a:cs typeface="Calibri"/>
              </a:rPr>
              <a:t>planning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implement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AIOps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</a:t>
            </a:r>
            <a:endParaRPr sz="2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MLOps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Arial"/>
                <a:cs typeface="Arial"/>
              </a:rPr>
              <a:t>Life</a:t>
            </a:r>
            <a:r>
              <a:rPr sz="2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877" y="5137041"/>
            <a:ext cx="8991979" cy="11151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74" y="1424686"/>
            <a:ext cx="510667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Calibri"/>
                <a:cs typeface="Calibri"/>
              </a:rPr>
              <a:t>ELK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Prometheus</a:t>
            </a:r>
            <a:endParaRPr sz="28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25" dirty="0">
                <a:latin typeface="Calibri"/>
                <a:cs typeface="Calibri"/>
              </a:rPr>
              <a:t>Grafana</a:t>
            </a:r>
            <a:endParaRPr sz="28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Calibri"/>
                <a:cs typeface="Calibri"/>
              </a:rPr>
              <a:t>Splunk</a:t>
            </a:r>
            <a:endParaRPr sz="28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Calibri"/>
                <a:cs typeface="Calibri"/>
              </a:rPr>
              <a:t>AppDynamics</a:t>
            </a:r>
            <a:endParaRPr sz="28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Calibri"/>
                <a:cs typeface="Calibri"/>
              </a:rPr>
              <a:t>IBM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Netcool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Operations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Insight</a:t>
            </a:r>
            <a:endParaRPr sz="28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Calibri"/>
                <a:cs typeface="Calibri"/>
              </a:rPr>
              <a:t>ServiceNow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AIOps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383" y="727075"/>
            <a:ext cx="390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Arial"/>
                <a:cs typeface="Arial"/>
              </a:rPr>
              <a:t>Tools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&amp;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Platforms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6987" y="167558"/>
            <a:ext cx="946256" cy="10509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5477" y="1781684"/>
            <a:ext cx="2238036" cy="12174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92995" y="243840"/>
            <a:ext cx="1431036" cy="14645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2328" y="2621997"/>
            <a:ext cx="2238755" cy="6188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8615" y="3472598"/>
            <a:ext cx="2250978" cy="13830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25099" y="4431541"/>
            <a:ext cx="2751708" cy="4043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22190" y="201248"/>
            <a:ext cx="442695" cy="45989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173" y="679831"/>
            <a:ext cx="1314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AIOps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Aim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127" y="1370202"/>
            <a:ext cx="8143875" cy="278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aim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AIOps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improve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efficiency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effectiveness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intelligence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optimize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  <a:p>
            <a:pPr marL="1177290" lvl="1" indent="-287655">
              <a:lnSpc>
                <a:spcPct val="100000"/>
              </a:lnSpc>
              <a:spcBef>
                <a:spcPts val="1570"/>
              </a:spcBef>
              <a:buFont typeface="Wingdings"/>
              <a:buChar char=""/>
              <a:tabLst>
                <a:tab pos="1177925" algn="l"/>
              </a:tabLst>
            </a:pPr>
            <a:r>
              <a:rPr sz="1800" spc="-10" dirty="0">
                <a:latin typeface="Calibri"/>
                <a:cs typeface="Calibri"/>
              </a:rPr>
              <a:t>Improved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incident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1177290" lvl="1" indent="-287655">
              <a:lnSpc>
                <a:spcPct val="100000"/>
              </a:lnSpc>
              <a:buFont typeface="Wingdings"/>
              <a:buChar char=""/>
              <a:tabLst>
                <a:tab pos="1177925" algn="l"/>
              </a:tabLst>
            </a:pPr>
            <a:r>
              <a:rPr sz="1800" spc="-5" dirty="0">
                <a:latin typeface="Calibri"/>
                <a:cs typeface="Calibri"/>
              </a:rPr>
              <a:t>Increased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automation</a:t>
            </a:r>
            <a:endParaRPr sz="1800">
              <a:latin typeface="Calibri"/>
              <a:cs typeface="Calibri"/>
            </a:endParaRPr>
          </a:p>
          <a:p>
            <a:pPr marL="1177290" lvl="1" indent="-287655">
              <a:lnSpc>
                <a:spcPct val="100000"/>
              </a:lnSpc>
              <a:buFont typeface="Wingdings"/>
              <a:buChar char=""/>
              <a:tabLst>
                <a:tab pos="1177925" algn="l"/>
              </a:tabLst>
            </a:pPr>
            <a:r>
              <a:rPr sz="1800" spc="-10" dirty="0">
                <a:latin typeface="Calibri"/>
                <a:cs typeface="Calibri"/>
              </a:rPr>
              <a:t>Reduced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 time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repair (MTTR)</a:t>
            </a:r>
            <a:endParaRPr sz="1800">
              <a:latin typeface="Calibri"/>
              <a:cs typeface="Calibri"/>
            </a:endParaRPr>
          </a:p>
          <a:p>
            <a:pPr marL="1177290" lvl="1" indent="-28765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77925" algn="l"/>
              </a:tabLst>
            </a:pPr>
            <a:r>
              <a:rPr sz="1800" spc="-5" dirty="0">
                <a:latin typeface="Calibri"/>
                <a:cs typeface="Calibri"/>
              </a:rPr>
              <a:t>Increased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visibility</a:t>
            </a:r>
            <a:endParaRPr sz="1800">
              <a:latin typeface="Calibri"/>
              <a:cs typeface="Calibri"/>
            </a:endParaRPr>
          </a:p>
          <a:p>
            <a:pPr marL="1177290" lvl="1" indent="-287655">
              <a:lnSpc>
                <a:spcPct val="100000"/>
              </a:lnSpc>
              <a:buFont typeface="Wingdings"/>
              <a:buChar char=""/>
              <a:tabLst>
                <a:tab pos="1177925" algn="l"/>
              </a:tabLst>
            </a:pPr>
            <a:r>
              <a:rPr sz="1800" spc="-10" dirty="0">
                <a:latin typeface="Calibri"/>
                <a:cs typeface="Calibri"/>
              </a:rPr>
              <a:t>Improved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Root</a:t>
            </a:r>
            <a:r>
              <a:rPr sz="1800" spc="-5" dirty="0">
                <a:latin typeface="Calibri"/>
                <a:cs typeface="Calibri"/>
              </a:rPr>
              <a:t> Cause Analysis</a:t>
            </a:r>
            <a:endParaRPr sz="1800">
              <a:latin typeface="Calibri"/>
              <a:cs typeface="Calibri"/>
            </a:endParaRPr>
          </a:p>
          <a:p>
            <a:pPr marL="1177290" lvl="1" indent="-287655">
              <a:lnSpc>
                <a:spcPct val="100000"/>
              </a:lnSpc>
              <a:buFont typeface="Wingdings"/>
              <a:buChar char=""/>
              <a:tabLst>
                <a:tab pos="1177925" algn="l"/>
              </a:tabLst>
            </a:pPr>
            <a:r>
              <a:rPr sz="1800" spc="-10" dirty="0">
                <a:latin typeface="Calibri"/>
                <a:cs typeface="Calibri"/>
              </a:rPr>
              <a:t>Predictive </a:t>
            </a:r>
            <a:r>
              <a:rPr sz="1800" spc="-5" dirty="0">
                <a:latin typeface="Calibri"/>
                <a:cs typeface="Calibri"/>
              </a:rPr>
              <a:t>maintenance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1370202"/>
            <a:ext cx="7928609" cy="4570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ModelOps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Operations)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managing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deploying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learning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environment.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best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practices</a:t>
            </a:r>
            <a:endParaRPr sz="2000">
              <a:latin typeface="Calibri"/>
              <a:cs typeface="Calibri"/>
            </a:endParaRPr>
          </a:p>
          <a:p>
            <a:pPr marL="855344" lvl="1" indent="-344170">
              <a:lnSpc>
                <a:spcPct val="100000"/>
              </a:lnSpc>
              <a:spcBef>
                <a:spcPts val="1105"/>
              </a:spcBef>
              <a:buFont typeface="Wingdings"/>
              <a:buChar char=""/>
              <a:tabLst>
                <a:tab pos="855344" algn="l"/>
                <a:tab pos="855980" algn="l"/>
              </a:tabLst>
            </a:pPr>
            <a:r>
              <a:rPr sz="1800" spc="-5" dirty="0">
                <a:latin typeface="Calibri"/>
                <a:cs typeface="Calibri"/>
              </a:rPr>
              <a:t>Developing</a:t>
            </a:r>
            <a:endParaRPr sz="1800">
              <a:latin typeface="Calibri"/>
              <a:cs typeface="Calibri"/>
            </a:endParaRPr>
          </a:p>
          <a:p>
            <a:pPr marL="855344" lvl="1" indent="-344170">
              <a:lnSpc>
                <a:spcPct val="100000"/>
              </a:lnSpc>
              <a:buFont typeface="Wingdings"/>
              <a:buChar char=""/>
              <a:tabLst>
                <a:tab pos="855344" algn="l"/>
                <a:tab pos="855980" algn="l"/>
              </a:tabLst>
            </a:pPr>
            <a:r>
              <a:rPr sz="1800" spc="-3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855344" lvl="1" indent="-34417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855344" algn="l"/>
                <a:tab pos="855980" algn="l"/>
              </a:tabLst>
            </a:pPr>
            <a:r>
              <a:rPr sz="1800" spc="-10" dirty="0">
                <a:latin typeface="Calibri"/>
                <a:cs typeface="Calibri"/>
              </a:rPr>
              <a:t>Deploying</a:t>
            </a:r>
            <a:endParaRPr sz="1800">
              <a:latin typeface="Calibri"/>
              <a:cs typeface="Calibri"/>
            </a:endParaRPr>
          </a:p>
          <a:p>
            <a:pPr marL="855344" lvl="1" indent="-344170">
              <a:lnSpc>
                <a:spcPct val="100000"/>
              </a:lnSpc>
              <a:buFont typeface="Wingdings"/>
              <a:buChar char=""/>
              <a:tabLst>
                <a:tab pos="855344" algn="l"/>
                <a:tab pos="855980" algn="l"/>
              </a:tabLst>
            </a:pPr>
            <a:r>
              <a:rPr sz="1800" spc="-10" dirty="0">
                <a:latin typeface="Calibri"/>
                <a:cs typeface="Calibri"/>
              </a:rPr>
              <a:t>Monitoring</a:t>
            </a:r>
            <a:endParaRPr sz="1800">
              <a:latin typeface="Calibri"/>
              <a:cs typeface="Calibri"/>
            </a:endParaRPr>
          </a:p>
          <a:p>
            <a:pPr marL="855344" lvl="1" indent="-344170">
              <a:lnSpc>
                <a:spcPct val="100000"/>
              </a:lnSpc>
              <a:buFont typeface="Wingdings"/>
              <a:buChar char=""/>
              <a:tabLst>
                <a:tab pos="855344" algn="l"/>
                <a:tab pos="855980" algn="l"/>
              </a:tabLst>
            </a:pPr>
            <a:r>
              <a:rPr sz="1800" spc="-10" dirty="0">
                <a:latin typeface="Calibri"/>
                <a:cs typeface="Calibri"/>
              </a:rPr>
              <a:t>Maintaining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18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key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components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18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ModelOps</a:t>
            </a:r>
            <a:endParaRPr sz="1800">
              <a:latin typeface="Calibri"/>
              <a:cs typeface="Calibri"/>
            </a:endParaRPr>
          </a:p>
          <a:p>
            <a:pPr marL="798830" lvl="1" indent="-28765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99465" algn="l"/>
              </a:tabLst>
            </a:pP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marL="798830" lvl="1" indent="-287655">
              <a:lnSpc>
                <a:spcPct val="100000"/>
              </a:lnSpc>
              <a:buFont typeface="Wingdings"/>
              <a:buChar char=""/>
              <a:tabLst>
                <a:tab pos="799465" algn="l"/>
              </a:tabLst>
            </a:pP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798830" lvl="1" indent="-28765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99465" algn="l"/>
              </a:tabLst>
            </a:pP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monitoring</a:t>
            </a:r>
            <a:endParaRPr sz="1800">
              <a:latin typeface="Calibri"/>
              <a:cs typeface="Calibri"/>
            </a:endParaRPr>
          </a:p>
          <a:p>
            <a:pPr marL="798830" lvl="1" indent="-287655">
              <a:lnSpc>
                <a:spcPct val="100000"/>
              </a:lnSpc>
              <a:buFont typeface="Wingdings"/>
              <a:buChar char=""/>
              <a:tabLst>
                <a:tab pos="799465" algn="l"/>
              </a:tabLst>
            </a:pP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maintenance</a:t>
            </a:r>
            <a:endParaRPr sz="1800">
              <a:latin typeface="Calibri"/>
              <a:cs typeface="Calibri"/>
            </a:endParaRPr>
          </a:p>
          <a:p>
            <a:pPr marL="798830" lvl="1" indent="-287655">
              <a:lnSpc>
                <a:spcPct val="100000"/>
              </a:lnSpc>
              <a:buFont typeface="Wingdings"/>
              <a:buChar char=""/>
              <a:tabLst>
                <a:tab pos="799465" algn="l"/>
              </a:tabLst>
            </a:pP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Governance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127" y="519760"/>
            <a:ext cx="1741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C7C30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EC7C30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EC7C30"/>
                </a:solidFill>
                <a:latin typeface="Arial"/>
                <a:cs typeface="Arial"/>
              </a:rPr>
              <a:t>delO</a:t>
            </a:r>
            <a:r>
              <a:rPr sz="2800" spc="-20" dirty="0">
                <a:solidFill>
                  <a:srgbClr val="EC7C3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EC7C30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8917" y="1156461"/>
            <a:ext cx="4651756" cy="45222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284" y="265938"/>
            <a:ext cx="5504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Machine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Learning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Life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Cycle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9953" y="1051305"/>
            <a:ext cx="1741170" cy="598170"/>
            <a:chOff x="3949953" y="1051305"/>
            <a:chExt cx="1741170" cy="598170"/>
          </a:xfrm>
        </p:grpSpPr>
        <p:sp>
          <p:nvSpPr>
            <p:cNvPr id="6" name="object 6"/>
            <p:cNvSpPr/>
            <p:nvPr/>
          </p:nvSpPr>
          <p:spPr>
            <a:xfrm>
              <a:off x="3956303" y="1057655"/>
              <a:ext cx="1728470" cy="585470"/>
            </a:xfrm>
            <a:custGeom>
              <a:avLst/>
              <a:gdLst/>
              <a:ahLst/>
              <a:cxnLst/>
              <a:rect l="l" t="t" r="r" b="b"/>
              <a:pathLst>
                <a:path w="1728470" h="585469">
                  <a:moveTo>
                    <a:pt x="1630680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7" y="525637"/>
                  </a:lnTo>
                  <a:lnTo>
                    <a:pt x="28575" y="556641"/>
                  </a:lnTo>
                  <a:lnTo>
                    <a:pt x="59578" y="577548"/>
                  </a:lnTo>
                  <a:lnTo>
                    <a:pt x="97536" y="585216"/>
                  </a:lnTo>
                  <a:lnTo>
                    <a:pt x="1630680" y="585216"/>
                  </a:lnTo>
                  <a:lnTo>
                    <a:pt x="1668637" y="577548"/>
                  </a:lnTo>
                  <a:lnTo>
                    <a:pt x="1699641" y="556641"/>
                  </a:lnTo>
                  <a:lnTo>
                    <a:pt x="1720548" y="525637"/>
                  </a:lnTo>
                  <a:lnTo>
                    <a:pt x="1728216" y="487680"/>
                  </a:lnTo>
                  <a:lnTo>
                    <a:pt x="1728216" y="97536"/>
                  </a:lnTo>
                  <a:lnTo>
                    <a:pt x="1720548" y="59578"/>
                  </a:lnTo>
                  <a:lnTo>
                    <a:pt x="1699641" y="28575"/>
                  </a:lnTo>
                  <a:lnTo>
                    <a:pt x="1668637" y="7667"/>
                  </a:lnTo>
                  <a:lnTo>
                    <a:pt x="16306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6303" y="1057655"/>
              <a:ext cx="1728470" cy="585470"/>
            </a:xfrm>
            <a:custGeom>
              <a:avLst/>
              <a:gdLst/>
              <a:ahLst/>
              <a:cxnLst/>
              <a:rect l="l" t="t" r="r" b="b"/>
              <a:pathLst>
                <a:path w="1728470" h="585469">
                  <a:moveTo>
                    <a:pt x="0" y="97536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6" y="0"/>
                  </a:lnTo>
                  <a:lnTo>
                    <a:pt x="1630680" y="0"/>
                  </a:lnTo>
                  <a:lnTo>
                    <a:pt x="1668637" y="7667"/>
                  </a:lnTo>
                  <a:lnTo>
                    <a:pt x="1699641" y="28575"/>
                  </a:lnTo>
                  <a:lnTo>
                    <a:pt x="1720548" y="59578"/>
                  </a:lnTo>
                  <a:lnTo>
                    <a:pt x="1728216" y="97536"/>
                  </a:lnTo>
                  <a:lnTo>
                    <a:pt x="1728216" y="487680"/>
                  </a:lnTo>
                  <a:lnTo>
                    <a:pt x="1720548" y="525637"/>
                  </a:lnTo>
                  <a:lnTo>
                    <a:pt x="1699641" y="556641"/>
                  </a:lnTo>
                  <a:lnTo>
                    <a:pt x="1668637" y="577548"/>
                  </a:lnTo>
                  <a:lnTo>
                    <a:pt x="1630680" y="585216"/>
                  </a:lnTo>
                  <a:lnTo>
                    <a:pt x="97536" y="585216"/>
                  </a:lnTo>
                  <a:lnTo>
                    <a:pt x="59578" y="577548"/>
                  </a:lnTo>
                  <a:lnTo>
                    <a:pt x="28575" y="556641"/>
                  </a:lnTo>
                  <a:lnTo>
                    <a:pt x="7667" y="525637"/>
                  </a:lnTo>
                  <a:lnTo>
                    <a:pt x="0" y="487680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67378" y="1203452"/>
            <a:ext cx="130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Gathering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73826" y="3733546"/>
            <a:ext cx="1742439" cy="596900"/>
            <a:chOff x="5973826" y="3733546"/>
            <a:chExt cx="1742439" cy="596900"/>
          </a:xfrm>
        </p:grpSpPr>
        <p:sp>
          <p:nvSpPr>
            <p:cNvPr id="10" name="object 10"/>
            <p:cNvSpPr/>
            <p:nvPr/>
          </p:nvSpPr>
          <p:spPr>
            <a:xfrm>
              <a:off x="5980176" y="3739896"/>
              <a:ext cx="1729739" cy="584200"/>
            </a:xfrm>
            <a:custGeom>
              <a:avLst/>
              <a:gdLst/>
              <a:ahLst/>
              <a:cxnLst/>
              <a:rect l="l" t="t" r="r" b="b"/>
              <a:pathLst>
                <a:path w="1729740" h="584200">
                  <a:moveTo>
                    <a:pt x="1632457" y="0"/>
                  </a:moveTo>
                  <a:lnTo>
                    <a:pt x="97282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1"/>
                  </a:lnTo>
                  <a:lnTo>
                    <a:pt x="0" y="486409"/>
                  </a:lnTo>
                  <a:lnTo>
                    <a:pt x="7645" y="524273"/>
                  </a:lnTo>
                  <a:lnTo>
                    <a:pt x="28495" y="555196"/>
                  </a:lnTo>
                  <a:lnTo>
                    <a:pt x="59418" y="576046"/>
                  </a:lnTo>
                  <a:lnTo>
                    <a:pt x="97282" y="583691"/>
                  </a:lnTo>
                  <a:lnTo>
                    <a:pt x="1632457" y="583691"/>
                  </a:lnTo>
                  <a:lnTo>
                    <a:pt x="1670321" y="576046"/>
                  </a:lnTo>
                  <a:lnTo>
                    <a:pt x="1701244" y="555196"/>
                  </a:lnTo>
                  <a:lnTo>
                    <a:pt x="1722094" y="524273"/>
                  </a:lnTo>
                  <a:lnTo>
                    <a:pt x="1729740" y="486409"/>
                  </a:lnTo>
                  <a:lnTo>
                    <a:pt x="1729740" y="97281"/>
                  </a:lnTo>
                  <a:lnTo>
                    <a:pt x="1722094" y="59418"/>
                  </a:lnTo>
                  <a:lnTo>
                    <a:pt x="1701244" y="28495"/>
                  </a:lnTo>
                  <a:lnTo>
                    <a:pt x="1670321" y="7645"/>
                  </a:lnTo>
                  <a:lnTo>
                    <a:pt x="16324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0176" y="3739896"/>
              <a:ext cx="1729739" cy="584200"/>
            </a:xfrm>
            <a:custGeom>
              <a:avLst/>
              <a:gdLst/>
              <a:ahLst/>
              <a:cxnLst/>
              <a:rect l="l" t="t" r="r" b="b"/>
              <a:pathLst>
                <a:path w="1729740" h="584200">
                  <a:moveTo>
                    <a:pt x="0" y="97281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2" y="0"/>
                  </a:lnTo>
                  <a:lnTo>
                    <a:pt x="1632457" y="0"/>
                  </a:lnTo>
                  <a:lnTo>
                    <a:pt x="1670321" y="7645"/>
                  </a:lnTo>
                  <a:lnTo>
                    <a:pt x="1701244" y="28495"/>
                  </a:lnTo>
                  <a:lnTo>
                    <a:pt x="1722094" y="59418"/>
                  </a:lnTo>
                  <a:lnTo>
                    <a:pt x="1729740" y="97281"/>
                  </a:lnTo>
                  <a:lnTo>
                    <a:pt x="1729740" y="486409"/>
                  </a:lnTo>
                  <a:lnTo>
                    <a:pt x="1722094" y="524273"/>
                  </a:lnTo>
                  <a:lnTo>
                    <a:pt x="1701244" y="555196"/>
                  </a:lnTo>
                  <a:lnTo>
                    <a:pt x="1670321" y="576046"/>
                  </a:lnTo>
                  <a:lnTo>
                    <a:pt x="1632457" y="583691"/>
                  </a:lnTo>
                  <a:lnTo>
                    <a:pt x="97282" y="583691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09"/>
                  </a:lnTo>
                  <a:lnTo>
                    <a:pt x="0" y="9728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84138" y="3885387"/>
            <a:ext cx="1320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Wrangling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25541" y="5103621"/>
            <a:ext cx="1741170" cy="598170"/>
            <a:chOff x="5225541" y="5103621"/>
            <a:chExt cx="1741170" cy="598170"/>
          </a:xfrm>
        </p:grpSpPr>
        <p:sp>
          <p:nvSpPr>
            <p:cNvPr id="14" name="object 14"/>
            <p:cNvSpPr/>
            <p:nvPr/>
          </p:nvSpPr>
          <p:spPr>
            <a:xfrm>
              <a:off x="5231891" y="5109971"/>
              <a:ext cx="1728470" cy="585470"/>
            </a:xfrm>
            <a:custGeom>
              <a:avLst/>
              <a:gdLst/>
              <a:ahLst/>
              <a:cxnLst/>
              <a:rect l="l" t="t" r="r" b="b"/>
              <a:pathLst>
                <a:path w="1728470" h="585470">
                  <a:moveTo>
                    <a:pt x="1630680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5"/>
                  </a:lnTo>
                  <a:lnTo>
                    <a:pt x="0" y="487679"/>
                  </a:lnTo>
                  <a:lnTo>
                    <a:pt x="7667" y="525642"/>
                  </a:lnTo>
                  <a:lnTo>
                    <a:pt x="28575" y="556645"/>
                  </a:lnTo>
                  <a:lnTo>
                    <a:pt x="59578" y="577550"/>
                  </a:lnTo>
                  <a:lnTo>
                    <a:pt x="97536" y="585215"/>
                  </a:lnTo>
                  <a:lnTo>
                    <a:pt x="1630680" y="585215"/>
                  </a:lnTo>
                  <a:lnTo>
                    <a:pt x="1668637" y="577550"/>
                  </a:lnTo>
                  <a:lnTo>
                    <a:pt x="1699640" y="556645"/>
                  </a:lnTo>
                  <a:lnTo>
                    <a:pt x="1720548" y="525642"/>
                  </a:lnTo>
                  <a:lnTo>
                    <a:pt x="1728215" y="487679"/>
                  </a:lnTo>
                  <a:lnTo>
                    <a:pt x="1728215" y="97535"/>
                  </a:lnTo>
                  <a:lnTo>
                    <a:pt x="1720548" y="59578"/>
                  </a:lnTo>
                  <a:lnTo>
                    <a:pt x="1699640" y="28575"/>
                  </a:lnTo>
                  <a:lnTo>
                    <a:pt x="1668637" y="7667"/>
                  </a:lnTo>
                  <a:lnTo>
                    <a:pt x="16306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31891" y="5109971"/>
              <a:ext cx="1728470" cy="585470"/>
            </a:xfrm>
            <a:custGeom>
              <a:avLst/>
              <a:gdLst/>
              <a:ahLst/>
              <a:cxnLst/>
              <a:rect l="l" t="t" r="r" b="b"/>
              <a:pathLst>
                <a:path w="1728470" h="585470">
                  <a:moveTo>
                    <a:pt x="0" y="97535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6" y="0"/>
                  </a:lnTo>
                  <a:lnTo>
                    <a:pt x="1630680" y="0"/>
                  </a:lnTo>
                  <a:lnTo>
                    <a:pt x="1668637" y="7667"/>
                  </a:lnTo>
                  <a:lnTo>
                    <a:pt x="1699640" y="28575"/>
                  </a:lnTo>
                  <a:lnTo>
                    <a:pt x="1720548" y="59578"/>
                  </a:lnTo>
                  <a:lnTo>
                    <a:pt x="1728215" y="97535"/>
                  </a:lnTo>
                  <a:lnTo>
                    <a:pt x="1728215" y="487679"/>
                  </a:lnTo>
                  <a:lnTo>
                    <a:pt x="1720548" y="525642"/>
                  </a:lnTo>
                  <a:lnTo>
                    <a:pt x="1699640" y="556645"/>
                  </a:lnTo>
                  <a:lnTo>
                    <a:pt x="1668637" y="577550"/>
                  </a:lnTo>
                  <a:lnTo>
                    <a:pt x="1630680" y="585215"/>
                  </a:lnTo>
                  <a:lnTo>
                    <a:pt x="97536" y="585215"/>
                  </a:lnTo>
                  <a:lnTo>
                    <a:pt x="59578" y="577550"/>
                  </a:lnTo>
                  <a:lnTo>
                    <a:pt x="28575" y="556645"/>
                  </a:lnTo>
                  <a:lnTo>
                    <a:pt x="7667" y="525642"/>
                  </a:lnTo>
                  <a:lnTo>
                    <a:pt x="0" y="487679"/>
                  </a:lnTo>
                  <a:lnTo>
                    <a:pt x="0" y="9753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70296" y="5256657"/>
            <a:ext cx="1127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Analyse</a:t>
            </a:r>
            <a:r>
              <a:rPr sz="1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74366" y="5068570"/>
            <a:ext cx="1742439" cy="598170"/>
            <a:chOff x="2674366" y="5068570"/>
            <a:chExt cx="1742439" cy="598170"/>
          </a:xfrm>
        </p:grpSpPr>
        <p:sp>
          <p:nvSpPr>
            <p:cNvPr id="18" name="object 18"/>
            <p:cNvSpPr/>
            <p:nvPr/>
          </p:nvSpPr>
          <p:spPr>
            <a:xfrm>
              <a:off x="2680716" y="5074920"/>
              <a:ext cx="1729739" cy="585470"/>
            </a:xfrm>
            <a:custGeom>
              <a:avLst/>
              <a:gdLst/>
              <a:ahLst/>
              <a:cxnLst/>
              <a:rect l="l" t="t" r="r" b="b"/>
              <a:pathLst>
                <a:path w="1729739" h="585470">
                  <a:moveTo>
                    <a:pt x="1632204" y="0"/>
                  </a:moveTo>
                  <a:lnTo>
                    <a:pt x="97535" y="0"/>
                  </a:lnTo>
                  <a:lnTo>
                    <a:pt x="59578" y="7667"/>
                  </a:lnTo>
                  <a:lnTo>
                    <a:pt x="28575" y="28574"/>
                  </a:lnTo>
                  <a:lnTo>
                    <a:pt x="7667" y="59578"/>
                  </a:lnTo>
                  <a:lnTo>
                    <a:pt x="0" y="97535"/>
                  </a:lnTo>
                  <a:lnTo>
                    <a:pt x="0" y="487679"/>
                  </a:lnTo>
                  <a:lnTo>
                    <a:pt x="7667" y="525642"/>
                  </a:lnTo>
                  <a:lnTo>
                    <a:pt x="28575" y="556645"/>
                  </a:lnTo>
                  <a:lnTo>
                    <a:pt x="59578" y="577550"/>
                  </a:lnTo>
                  <a:lnTo>
                    <a:pt x="97535" y="585215"/>
                  </a:lnTo>
                  <a:lnTo>
                    <a:pt x="1632204" y="585215"/>
                  </a:lnTo>
                  <a:lnTo>
                    <a:pt x="1670161" y="577550"/>
                  </a:lnTo>
                  <a:lnTo>
                    <a:pt x="1701164" y="556645"/>
                  </a:lnTo>
                  <a:lnTo>
                    <a:pt x="1722072" y="525642"/>
                  </a:lnTo>
                  <a:lnTo>
                    <a:pt x="1729739" y="487679"/>
                  </a:lnTo>
                  <a:lnTo>
                    <a:pt x="1729739" y="97535"/>
                  </a:lnTo>
                  <a:lnTo>
                    <a:pt x="1722072" y="59578"/>
                  </a:lnTo>
                  <a:lnTo>
                    <a:pt x="1701164" y="28574"/>
                  </a:lnTo>
                  <a:lnTo>
                    <a:pt x="1670161" y="7667"/>
                  </a:lnTo>
                  <a:lnTo>
                    <a:pt x="16322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0716" y="5074920"/>
              <a:ext cx="1729739" cy="585470"/>
            </a:xfrm>
            <a:custGeom>
              <a:avLst/>
              <a:gdLst/>
              <a:ahLst/>
              <a:cxnLst/>
              <a:rect l="l" t="t" r="r" b="b"/>
              <a:pathLst>
                <a:path w="1729739" h="585470">
                  <a:moveTo>
                    <a:pt x="0" y="97535"/>
                  </a:moveTo>
                  <a:lnTo>
                    <a:pt x="7667" y="59578"/>
                  </a:lnTo>
                  <a:lnTo>
                    <a:pt x="28575" y="28574"/>
                  </a:lnTo>
                  <a:lnTo>
                    <a:pt x="59578" y="7667"/>
                  </a:lnTo>
                  <a:lnTo>
                    <a:pt x="97535" y="0"/>
                  </a:lnTo>
                  <a:lnTo>
                    <a:pt x="1632204" y="0"/>
                  </a:lnTo>
                  <a:lnTo>
                    <a:pt x="1670161" y="7667"/>
                  </a:lnTo>
                  <a:lnTo>
                    <a:pt x="1701164" y="28574"/>
                  </a:lnTo>
                  <a:lnTo>
                    <a:pt x="1722072" y="59578"/>
                  </a:lnTo>
                  <a:lnTo>
                    <a:pt x="1729739" y="97535"/>
                  </a:lnTo>
                  <a:lnTo>
                    <a:pt x="1729739" y="487679"/>
                  </a:lnTo>
                  <a:lnTo>
                    <a:pt x="1722072" y="525642"/>
                  </a:lnTo>
                  <a:lnTo>
                    <a:pt x="1701164" y="556645"/>
                  </a:lnTo>
                  <a:lnTo>
                    <a:pt x="1670161" y="577550"/>
                  </a:lnTo>
                  <a:lnTo>
                    <a:pt x="1632204" y="585215"/>
                  </a:lnTo>
                  <a:lnTo>
                    <a:pt x="97535" y="585215"/>
                  </a:lnTo>
                  <a:lnTo>
                    <a:pt x="59578" y="577550"/>
                  </a:lnTo>
                  <a:lnTo>
                    <a:pt x="28575" y="556645"/>
                  </a:lnTo>
                  <a:lnTo>
                    <a:pt x="7667" y="525642"/>
                  </a:lnTo>
                  <a:lnTo>
                    <a:pt x="0" y="487679"/>
                  </a:lnTo>
                  <a:lnTo>
                    <a:pt x="0" y="9753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71342" y="5221985"/>
            <a:ext cx="1348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01698" y="3745738"/>
            <a:ext cx="1742439" cy="598170"/>
            <a:chOff x="1901698" y="3745738"/>
            <a:chExt cx="1742439" cy="598170"/>
          </a:xfrm>
        </p:grpSpPr>
        <p:sp>
          <p:nvSpPr>
            <p:cNvPr id="22" name="object 22"/>
            <p:cNvSpPr/>
            <p:nvPr/>
          </p:nvSpPr>
          <p:spPr>
            <a:xfrm>
              <a:off x="1908048" y="3752088"/>
              <a:ext cx="1729739" cy="585470"/>
            </a:xfrm>
            <a:custGeom>
              <a:avLst/>
              <a:gdLst/>
              <a:ahLst/>
              <a:cxnLst/>
              <a:rect l="l" t="t" r="r" b="b"/>
              <a:pathLst>
                <a:path w="1729739" h="585470">
                  <a:moveTo>
                    <a:pt x="1632203" y="0"/>
                  </a:moveTo>
                  <a:lnTo>
                    <a:pt x="97535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7" y="525637"/>
                  </a:lnTo>
                  <a:lnTo>
                    <a:pt x="28575" y="556641"/>
                  </a:lnTo>
                  <a:lnTo>
                    <a:pt x="59578" y="577548"/>
                  </a:lnTo>
                  <a:lnTo>
                    <a:pt x="97535" y="585216"/>
                  </a:lnTo>
                  <a:lnTo>
                    <a:pt x="1632203" y="585216"/>
                  </a:lnTo>
                  <a:lnTo>
                    <a:pt x="1670161" y="577548"/>
                  </a:lnTo>
                  <a:lnTo>
                    <a:pt x="1701164" y="556641"/>
                  </a:lnTo>
                  <a:lnTo>
                    <a:pt x="1722072" y="525637"/>
                  </a:lnTo>
                  <a:lnTo>
                    <a:pt x="1729739" y="487680"/>
                  </a:lnTo>
                  <a:lnTo>
                    <a:pt x="1729739" y="97536"/>
                  </a:lnTo>
                  <a:lnTo>
                    <a:pt x="1722072" y="59578"/>
                  </a:lnTo>
                  <a:lnTo>
                    <a:pt x="1701164" y="28575"/>
                  </a:lnTo>
                  <a:lnTo>
                    <a:pt x="1670161" y="7667"/>
                  </a:lnTo>
                  <a:lnTo>
                    <a:pt x="163220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8048" y="3752088"/>
              <a:ext cx="1729739" cy="585470"/>
            </a:xfrm>
            <a:custGeom>
              <a:avLst/>
              <a:gdLst/>
              <a:ahLst/>
              <a:cxnLst/>
              <a:rect l="l" t="t" r="r" b="b"/>
              <a:pathLst>
                <a:path w="1729739" h="585470">
                  <a:moveTo>
                    <a:pt x="0" y="97536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5" y="0"/>
                  </a:lnTo>
                  <a:lnTo>
                    <a:pt x="1632203" y="0"/>
                  </a:lnTo>
                  <a:lnTo>
                    <a:pt x="1670161" y="7667"/>
                  </a:lnTo>
                  <a:lnTo>
                    <a:pt x="1701164" y="28575"/>
                  </a:lnTo>
                  <a:lnTo>
                    <a:pt x="1722072" y="59578"/>
                  </a:lnTo>
                  <a:lnTo>
                    <a:pt x="1729739" y="97536"/>
                  </a:lnTo>
                  <a:lnTo>
                    <a:pt x="1729739" y="487680"/>
                  </a:lnTo>
                  <a:lnTo>
                    <a:pt x="1722072" y="525637"/>
                  </a:lnTo>
                  <a:lnTo>
                    <a:pt x="1701164" y="556641"/>
                  </a:lnTo>
                  <a:lnTo>
                    <a:pt x="1670161" y="577548"/>
                  </a:lnTo>
                  <a:lnTo>
                    <a:pt x="1632203" y="585216"/>
                  </a:lnTo>
                  <a:lnTo>
                    <a:pt x="97535" y="585216"/>
                  </a:lnTo>
                  <a:lnTo>
                    <a:pt x="59578" y="577548"/>
                  </a:lnTo>
                  <a:lnTo>
                    <a:pt x="28575" y="556641"/>
                  </a:lnTo>
                  <a:lnTo>
                    <a:pt x="7667" y="525637"/>
                  </a:lnTo>
                  <a:lnTo>
                    <a:pt x="0" y="487680"/>
                  </a:lnTo>
                  <a:lnTo>
                    <a:pt x="0" y="9753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39442" y="3898772"/>
            <a:ext cx="126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70861" y="2137917"/>
            <a:ext cx="1742439" cy="596900"/>
            <a:chOff x="2070861" y="2137917"/>
            <a:chExt cx="1742439" cy="596900"/>
          </a:xfrm>
        </p:grpSpPr>
        <p:sp>
          <p:nvSpPr>
            <p:cNvPr id="26" name="object 26"/>
            <p:cNvSpPr/>
            <p:nvPr/>
          </p:nvSpPr>
          <p:spPr>
            <a:xfrm>
              <a:off x="2077211" y="2144267"/>
              <a:ext cx="1729739" cy="584200"/>
            </a:xfrm>
            <a:custGeom>
              <a:avLst/>
              <a:gdLst/>
              <a:ahLst/>
              <a:cxnLst/>
              <a:rect l="l" t="t" r="r" b="b"/>
              <a:pathLst>
                <a:path w="1729739" h="584200">
                  <a:moveTo>
                    <a:pt x="1632458" y="0"/>
                  </a:moveTo>
                  <a:lnTo>
                    <a:pt x="97281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2"/>
                  </a:lnTo>
                  <a:lnTo>
                    <a:pt x="0" y="486410"/>
                  </a:lnTo>
                  <a:lnTo>
                    <a:pt x="7645" y="524273"/>
                  </a:lnTo>
                  <a:lnTo>
                    <a:pt x="28495" y="555196"/>
                  </a:lnTo>
                  <a:lnTo>
                    <a:pt x="59418" y="576046"/>
                  </a:lnTo>
                  <a:lnTo>
                    <a:pt x="97281" y="583692"/>
                  </a:lnTo>
                  <a:lnTo>
                    <a:pt x="1632458" y="583692"/>
                  </a:lnTo>
                  <a:lnTo>
                    <a:pt x="1670321" y="576046"/>
                  </a:lnTo>
                  <a:lnTo>
                    <a:pt x="1701244" y="555196"/>
                  </a:lnTo>
                  <a:lnTo>
                    <a:pt x="1722094" y="524273"/>
                  </a:lnTo>
                  <a:lnTo>
                    <a:pt x="1729739" y="486410"/>
                  </a:lnTo>
                  <a:lnTo>
                    <a:pt x="1729739" y="97282"/>
                  </a:lnTo>
                  <a:lnTo>
                    <a:pt x="1722094" y="59418"/>
                  </a:lnTo>
                  <a:lnTo>
                    <a:pt x="1701244" y="28495"/>
                  </a:lnTo>
                  <a:lnTo>
                    <a:pt x="1670321" y="7645"/>
                  </a:lnTo>
                  <a:lnTo>
                    <a:pt x="16324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77211" y="2144267"/>
              <a:ext cx="1729739" cy="584200"/>
            </a:xfrm>
            <a:custGeom>
              <a:avLst/>
              <a:gdLst/>
              <a:ahLst/>
              <a:cxnLst/>
              <a:rect l="l" t="t" r="r" b="b"/>
              <a:pathLst>
                <a:path w="1729739" h="584200">
                  <a:moveTo>
                    <a:pt x="0" y="97282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1" y="0"/>
                  </a:lnTo>
                  <a:lnTo>
                    <a:pt x="1632458" y="0"/>
                  </a:lnTo>
                  <a:lnTo>
                    <a:pt x="1670321" y="7645"/>
                  </a:lnTo>
                  <a:lnTo>
                    <a:pt x="1701244" y="28495"/>
                  </a:lnTo>
                  <a:lnTo>
                    <a:pt x="1722094" y="59418"/>
                  </a:lnTo>
                  <a:lnTo>
                    <a:pt x="1729739" y="97282"/>
                  </a:lnTo>
                  <a:lnTo>
                    <a:pt x="1729739" y="486410"/>
                  </a:lnTo>
                  <a:lnTo>
                    <a:pt x="1722094" y="524273"/>
                  </a:lnTo>
                  <a:lnTo>
                    <a:pt x="1701244" y="555196"/>
                  </a:lnTo>
                  <a:lnTo>
                    <a:pt x="1670321" y="576046"/>
                  </a:lnTo>
                  <a:lnTo>
                    <a:pt x="1632458" y="583692"/>
                  </a:lnTo>
                  <a:lnTo>
                    <a:pt x="97281" y="583692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10"/>
                  </a:lnTo>
                  <a:lnTo>
                    <a:pt x="0" y="9728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10714" y="2289810"/>
            <a:ext cx="1061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8115" y="3671315"/>
            <a:ext cx="1228343" cy="62636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231891" y="1924811"/>
            <a:ext cx="2600325" cy="870585"/>
            <a:chOff x="5231891" y="1924811"/>
            <a:chExt cx="2600325" cy="870585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1891" y="1924811"/>
              <a:ext cx="870203" cy="8702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095999" y="2165603"/>
              <a:ext cx="1729739" cy="584200"/>
            </a:xfrm>
            <a:custGeom>
              <a:avLst/>
              <a:gdLst/>
              <a:ahLst/>
              <a:cxnLst/>
              <a:rect l="l" t="t" r="r" b="b"/>
              <a:pathLst>
                <a:path w="1729740" h="584200">
                  <a:moveTo>
                    <a:pt x="1632457" y="0"/>
                  </a:moveTo>
                  <a:lnTo>
                    <a:pt x="97282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2"/>
                  </a:lnTo>
                  <a:lnTo>
                    <a:pt x="0" y="486410"/>
                  </a:lnTo>
                  <a:lnTo>
                    <a:pt x="7645" y="524273"/>
                  </a:lnTo>
                  <a:lnTo>
                    <a:pt x="28495" y="555196"/>
                  </a:lnTo>
                  <a:lnTo>
                    <a:pt x="59418" y="576046"/>
                  </a:lnTo>
                  <a:lnTo>
                    <a:pt x="97282" y="583692"/>
                  </a:lnTo>
                  <a:lnTo>
                    <a:pt x="1632457" y="583692"/>
                  </a:lnTo>
                  <a:lnTo>
                    <a:pt x="1670321" y="576046"/>
                  </a:lnTo>
                  <a:lnTo>
                    <a:pt x="1701244" y="555196"/>
                  </a:lnTo>
                  <a:lnTo>
                    <a:pt x="1722094" y="524273"/>
                  </a:lnTo>
                  <a:lnTo>
                    <a:pt x="1729740" y="486410"/>
                  </a:lnTo>
                  <a:lnTo>
                    <a:pt x="1729740" y="97282"/>
                  </a:lnTo>
                  <a:lnTo>
                    <a:pt x="1722094" y="59418"/>
                  </a:lnTo>
                  <a:lnTo>
                    <a:pt x="1701244" y="28495"/>
                  </a:lnTo>
                  <a:lnTo>
                    <a:pt x="1670321" y="7645"/>
                  </a:lnTo>
                  <a:lnTo>
                    <a:pt x="16324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5999" y="2165603"/>
              <a:ext cx="1729739" cy="584200"/>
            </a:xfrm>
            <a:custGeom>
              <a:avLst/>
              <a:gdLst/>
              <a:ahLst/>
              <a:cxnLst/>
              <a:rect l="l" t="t" r="r" b="b"/>
              <a:pathLst>
                <a:path w="1729740" h="584200">
                  <a:moveTo>
                    <a:pt x="0" y="97282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2" y="0"/>
                  </a:lnTo>
                  <a:lnTo>
                    <a:pt x="1632457" y="0"/>
                  </a:lnTo>
                  <a:lnTo>
                    <a:pt x="1670321" y="7645"/>
                  </a:lnTo>
                  <a:lnTo>
                    <a:pt x="1701244" y="28495"/>
                  </a:lnTo>
                  <a:lnTo>
                    <a:pt x="1722094" y="59418"/>
                  </a:lnTo>
                  <a:lnTo>
                    <a:pt x="1729740" y="97282"/>
                  </a:lnTo>
                  <a:lnTo>
                    <a:pt x="1729740" y="486410"/>
                  </a:lnTo>
                  <a:lnTo>
                    <a:pt x="1722094" y="524273"/>
                  </a:lnTo>
                  <a:lnTo>
                    <a:pt x="1701244" y="555196"/>
                  </a:lnTo>
                  <a:lnTo>
                    <a:pt x="1670321" y="576046"/>
                  </a:lnTo>
                  <a:lnTo>
                    <a:pt x="1632457" y="583692"/>
                  </a:lnTo>
                  <a:lnTo>
                    <a:pt x="97282" y="583692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10"/>
                  </a:lnTo>
                  <a:lnTo>
                    <a:pt x="0" y="9728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492497" y="4484370"/>
            <a:ext cx="2317115" cy="1280160"/>
            <a:chOff x="4492497" y="4484370"/>
            <a:chExt cx="2317115" cy="128016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9679" y="4991100"/>
              <a:ext cx="624839" cy="6248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39077" y="4490720"/>
              <a:ext cx="464184" cy="520065"/>
            </a:xfrm>
            <a:custGeom>
              <a:avLst/>
              <a:gdLst/>
              <a:ahLst/>
              <a:cxnLst/>
              <a:rect l="l" t="t" r="r" b="b"/>
              <a:pathLst>
                <a:path w="464184" h="520064">
                  <a:moveTo>
                    <a:pt x="286385" y="0"/>
                  </a:moveTo>
                  <a:lnTo>
                    <a:pt x="88900" y="279399"/>
                  </a:lnTo>
                  <a:lnTo>
                    <a:pt x="0" y="216534"/>
                  </a:lnTo>
                  <a:lnTo>
                    <a:pt x="52197" y="519937"/>
                  </a:lnTo>
                  <a:lnTo>
                    <a:pt x="355600" y="467867"/>
                  </a:lnTo>
                  <a:lnTo>
                    <a:pt x="266700" y="405002"/>
                  </a:lnTo>
                  <a:lnTo>
                    <a:pt x="464185" y="125602"/>
                  </a:lnTo>
                  <a:lnTo>
                    <a:pt x="2863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9077" y="4490720"/>
              <a:ext cx="464184" cy="520065"/>
            </a:xfrm>
            <a:custGeom>
              <a:avLst/>
              <a:gdLst/>
              <a:ahLst/>
              <a:cxnLst/>
              <a:rect l="l" t="t" r="r" b="b"/>
              <a:pathLst>
                <a:path w="464184" h="520064">
                  <a:moveTo>
                    <a:pt x="464185" y="125602"/>
                  </a:moveTo>
                  <a:lnTo>
                    <a:pt x="266700" y="405002"/>
                  </a:lnTo>
                  <a:lnTo>
                    <a:pt x="355600" y="467867"/>
                  </a:lnTo>
                  <a:lnTo>
                    <a:pt x="52197" y="519937"/>
                  </a:lnTo>
                  <a:lnTo>
                    <a:pt x="0" y="216534"/>
                  </a:lnTo>
                  <a:lnTo>
                    <a:pt x="88900" y="279399"/>
                  </a:lnTo>
                  <a:lnTo>
                    <a:pt x="286385" y="0"/>
                  </a:lnTo>
                  <a:lnTo>
                    <a:pt x="464185" y="125602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98847" y="5323332"/>
              <a:ext cx="561340" cy="434340"/>
            </a:xfrm>
            <a:custGeom>
              <a:avLst/>
              <a:gdLst/>
              <a:ahLst/>
              <a:cxnLst/>
              <a:rect l="l" t="t" r="r" b="b"/>
              <a:pathLst>
                <a:path w="561339" h="434339">
                  <a:moveTo>
                    <a:pt x="217169" y="0"/>
                  </a:moveTo>
                  <a:lnTo>
                    <a:pt x="0" y="217170"/>
                  </a:lnTo>
                  <a:lnTo>
                    <a:pt x="217169" y="434340"/>
                  </a:lnTo>
                  <a:lnTo>
                    <a:pt x="217169" y="325755"/>
                  </a:lnTo>
                  <a:lnTo>
                    <a:pt x="560831" y="325755"/>
                  </a:lnTo>
                  <a:lnTo>
                    <a:pt x="560831" y="108585"/>
                  </a:lnTo>
                  <a:lnTo>
                    <a:pt x="217169" y="108585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98847" y="5323332"/>
              <a:ext cx="561340" cy="434340"/>
            </a:xfrm>
            <a:custGeom>
              <a:avLst/>
              <a:gdLst/>
              <a:ahLst/>
              <a:cxnLst/>
              <a:rect l="l" t="t" r="r" b="b"/>
              <a:pathLst>
                <a:path w="561339" h="434339">
                  <a:moveTo>
                    <a:pt x="560831" y="325755"/>
                  </a:moveTo>
                  <a:lnTo>
                    <a:pt x="217169" y="325755"/>
                  </a:lnTo>
                  <a:lnTo>
                    <a:pt x="217169" y="434340"/>
                  </a:lnTo>
                  <a:lnTo>
                    <a:pt x="0" y="217170"/>
                  </a:lnTo>
                  <a:lnTo>
                    <a:pt x="217169" y="0"/>
                  </a:lnTo>
                  <a:lnTo>
                    <a:pt x="217169" y="108585"/>
                  </a:lnTo>
                  <a:lnTo>
                    <a:pt x="560831" y="108585"/>
                  </a:lnTo>
                  <a:lnTo>
                    <a:pt x="560831" y="32575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924811" y="4530597"/>
            <a:ext cx="1489075" cy="1238250"/>
            <a:chOff x="1924811" y="4530597"/>
            <a:chExt cx="1489075" cy="1238250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4811" y="4920995"/>
              <a:ext cx="848868" cy="8473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34588" y="4536947"/>
              <a:ext cx="472440" cy="480695"/>
            </a:xfrm>
            <a:custGeom>
              <a:avLst/>
              <a:gdLst/>
              <a:ahLst/>
              <a:cxnLst/>
              <a:rect l="l" t="t" r="r" b="b"/>
              <a:pathLst>
                <a:path w="472439" h="480695">
                  <a:moveTo>
                    <a:pt x="7238" y="0"/>
                  </a:moveTo>
                  <a:lnTo>
                    <a:pt x="0" y="307847"/>
                  </a:lnTo>
                  <a:lnTo>
                    <a:pt x="78740" y="232663"/>
                  </a:lnTo>
                  <a:lnTo>
                    <a:pt x="314833" y="480313"/>
                  </a:lnTo>
                  <a:lnTo>
                    <a:pt x="472439" y="330072"/>
                  </a:lnTo>
                  <a:lnTo>
                    <a:pt x="236347" y="82422"/>
                  </a:lnTo>
                  <a:lnTo>
                    <a:pt x="315087" y="7365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4588" y="4536947"/>
              <a:ext cx="472440" cy="480695"/>
            </a:xfrm>
            <a:custGeom>
              <a:avLst/>
              <a:gdLst/>
              <a:ahLst/>
              <a:cxnLst/>
              <a:rect l="l" t="t" r="r" b="b"/>
              <a:pathLst>
                <a:path w="472439" h="480695">
                  <a:moveTo>
                    <a:pt x="314833" y="480313"/>
                  </a:moveTo>
                  <a:lnTo>
                    <a:pt x="78740" y="232663"/>
                  </a:lnTo>
                  <a:lnTo>
                    <a:pt x="0" y="307847"/>
                  </a:lnTo>
                  <a:lnTo>
                    <a:pt x="7238" y="0"/>
                  </a:lnTo>
                  <a:lnTo>
                    <a:pt x="315087" y="7365"/>
                  </a:lnTo>
                  <a:lnTo>
                    <a:pt x="236347" y="82422"/>
                  </a:lnTo>
                  <a:lnTo>
                    <a:pt x="472439" y="330072"/>
                  </a:lnTo>
                  <a:lnTo>
                    <a:pt x="314833" y="480313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08006" y="2988310"/>
            <a:ext cx="1864995" cy="1242695"/>
            <a:chOff x="1008006" y="2988310"/>
            <a:chExt cx="1864995" cy="124269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006" y="3589662"/>
              <a:ext cx="606790" cy="60679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596" y="3931920"/>
              <a:ext cx="626364" cy="29870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430780" y="2994660"/>
              <a:ext cx="436245" cy="559435"/>
            </a:xfrm>
            <a:custGeom>
              <a:avLst/>
              <a:gdLst/>
              <a:ahLst/>
              <a:cxnLst/>
              <a:rect l="l" t="t" r="r" b="b"/>
              <a:pathLst>
                <a:path w="436244" h="559435">
                  <a:moveTo>
                    <a:pt x="217931" y="0"/>
                  </a:moveTo>
                  <a:lnTo>
                    <a:pt x="0" y="217931"/>
                  </a:lnTo>
                  <a:lnTo>
                    <a:pt x="108965" y="217931"/>
                  </a:lnTo>
                  <a:lnTo>
                    <a:pt x="108965" y="559307"/>
                  </a:lnTo>
                  <a:lnTo>
                    <a:pt x="326897" y="559307"/>
                  </a:lnTo>
                  <a:lnTo>
                    <a:pt x="326897" y="217931"/>
                  </a:lnTo>
                  <a:lnTo>
                    <a:pt x="435863" y="217931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0780" y="2994660"/>
              <a:ext cx="436245" cy="559435"/>
            </a:xfrm>
            <a:custGeom>
              <a:avLst/>
              <a:gdLst/>
              <a:ahLst/>
              <a:cxnLst/>
              <a:rect l="l" t="t" r="r" b="b"/>
              <a:pathLst>
                <a:path w="436244" h="559435">
                  <a:moveTo>
                    <a:pt x="108965" y="559307"/>
                  </a:moveTo>
                  <a:lnTo>
                    <a:pt x="108965" y="217931"/>
                  </a:lnTo>
                  <a:lnTo>
                    <a:pt x="0" y="217931"/>
                  </a:lnTo>
                  <a:lnTo>
                    <a:pt x="217931" y="0"/>
                  </a:lnTo>
                  <a:lnTo>
                    <a:pt x="435863" y="217931"/>
                  </a:lnTo>
                  <a:lnTo>
                    <a:pt x="326897" y="217931"/>
                  </a:lnTo>
                  <a:lnTo>
                    <a:pt x="326897" y="559307"/>
                  </a:lnTo>
                  <a:lnTo>
                    <a:pt x="108965" y="559307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154298" y="858011"/>
            <a:ext cx="992505" cy="1194435"/>
            <a:chOff x="3154298" y="858011"/>
            <a:chExt cx="992505" cy="1194435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67099" y="858011"/>
              <a:ext cx="679703" cy="67970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160648" y="1575053"/>
              <a:ext cx="496570" cy="470534"/>
            </a:xfrm>
            <a:custGeom>
              <a:avLst/>
              <a:gdLst/>
              <a:ahLst/>
              <a:cxnLst/>
              <a:rect l="l" t="t" r="r" b="b"/>
              <a:pathLst>
                <a:path w="496570" h="470535">
                  <a:moveTo>
                    <a:pt x="189102" y="0"/>
                  </a:moveTo>
                  <a:lnTo>
                    <a:pt x="259841" y="82676"/>
                  </a:lnTo>
                  <a:lnTo>
                    <a:pt x="0" y="305181"/>
                  </a:lnTo>
                  <a:lnTo>
                    <a:pt x="141604" y="470535"/>
                  </a:lnTo>
                  <a:lnTo>
                    <a:pt x="401447" y="248031"/>
                  </a:lnTo>
                  <a:lnTo>
                    <a:pt x="472313" y="330708"/>
                  </a:lnTo>
                  <a:lnTo>
                    <a:pt x="496062" y="23749"/>
                  </a:lnTo>
                  <a:lnTo>
                    <a:pt x="1891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0648" y="1575053"/>
              <a:ext cx="496570" cy="470534"/>
            </a:xfrm>
            <a:custGeom>
              <a:avLst/>
              <a:gdLst/>
              <a:ahLst/>
              <a:cxnLst/>
              <a:rect l="l" t="t" r="r" b="b"/>
              <a:pathLst>
                <a:path w="496570" h="470535">
                  <a:moveTo>
                    <a:pt x="0" y="305181"/>
                  </a:moveTo>
                  <a:lnTo>
                    <a:pt x="259841" y="82676"/>
                  </a:lnTo>
                  <a:lnTo>
                    <a:pt x="189102" y="0"/>
                  </a:lnTo>
                  <a:lnTo>
                    <a:pt x="496062" y="23749"/>
                  </a:lnTo>
                  <a:lnTo>
                    <a:pt x="472313" y="330708"/>
                  </a:lnTo>
                  <a:lnTo>
                    <a:pt x="401447" y="248031"/>
                  </a:lnTo>
                  <a:lnTo>
                    <a:pt x="141604" y="470535"/>
                  </a:lnTo>
                  <a:lnTo>
                    <a:pt x="0" y="30518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4428" y="1936914"/>
            <a:ext cx="921399" cy="922198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6231763" y="2311399"/>
            <a:ext cx="1459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989320" y="1535683"/>
            <a:ext cx="509270" cy="483234"/>
            <a:chOff x="5989320" y="1535683"/>
            <a:chExt cx="509270" cy="483234"/>
          </a:xfrm>
        </p:grpSpPr>
        <p:sp>
          <p:nvSpPr>
            <p:cNvPr id="56" name="object 56"/>
            <p:cNvSpPr/>
            <p:nvPr/>
          </p:nvSpPr>
          <p:spPr>
            <a:xfrm>
              <a:off x="5995670" y="1542033"/>
              <a:ext cx="496570" cy="470534"/>
            </a:xfrm>
            <a:custGeom>
              <a:avLst/>
              <a:gdLst/>
              <a:ahLst/>
              <a:cxnLst/>
              <a:rect l="l" t="t" r="r" b="b"/>
              <a:pathLst>
                <a:path w="496570" h="470535">
                  <a:moveTo>
                    <a:pt x="141604" y="0"/>
                  </a:moveTo>
                  <a:lnTo>
                    <a:pt x="0" y="165480"/>
                  </a:lnTo>
                  <a:lnTo>
                    <a:pt x="259968" y="387857"/>
                  </a:lnTo>
                  <a:lnTo>
                    <a:pt x="189229" y="470535"/>
                  </a:lnTo>
                  <a:lnTo>
                    <a:pt x="496188" y="446658"/>
                  </a:lnTo>
                  <a:lnTo>
                    <a:pt x="472313" y="139700"/>
                  </a:lnTo>
                  <a:lnTo>
                    <a:pt x="401446" y="222376"/>
                  </a:lnTo>
                  <a:lnTo>
                    <a:pt x="1416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95670" y="1542033"/>
              <a:ext cx="496570" cy="470534"/>
            </a:xfrm>
            <a:custGeom>
              <a:avLst/>
              <a:gdLst/>
              <a:ahLst/>
              <a:cxnLst/>
              <a:rect l="l" t="t" r="r" b="b"/>
              <a:pathLst>
                <a:path w="496570" h="470535">
                  <a:moveTo>
                    <a:pt x="141604" y="0"/>
                  </a:moveTo>
                  <a:lnTo>
                    <a:pt x="401446" y="222376"/>
                  </a:lnTo>
                  <a:lnTo>
                    <a:pt x="472313" y="139700"/>
                  </a:lnTo>
                  <a:lnTo>
                    <a:pt x="496188" y="446658"/>
                  </a:lnTo>
                  <a:lnTo>
                    <a:pt x="189229" y="470535"/>
                  </a:lnTo>
                  <a:lnTo>
                    <a:pt x="259968" y="387857"/>
                  </a:lnTo>
                  <a:lnTo>
                    <a:pt x="0" y="165480"/>
                  </a:lnTo>
                  <a:lnTo>
                    <a:pt x="141604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826250" y="3014726"/>
            <a:ext cx="442595" cy="582930"/>
            <a:chOff x="6826250" y="3014726"/>
            <a:chExt cx="442595" cy="582930"/>
          </a:xfrm>
        </p:grpSpPr>
        <p:sp>
          <p:nvSpPr>
            <p:cNvPr id="59" name="object 59"/>
            <p:cNvSpPr/>
            <p:nvPr/>
          </p:nvSpPr>
          <p:spPr>
            <a:xfrm>
              <a:off x="6832600" y="3021076"/>
              <a:ext cx="429895" cy="570230"/>
            </a:xfrm>
            <a:custGeom>
              <a:avLst/>
              <a:gdLst/>
              <a:ahLst/>
              <a:cxnLst/>
              <a:rect l="l" t="t" r="r" b="b"/>
              <a:pathLst>
                <a:path w="429895" h="570229">
                  <a:moveTo>
                    <a:pt x="267843" y="0"/>
                  </a:moveTo>
                  <a:lnTo>
                    <a:pt x="52958" y="34671"/>
                  </a:lnTo>
                  <a:lnTo>
                    <a:pt x="107569" y="372363"/>
                  </a:lnTo>
                  <a:lnTo>
                    <a:pt x="0" y="389763"/>
                  </a:lnTo>
                  <a:lnTo>
                    <a:pt x="249681" y="569976"/>
                  </a:lnTo>
                  <a:lnTo>
                    <a:pt x="429895" y="320294"/>
                  </a:lnTo>
                  <a:lnTo>
                    <a:pt x="322452" y="337693"/>
                  </a:lnTo>
                  <a:lnTo>
                    <a:pt x="26784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32600" y="3021076"/>
              <a:ext cx="429895" cy="570230"/>
            </a:xfrm>
            <a:custGeom>
              <a:avLst/>
              <a:gdLst/>
              <a:ahLst/>
              <a:cxnLst/>
              <a:rect l="l" t="t" r="r" b="b"/>
              <a:pathLst>
                <a:path w="429895" h="570229">
                  <a:moveTo>
                    <a:pt x="267843" y="0"/>
                  </a:moveTo>
                  <a:lnTo>
                    <a:pt x="322452" y="337693"/>
                  </a:lnTo>
                  <a:lnTo>
                    <a:pt x="429895" y="320294"/>
                  </a:lnTo>
                  <a:lnTo>
                    <a:pt x="249681" y="569976"/>
                  </a:lnTo>
                  <a:lnTo>
                    <a:pt x="0" y="389763"/>
                  </a:lnTo>
                  <a:lnTo>
                    <a:pt x="107569" y="372363"/>
                  </a:lnTo>
                  <a:lnTo>
                    <a:pt x="52958" y="34671"/>
                  </a:lnTo>
                  <a:lnTo>
                    <a:pt x="267843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525907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Life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1046141"/>
            <a:ext cx="10168293" cy="12097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7516" y="2493645"/>
            <a:ext cx="8060690" cy="405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F2F9F"/>
                </a:solidFill>
                <a:latin typeface="Arial"/>
                <a:cs typeface="Arial"/>
              </a:rPr>
              <a:t>Tools</a:t>
            </a:r>
            <a:r>
              <a:rPr sz="18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&amp;</a:t>
            </a:r>
            <a:r>
              <a:rPr sz="18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Platforms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"/>
              <a:cs typeface="Arial"/>
            </a:endParaRPr>
          </a:p>
          <a:p>
            <a:pPr marL="469900" indent="-287020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1800" spc="-20" dirty="0">
                <a:latin typeface="Calibri"/>
                <a:cs typeface="Calibri"/>
              </a:rPr>
              <a:t>TensorFlow </a:t>
            </a:r>
            <a:r>
              <a:rPr sz="1800" spc="-5" dirty="0">
                <a:latin typeface="Calibri"/>
                <a:cs typeface="Calibri"/>
              </a:rPr>
              <a:t>Extended</a:t>
            </a:r>
            <a:r>
              <a:rPr sz="1800" spc="-10" dirty="0">
                <a:latin typeface="Calibri"/>
                <a:cs typeface="Calibri"/>
              </a:rPr>
              <a:t> (TFX)</a:t>
            </a:r>
            <a:endParaRPr sz="1800">
              <a:latin typeface="Calibri"/>
              <a:cs typeface="Calibri"/>
            </a:endParaRPr>
          </a:p>
          <a:p>
            <a:pPr marL="46990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70534" algn="l"/>
              </a:tabLst>
            </a:pPr>
            <a:r>
              <a:rPr sz="1800" spc="-10" dirty="0">
                <a:latin typeface="Calibri"/>
                <a:cs typeface="Calibri"/>
              </a:rPr>
              <a:t>MLflow</a:t>
            </a:r>
            <a:endParaRPr sz="1800">
              <a:latin typeface="Calibri"/>
              <a:cs typeface="Calibri"/>
            </a:endParaRPr>
          </a:p>
          <a:p>
            <a:pPr marL="469900" indent="-287020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1800" spc="-10" dirty="0">
                <a:latin typeface="Calibri"/>
                <a:cs typeface="Calibri"/>
              </a:rPr>
              <a:t>Amazon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SageMaker</a:t>
            </a:r>
            <a:endParaRPr sz="1800">
              <a:latin typeface="Calibri"/>
              <a:cs typeface="Calibri"/>
            </a:endParaRPr>
          </a:p>
          <a:p>
            <a:pPr marL="469900" indent="-287020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1800" spc="-15" dirty="0">
                <a:latin typeface="Calibri"/>
                <a:cs typeface="Calibri"/>
              </a:rPr>
              <a:t>DataRobot</a:t>
            </a:r>
            <a:endParaRPr sz="1800">
              <a:latin typeface="Calibri"/>
              <a:cs typeface="Calibri"/>
            </a:endParaRPr>
          </a:p>
          <a:p>
            <a:pPr marL="469900" indent="-287020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1800" spc="-10" dirty="0">
                <a:latin typeface="Calibri"/>
                <a:cs typeface="Calibri"/>
              </a:rPr>
              <a:t>Algoworks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AI-ML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marL="469900" indent="-287020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dirty="0">
                <a:latin typeface="Calibri"/>
                <a:cs typeface="Calibri"/>
              </a:rPr>
              <a:t> AI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marL="469900" indent="-287020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RapidMiner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ModelOps</a:t>
            </a:r>
            <a:r>
              <a:rPr sz="1800" b="1" spc="-114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6F2F9F"/>
                </a:solidFill>
                <a:latin typeface="Arial"/>
                <a:cs typeface="Arial"/>
              </a:rPr>
              <a:t>Aim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819150" marR="5080" lvl="1" indent="-287020" algn="just">
              <a:lnSpc>
                <a:spcPct val="100000"/>
              </a:lnSpc>
              <a:buFont typeface="Arial MT"/>
              <a:buChar char="•"/>
              <a:tabLst>
                <a:tab pos="819785" algn="l"/>
              </a:tabLst>
            </a:pPr>
            <a:r>
              <a:rPr sz="1800" spc="-5" dirty="0">
                <a:latin typeface="Calibri"/>
                <a:cs typeface="Calibri"/>
              </a:rPr>
              <a:t>The goal of ModelOps 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ensure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that machine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learning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models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b="1" spc="-5" dirty="0">
                <a:latin typeface="Calibri"/>
                <a:cs typeface="Calibri"/>
              </a:rPr>
              <a:t>reliable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accurate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maintainable</a:t>
            </a:r>
            <a:r>
              <a:rPr sz="1800" spc="-5" dirty="0">
                <a:latin typeface="Calibri"/>
                <a:cs typeface="Calibri"/>
              </a:rPr>
              <a:t>, so that they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used </a:t>
            </a:r>
            <a:r>
              <a:rPr sz="1800" spc="-10" dirty="0">
                <a:latin typeface="Calibri"/>
                <a:cs typeface="Calibri"/>
              </a:rPr>
              <a:t>effectively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real-world </a:t>
            </a:r>
            <a:r>
              <a:rPr sz="1800" spc="-5" dirty="0">
                <a:latin typeface="Calibri"/>
                <a:cs typeface="Calibri"/>
              </a:rPr>
              <a:t> applications.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590549"/>
            <a:ext cx="1209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EC7C30"/>
                </a:solidFill>
                <a:latin typeface="Arial"/>
                <a:cs typeface="Arial"/>
              </a:rPr>
              <a:t>GitOps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623" y="1277492"/>
            <a:ext cx="8524240" cy="474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507365" algn="l"/>
              </a:tabLst>
            </a:pPr>
            <a:r>
              <a:rPr sz="1800" spc="-5" dirty="0">
                <a:latin typeface="Calibri"/>
                <a:cs typeface="Calibri"/>
              </a:rPr>
              <a:t>GitOps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dirty="0">
                <a:latin typeface="Calibri"/>
                <a:cs typeface="Calibri"/>
              </a:rPr>
              <a:t> Git as 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single </a:t>
            </a:r>
            <a:r>
              <a:rPr sz="1800" b="1" spc="-10" dirty="0">
                <a:latin typeface="Calibri"/>
                <a:cs typeface="Calibri"/>
              </a:rPr>
              <a:t>source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truth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declaratively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managing</a:t>
            </a:r>
            <a:endParaRPr sz="1800">
              <a:latin typeface="Calibri"/>
              <a:cs typeface="Calibri"/>
            </a:endParaRPr>
          </a:p>
          <a:p>
            <a:pPr marL="50673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infrastructure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application</a:t>
            </a:r>
            <a:r>
              <a:rPr sz="1800" b="1" spc="-10" dirty="0">
                <a:latin typeface="Calibri"/>
                <a:cs typeface="Calibri"/>
              </a:rPr>
              <a:t> deployments.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06730" marR="313690" indent="-287020">
              <a:lnSpc>
                <a:spcPct val="100000"/>
              </a:lnSpc>
              <a:buFont typeface="Wingdings"/>
              <a:buChar char=""/>
              <a:tabLst>
                <a:tab pos="507365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dirty="0">
                <a:latin typeface="Calibri"/>
                <a:cs typeface="Calibri"/>
              </a:rPr>
              <a:t> 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central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repository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store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configuration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files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506730" indent="-287020">
              <a:lnSpc>
                <a:spcPct val="100000"/>
              </a:lnSpc>
              <a:buFont typeface="Wingdings"/>
              <a:buChar char=""/>
              <a:tabLst>
                <a:tab pos="507365" algn="l"/>
              </a:tabLst>
            </a:pPr>
            <a:r>
              <a:rPr sz="1800" dirty="0">
                <a:latin typeface="Calibri"/>
                <a:cs typeface="Calibri"/>
              </a:rPr>
              <a:t>It's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version-controlled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50673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desired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truth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key</a:t>
            </a:r>
            <a:r>
              <a:rPr sz="20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components</a:t>
            </a:r>
            <a:r>
              <a:rPr sz="20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GitOps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397635" lvl="1" indent="-287020">
              <a:lnSpc>
                <a:spcPct val="100000"/>
              </a:lnSpc>
              <a:buFont typeface="Wingdings"/>
              <a:buChar char=""/>
              <a:tabLst>
                <a:tab pos="1398270" algn="l"/>
              </a:tabLst>
            </a:pPr>
            <a:r>
              <a:rPr sz="1800" spc="-15" dirty="0">
                <a:latin typeface="Calibri"/>
                <a:cs typeface="Calibri"/>
              </a:rPr>
              <a:t>Centralized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  <a:p>
            <a:pPr marL="1397635" lvl="1" indent="-287020">
              <a:lnSpc>
                <a:spcPct val="100000"/>
              </a:lnSpc>
              <a:buFont typeface="Wingdings"/>
              <a:buChar char=""/>
              <a:tabLst>
                <a:tab pos="1398270" algn="l"/>
              </a:tabLst>
            </a:pPr>
            <a:r>
              <a:rPr sz="1800" spc="-10" dirty="0">
                <a:latin typeface="Calibri"/>
                <a:cs typeface="Calibri"/>
              </a:rPr>
              <a:t>Declarative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</a:t>
            </a:r>
            <a:endParaRPr sz="1800">
              <a:latin typeface="Calibri"/>
              <a:cs typeface="Calibri"/>
            </a:endParaRPr>
          </a:p>
          <a:p>
            <a:pPr marL="1397635" lvl="1" indent="-287020">
              <a:lnSpc>
                <a:spcPct val="100000"/>
              </a:lnSpc>
              <a:buFont typeface="Wingdings"/>
              <a:buChar char=""/>
              <a:tabLst>
                <a:tab pos="1398270" algn="l"/>
              </a:tabLst>
            </a:pPr>
            <a:r>
              <a:rPr sz="1800" spc="-10" dirty="0">
                <a:latin typeface="Calibri"/>
                <a:cs typeface="Calibri"/>
              </a:rPr>
              <a:t>Automated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1397635" lvl="1" indent="-287020">
              <a:lnSpc>
                <a:spcPct val="100000"/>
              </a:lnSpc>
              <a:buFont typeface="Wingdings"/>
              <a:buChar char=""/>
              <a:tabLst>
                <a:tab pos="1398270" algn="l"/>
              </a:tabLst>
            </a:pPr>
            <a:r>
              <a:rPr sz="1800" spc="-5" dirty="0">
                <a:latin typeface="Calibri"/>
                <a:cs typeface="Calibri"/>
              </a:rPr>
              <a:t>Continuous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delivery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(CI/CD)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  <a:p>
            <a:pPr marL="1397635" lvl="1" indent="-287020">
              <a:lnSpc>
                <a:spcPct val="100000"/>
              </a:lnSpc>
              <a:buFont typeface="Wingdings"/>
              <a:buChar char=""/>
              <a:tabLst>
                <a:tab pos="1398270" algn="l"/>
              </a:tabLst>
            </a:pPr>
            <a:r>
              <a:rPr sz="1800" spc="-5" dirty="0">
                <a:latin typeface="Calibri"/>
                <a:cs typeface="Calibri"/>
              </a:rPr>
              <a:t>Continuous</a:t>
            </a:r>
            <a:r>
              <a:rPr sz="1800" spc="-10" dirty="0">
                <a:latin typeface="Calibri"/>
                <a:cs typeface="Calibri"/>
              </a:rPr>
              <a:t> monitoring</a:t>
            </a:r>
            <a:endParaRPr sz="1800">
              <a:latin typeface="Calibri"/>
              <a:cs typeface="Calibri"/>
            </a:endParaRPr>
          </a:p>
          <a:p>
            <a:pPr marL="1397635" lvl="1" indent="-287020">
              <a:lnSpc>
                <a:spcPct val="100000"/>
              </a:lnSpc>
              <a:buFont typeface="Wingdings"/>
              <a:buChar char=""/>
              <a:tabLst>
                <a:tab pos="1398270" algn="l"/>
              </a:tabLst>
            </a:pPr>
            <a:r>
              <a:rPr sz="1800" spc="-10" dirty="0">
                <a:latin typeface="Calibri"/>
                <a:cs typeface="Calibri"/>
              </a:rPr>
              <a:t>Collaboration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89026"/>
            <a:ext cx="2181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Arial"/>
                <a:cs typeface="Arial"/>
              </a:rPr>
              <a:t>Tools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127" y="1294891"/>
            <a:ext cx="813308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committed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CI/CD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listens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repository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further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deemed </a:t>
            </a:r>
            <a:r>
              <a:rPr sz="1800" spc="-30" dirty="0">
                <a:latin typeface="Calibri"/>
                <a:cs typeface="Calibri"/>
              </a:rPr>
              <a:t>ready,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35179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rollbacks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committing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repository.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864235" lvl="1" indent="-395605">
              <a:lnSpc>
                <a:spcPct val="100000"/>
              </a:lnSpc>
              <a:buFont typeface="Wingdings"/>
              <a:buChar char=""/>
              <a:tabLst>
                <a:tab pos="864235" algn="l"/>
                <a:tab pos="864869" algn="l"/>
              </a:tabLst>
            </a:pPr>
            <a:r>
              <a:rPr sz="1800" spc="-25" dirty="0">
                <a:latin typeface="Calibri"/>
                <a:cs typeface="Calibri"/>
              </a:rPr>
              <a:t>Triggers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CI/CD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redeploy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changes.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89026"/>
            <a:ext cx="141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GitOps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Aim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127" y="1294891"/>
            <a:ext cx="821182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3751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GitOps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dirty="0">
                <a:latin typeface="Calibri"/>
                <a:cs typeface="Calibri"/>
              </a:rPr>
              <a:t> Git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single </a:t>
            </a:r>
            <a:r>
              <a:rPr sz="1800" b="1" spc="-10" dirty="0">
                <a:latin typeface="Calibri"/>
                <a:cs typeface="Calibri"/>
              </a:rPr>
              <a:t>source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truth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declaratively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Kubernetes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19812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Changes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committing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new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versions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manifests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 </a:t>
            </a:r>
            <a:r>
              <a:rPr sz="1800" spc="-10" dirty="0">
                <a:latin typeface="Calibri"/>
                <a:cs typeface="Calibri"/>
              </a:rPr>
              <a:t>repository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GitOps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version control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review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rollback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10" dirty="0">
                <a:latin typeface="Calibri"/>
                <a:cs typeface="Calibri"/>
              </a:rPr>
              <a:t> allows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auditing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already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familiar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git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CI/CD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pipelines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96646"/>
            <a:ext cx="6664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Major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Phases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what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takes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5" dirty="0">
                <a:latin typeface="Arial"/>
                <a:cs typeface="Arial"/>
              </a:rPr>
              <a:t> master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MLOps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991" y="1228471"/>
            <a:ext cx="8014970" cy="319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Mastering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MLOps</a:t>
            </a:r>
            <a:r>
              <a:rPr sz="1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(Machine</a:t>
            </a:r>
            <a:r>
              <a:rPr sz="18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Learning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Operations)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complex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multifaceted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endeavor,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involves</a:t>
            </a:r>
            <a:r>
              <a:rPr sz="1800" spc="-5" dirty="0">
                <a:latin typeface="Calibri"/>
                <a:cs typeface="Calibri"/>
              </a:rPr>
              <a:t> both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machine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expertise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operations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experience.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key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areas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that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 are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important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master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MLOps:</a:t>
            </a:r>
            <a:endParaRPr sz="1800" dirty="0">
              <a:latin typeface="Calibri"/>
              <a:cs typeface="Calibri"/>
            </a:endParaRPr>
          </a:p>
          <a:p>
            <a:pPr marL="754380" indent="-287020">
              <a:lnSpc>
                <a:spcPct val="100000"/>
              </a:lnSpc>
              <a:spcBef>
                <a:spcPts val="1430"/>
              </a:spcBef>
              <a:buFont typeface="Wingdings"/>
              <a:buChar char=""/>
              <a:tabLst>
                <a:tab pos="755015" algn="l"/>
              </a:tabLst>
            </a:pP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endParaRPr sz="1800" dirty="0">
              <a:latin typeface="Calibri"/>
              <a:cs typeface="Calibri"/>
            </a:endParaRPr>
          </a:p>
          <a:p>
            <a:pPr marL="754380" indent="-287020">
              <a:lnSpc>
                <a:spcPct val="100000"/>
              </a:lnSpc>
              <a:buFont typeface="Wingdings"/>
              <a:buChar char=""/>
              <a:tabLst>
                <a:tab pos="755015" algn="l"/>
              </a:tabLst>
            </a:pP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Infrastructure</a:t>
            </a:r>
            <a:endParaRPr sz="1800" dirty="0">
              <a:latin typeface="Calibri"/>
              <a:cs typeface="Calibri"/>
            </a:endParaRPr>
          </a:p>
          <a:p>
            <a:pPr marL="754380" indent="-287020">
              <a:lnSpc>
                <a:spcPct val="100000"/>
              </a:lnSpc>
              <a:buFont typeface="Wingdings"/>
              <a:buChar char=""/>
              <a:tabLst>
                <a:tab pos="755015" algn="l"/>
              </a:tabLst>
            </a:pPr>
            <a:r>
              <a:rPr sz="1800" spc="-5" dirty="0">
                <a:latin typeface="Calibri"/>
                <a:cs typeface="Calibri"/>
              </a:rPr>
              <a:t>CI/CD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Automation</a:t>
            </a:r>
            <a:endParaRPr sz="1800" dirty="0">
              <a:latin typeface="Calibri"/>
              <a:cs typeface="Calibri"/>
            </a:endParaRPr>
          </a:p>
          <a:p>
            <a:pPr marL="754380" indent="-287020">
              <a:lnSpc>
                <a:spcPct val="100000"/>
              </a:lnSpc>
              <a:buFont typeface="Wingdings"/>
              <a:buChar char=""/>
              <a:tabLst>
                <a:tab pos="755015" algn="l"/>
              </a:tabLst>
            </a:pPr>
            <a:r>
              <a:rPr sz="1800" spc="-10" dirty="0">
                <a:latin typeface="Calibri"/>
                <a:cs typeface="Calibri"/>
              </a:rPr>
              <a:t>Monitoring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Evaluation</a:t>
            </a:r>
            <a:endParaRPr sz="1800" dirty="0">
              <a:latin typeface="Calibri"/>
              <a:cs typeface="Calibri"/>
            </a:endParaRPr>
          </a:p>
          <a:p>
            <a:pPr marL="754380" indent="-287020">
              <a:lnSpc>
                <a:spcPct val="100000"/>
              </a:lnSpc>
              <a:buFont typeface="Wingdings"/>
              <a:buChar char=""/>
              <a:tabLst>
                <a:tab pos="755015" algn="l"/>
              </a:tabLst>
            </a:pPr>
            <a:r>
              <a:rPr sz="1800" spc="-5" dirty="0">
                <a:latin typeface="Calibri"/>
                <a:cs typeface="Calibri"/>
              </a:rPr>
              <a:t>Security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Compliance</a:t>
            </a:r>
            <a:endParaRPr sz="1800" dirty="0">
              <a:latin typeface="Calibri"/>
              <a:cs typeface="Calibri"/>
            </a:endParaRPr>
          </a:p>
          <a:p>
            <a:pPr marL="754380" indent="-287020">
              <a:lnSpc>
                <a:spcPct val="100000"/>
              </a:lnSpc>
              <a:buFont typeface="Wingdings"/>
              <a:buChar char=""/>
              <a:tabLst>
                <a:tab pos="75501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Engineering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0474" y="2281320"/>
            <a:ext cx="3535275" cy="33682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96646"/>
            <a:ext cx="6664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Major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Phases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what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takes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5" dirty="0">
                <a:latin typeface="Arial"/>
                <a:cs typeface="Arial"/>
              </a:rPr>
              <a:t> master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MLOps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991" y="1075436"/>
            <a:ext cx="8690610" cy="534416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Machine</a:t>
            </a:r>
            <a:r>
              <a:rPr sz="1800" b="1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 marL="564515" marR="5080" indent="-287020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56515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MLOps,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solid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concepts,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frameworks.</a:t>
            </a:r>
            <a:endParaRPr sz="1800">
              <a:latin typeface="Calibri"/>
              <a:cs typeface="Calibri"/>
            </a:endParaRPr>
          </a:p>
          <a:p>
            <a:pPr marL="564515" indent="-287020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1800" spc="-5" dirty="0">
                <a:latin typeface="Calibri"/>
                <a:cs typeface="Calibri"/>
              </a:rPr>
              <a:t>This 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Cloud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Computing</a:t>
            </a:r>
            <a:r>
              <a:rPr sz="18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Infrastructure</a:t>
            </a:r>
            <a:endParaRPr sz="1800">
              <a:latin typeface="Calibri"/>
              <a:cs typeface="Calibri"/>
            </a:endParaRPr>
          </a:p>
          <a:p>
            <a:pPr marL="608330" indent="-339090">
              <a:lnSpc>
                <a:spcPct val="100000"/>
              </a:lnSpc>
              <a:spcBef>
                <a:spcPts val="1095"/>
              </a:spcBef>
              <a:buFont typeface="Wingdings"/>
              <a:buChar char=""/>
              <a:tabLst>
                <a:tab pos="608330" algn="l"/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Experience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platforms,</a:t>
            </a:r>
            <a:r>
              <a:rPr sz="1800" spc="-5" dirty="0">
                <a:latin typeface="Calibri"/>
                <a:cs typeface="Calibri"/>
              </a:rPr>
              <a:t> such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AWS,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Azure,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GCP.</a:t>
            </a:r>
            <a:endParaRPr sz="1800">
              <a:latin typeface="Calibri"/>
              <a:cs typeface="Calibri"/>
            </a:endParaRPr>
          </a:p>
          <a:p>
            <a:pPr marL="608330" indent="-339090">
              <a:lnSpc>
                <a:spcPct val="100000"/>
              </a:lnSpc>
              <a:buFont typeface="Wingdings"/>
              <a:buChar char=""/>
              <a:tabLst>
                <a:tab pos="608330" algn="l"/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Experience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orchestration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Kubernetes.</a:t>
            </a:r>
            <a:endParaRPr sz="1800">
              <a:latin typeface="Calibri"/>
              <a:cs typeface="Calibri"/>
            </a:endParaRPr>
          </a:p>
          <a:p>
            <a:pPr marL="556260" marR="403860" indent="-287020">
              <a:lnSpc>
                <a:spcPct val="100000"/>
              </a:lnSpc>
              <a:buFont typeface="Wingdings"/>
              <a:buChar char=""/>
              <a:tabLst>
                <a:tab pos="608330" algn="l"/>
                <a:tab pos="608965" algn="l"/>
              </a:tabLst>
            </a:pPr>
            <a:r>
              <a:rPr dirty="0"/>
              <a:t>	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crucial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MLOps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9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CI/CD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Automation</a:t>
            </a:r>
            <a:endParaRPr sz="1800">
              <a:latin typeface="Calibri"/>
              <a:cs typeface="Calibri"/>
            </a:endParaRPr>
          </a:p>
          <a:p>
            <a:pPr marL="564515" marR="153670" indent="-287020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56515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MLOps,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proficient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delivery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(CI/CD)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564515" indent="-287020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1800" spc="-5" dirty="0">
                <a:latin typeface="Calibri"/>
                <a:cs typeface="Calibri"/>
              </a:rPr>
              <a:t>Automation</a:t>
            </a:r>
            <a:r>
              <a:rPr sz="1800" spc="-10" dirty="0">
                <a:latin typeface="Calibri"/>
                <a:cs typeface="Calibri"/>
              </a:rPr>
              <a:t> frameworks to</a:t>
            </a:r>
            <a:r>
              <a:rPr sz="1800" spc="-5" dirty="0">
                <a:latin typeface="Calibri"/>
                <a:cs typeface="Calibri"/>
              </a:rPr>
              <a:t> build,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 and</a:t>
            </a:r>
            <a:endParaRPr sz="180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infrastructure.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65" y="1089660"/>
            <a:ext cx="1341109" cy="1350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39488" y="3020716"/>
            <a:ext cx="1062853" cy="1208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7921" y="5339932"/>
            <a:ext cx="1771865" cy="85681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96646"/>
            <a:ext cx="6664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Major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Phases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what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takes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5" dirty="0">
                <a:latin typeface="Arial"/>
                <a:cs typeface="Arial"/>
              </a:rPr>
              <a:t> master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MLOps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991" y="1228471"/>
            <a:ext cx="8495030" cy="450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Monitoring</a:t>
            </a:r>
            <a:r>
              <a:rPr sz="1800" b="1" spc="-6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Evaluation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L="564515" marR="5080" indent="-287020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1800" spc="-15" dirty="0">
                <a:latin typeface="Calibri"/>
                <a:cs typeface="Calibri"/>
              </a:rPr>
              <a:t>MLOps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monitor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performance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behavior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machine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learning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564515" marR="502284" indent="-287020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1800" spc="-5" dirty="0">
                <a:latin typeface="Calibri"/>
                <a:cs typeface="Calibri"/>
              </a:rPr>
              <a:t>Including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logging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alerting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tracking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effectiveness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Security</a:t>
            </a:r>
            <a:r>
              <a:rPr sz="1800" b="1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Compliance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56451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65150" algn="l"/>
              </a:tabLst>
            </a:pP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sensitive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564515" marR="679450" indent="-287020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1800" spc="-10" dirty="0">
                <a:latin typeface="Calibri"/>
                <a:cs typeface="Calibri"/>
              </a:rPr>
              <a:t>Important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solid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security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compliance </a:t>
            </a:r>
            <a:r>
              <a:rPr sz="1800" b="1" spc="-10" dirty="0">
                <a:latin typeface="Calibri"/>
                <a:cs typeface="Calibri"/>
              </a:rPr>
              <a:t>best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practices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56451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6515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ensure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deployed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managed</a:t>
            </a:r>
            <a:r>
              <a:rPr sz="1800" b="1" spc="-20" dirty="0">
                <a:latin typeface="Calibri"/>
                <a:cs typeface="Calibri"/>
              </a:rPr>
              <a:t> securely.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2492" y="1342453"/>
            <a:ext cx="1749552" cy="16402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1797" y="4040123"/>
            <a:ext cx="1793009" cy="201320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96646"/>
            <a:ext cx="6664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Major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Phases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what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takes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5" dirty="0">
                <a:latin typeface="Arial"/>
                <a:cs typeface="Arial"/>
              </a:rPr>
              <a:t> master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MLOps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991" y="1228471"/>
            <a:ext cx="773049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Engineering</a:t>
            </a:r>
            <a:r>
              <a:rPr sz="18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L="564515" indent="-287020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1800" spc="-5" dirty="0">
                <a:latin typeface="Calibri"/>
                <a:cs typeface="Calibri"/>
              </a:rPr>
              <a:t>Considering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lifeblood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machine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learning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564515" indent="-287020">
              <a:lnSpc>
                <a:spcPct val="100000"/>
              </a:lnSpc>
              <a:buFont typeface="Wingdings"/>
              <a:buChar char=""/>
              <a:tabLst>
                <a:tab pos="56515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solid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 engineering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operations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crucial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MLOps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56451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65150" algn="l"/>
              </a:tabLst>
            </a:pPr>
            <a:r>
              <a:rPr sz="1800" spc="-10" dirty="0">
                <a:latin typeface="Calibri"/>
                <a:cs typeface="Calibri"/>
              </a:rPr>
              <a:t>Strong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pipeline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storage </a:t>
            </a:r>
            <a:r>
              <a:rPr sz="1800" b="1" dirty="0">
                <a:latin typeface="Calibri"/>
                <a:cs typeface="Calibri"/>
              </a:rPr>
              <a:t>skills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 beneficial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51" y="1877390"/>
            <a:ext cx="53098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CI/CD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Production </a:t>
            </a:r>
            <a:r>
              <a:rPr sz="4400" spc="-12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Case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9504" y="996838"/>
            <a:ext cx="5366004" cy="486432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96646"/>
            <a:ext cx="464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CI/CD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Production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Case</a:t>
            </a:r>
            <a:r>
              <a:rPr dirty="0">
                <a:latin typeface="Arial"/>
                <a:cs typeface="Arial"/>
              </a:rPr>
              <a:t> 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283" y="1229944"/>
            <a:ext cx="8532495" cy="425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0">
              <a:lnSpc>
                <a:spcPct val="1000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concepts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DevOps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 (MLOps) </a:t>
            </a:r>
            <a:r>
              <a:rPr sz="1800" b="1" dirty="0">
                <a:latin typeface="Calibri"/>
                <a:cs typeface="Calibri"/>
              </a:rPr>
              <a:t>is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CI/CD—Continuous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Integration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Continuous Delivery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or </a:t>
            </a:r>
            <a:r>
              <a:rPr sz="1800" b="1" spc="-3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sz="18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Deployment.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Calibri"/>
              <a:cs typeface="Calibri"/>
            </a:endParaRPr>
          </a:p>
          <a:p>
            <a:pPr marL="544830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545465" algn="l"/>
              </a:tabLst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sz="18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integration</a:t>
            </a:r>
            <a:r>
              <a:rPr sz="18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(CI)</a:t>
            </a:r>
            <a:r>
              <a:rPr sz="18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testing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committed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version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control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pushed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code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repository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application).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F2F9F"/>
              </a:buClr>
              <a:buFont typeface="Wingdings"/>
              <a:buChar char=""/>
            </a:pPr>
            <a:endParaRPr sz="1750" dirty="0">
              <a:latin typeface="Calibri"/>
              <a:cs typeface="Calibri"/>
            </a:endParaRPr>
          </a:p>
          <a:p>
            <a:pPr marL="544830" marR="34290" indent="-287020">
              <a:lnSpc>
                <a:spcPct val="100000"/>
              </a:lnSpc>
              <a:buFont typeface="Wingdings"/>
              <a:buChar char=""/>
              <a:tabLst>
                <a:tab pos="545465" algn="l"/>
              </a:tabLst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Continuous delivery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(CD)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practice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deploying </a:t>
            </a:r>
            <a:r>
              <a:rPr sz="1800" b="1" spc="-10" dirty="0">
                <a:latin typeface="Calibri"/>
                <a:cs typeface="Calibri"/>
              </a:rPr>
              <a:t>every </a:t>
            </a:r>
            <a:r>
              <a:rPr sz="1800" b="1" dirty="0">
                <a:latin typeface="Calibri"/>
                <a:cs typeface="Calibri"/>
              </a:rPr>
              <a:t>build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production-like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environment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performing automated </a:t>
            </a:r>
            <a:r>
              <a:rPr sz="1800" b="1" spc="-10" dirty="0">
                <a:latin typeface="Calibri"/>
                <a:cs typeface="Calibri"/>
              </a:rPr>
              <a:t>integration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testing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application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deployed.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F2F9F"/>
              </a:buClr>
              <a:buFont typeface="Wingdings"/>
              <a:buChar char=""/>
            </a:pPr>
            <a:endParaRPr sz="1750" dirty="0">
              <a:latin typeface="Calibri"/>
              <a:cs typeface="Calibri"/>
            </a:endParaRPr>
          </a:p>
          <a:p>
            <a:pPr marL="544830" marR="384175" indent="-287020">
              <a:lnSpc>
                <a:spcPct val="100000"/>
              </a:lnSpc>
              <a:buFont typeface="Wingdings"/>
              <a:buChar char=""/>
              <a:tabLst>
                <a:tab pos="545465" algn="l"/>
              </a:tabLst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sz="18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deployment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(CD)</a:t>
            </a:r>
            <a:r>
              <a:rPr sz="1800" b="1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compliments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continuous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b="1" spc="-5" dirty="0">
                <a:latin typeface="Calibri"/>
                <a:cs typeface="Calibri"/>
              </a:rPr>
              <a:t>automating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configuration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deployment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2191511"/>
            <a:ext cx="8581644" cy="31150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2478023"/>
            <a:ext cx="483108" cy="4831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1" y="3265932"/>
            <a:ext cx="483108" cy="483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495" y="4026408"/>
            <a:ext cx="457200" cy="5836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12" y="4887467"/>
            <a:ext cx="429767" cy="5852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88" y="2714878"/>
            <a:ext cx="603250" cy="2469515"/>
          </a:xfrm>
          <a:custGeom>
            <a:avLst/>
            <a:gdLst/>
            <a:ahLst/>
            <a:cxnLst/>
            <a:rect l="l" t="t" r="r" b="b"/>
            <a:pathLst>
              <a:path w="603250" h="2469515">
                <a:moveTo>
                  <a:pt x="602818" y="1119251"/>
                </a:moveTo>
                <a:lnTo>
                  <a:pt x="599008" y="1092073"/>
                </a:lnTo>
                <a:lnTo>
                  <a:pt x="591032" y="1034923"/>
                </a:lnTo>
                <a:lnTo>
                  <a:pt x="589864" y="1035431"/>
                </a:lnTo>
                <a:lnTo>
                  <a:pt x="587336" y="1032510"/>
                </a:lnTo>
                <a:lnTo>
                  <a:pt x="589991" y="1034288"/>
                </a:lnTo>
                <a:lnTo>
                  <a:pt x="587425" y="983742"/>
                </a:lnTo>
                <a:lnTo>
                  <a:pt x="585685" y="949198"/>
                </a:lnTo>
                <a:lnTo>
                  <a:pt x="560781" y="963269"/>
                </a:lnTo>
                <a:lnTo>
                  <a:pt x="16586" y="0"/>
                </a:lnTo>
                <a:lnTo>
                  <a:pt x="0" y="9398"/>
                </a:lnTo>
                <a:lnTo>
                  <a:pt x="544182" y="972642"/>
                </a:lnTo>
                <a:lnTo>
                  <a:pt x="538340" y="975944"/>
                </a:lnTo>
                <a:lnTo>
                  <a:pt x="534225" y="971169"/>
                </a:lnTo>
                <a:lnTo>
                  <a:pt x="530364" y="980440"/>
                </a:lnTo>
                <a:lnTo>
                  <a:pt x="519341" y="986663"/>
                </a:lnTo>
                <a:lnTo>
                  <a:pt x="525932" y="991120"/>
                </a:lnTo>
                <a:lnTo>
                  <a:pt x="523265" y="997546"/>
                </a:lnTo>
                <a:lnTo>
                  <a:pt x="11950" y="785368"/>
                </a:lnTo>
                <a:lnTo>
                  <a:pt x="4635" y="802894"/>
                </a:lnTo>
                <a:lnTo>
                  <a:pt x="515937" y="1015187"/>
                </a:lnTo>
                <a:lnTo>
                  <a:pt x="505002" y="1041527"/>
                </a:lnTo>
                <a:lnTo>
                  <a:pt x="589457" y="1035596"/>
                </a:lnTo>
                <a:lnTo>
                  <a:pt x="512711" y="1068451"/>
                </a:lnTo>
                <a:lnTo>
                  <a:pt x="534492" y="1086929"/>
                </a:lnTo>
                <a:lnTo>
                  <a:pt x="101612" y="1597787"/>
                </a:lnTo>
                <a:lnTo>
                  <a:pt x="116141" y="1610106"/>
                </a:lnTo>
                <a:lnTo>
                  <a:pt x="547738" y="1100759"/>
                </a:lnTo>
                <a:lnTo>
                  <a:pt x="552805" y="1102461"/>
                </a:lnTo>
                <a:lnTo>
                  <a:pt x="557034" y="1106043"/>
                </a:lnTo>
                <a:lnTo>
                  <a:pt x="99847" y="2463419"/>
                </a:lnTo>
                <a:lnTo>
                  <a:pt x="117906" y="2469515"/>
                </a:lnTo>
                <a:lnTo>
                  <a:pt x="575741" y="1110170"/>
                </a:lnTo>
                <a:lnTo>
                  <a:pt x="602818" y="111925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84180" y="2332089"/>
            <a:ext cx="1275587" cy="9018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4712" y="3817620"/>
            <a:ext cx="747916" cy="127558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738106" y="2781299"/>
            <a:ext cx="847090" cy="1673860"/>
          </a:xfrm>
          <a:custGeom>
            <a:avLst/>
            <a:gdLst/>
            <a:ahLst/>
            <a:cxnLst/>
            <a:rect l="l" t="t" r="r" b="b"/>
            <a:pathLst>
              <a:path w="847090" h="1673860">
                <a:moveTo>
                  <a:pt x="847090" y="0"/>
                </a:moveTo>
                <a:lnTo>
                  <a:pt x="768350" y="32512"/>
                </a:lnTo>
                <a:lnTo>
                  <a:pt x="792314" y="53365"/>
                </a:lnTo>
                <a:lnTo>
                  <a:pt x="0" y="964184"/>
                </a:lnTo>
                <a:lnTo>
                  <a:pt x="4533" y="968070"/>
                </a:lnTo>
                <a:lnTo>
                  <a:pt x="635" y="972439"/>
                </a:lnTo>
                <a:lnTo>
                  <a:pt x="738936" y="1627987"/>
                </a:lnTo>
                <a:lnTo>
                  <a:pt x="717931" y="1651635"/>
                </a:lnTo>
                <a:lnTo>
                  <a:pt x="800227" y="1673733"/>
                </a:lnTo>
                <a:lnTo>
                  <a:pt x="785215" y="1636395"/>
                </a:lnTo>
                <a:lnTo>
                  <a:pt x="768477" y="1594739"/>
                </a:lnTo>
                <a:lnTo>
                  <a:pt x="747420" y="1618449"/>
                </a:lnTo>
                <a:lnTo>
                  <a:pt x="13982" y="967460"/>
                </a:lnTo>
                <a:lnTo>
                  <a:pt x="801890" y="61696"/>
                </a:lnTo>
                <a:lnTo>
                  <a:pt x="825881" y="82550"/>
                </a:lnTo>
                <a:lnTo>
                  <a:pt x="835863" y="43688"/>
                </a:lnTo>
                <a:lnTo>
                  <a:pt x="84709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7834" y="553338"/>
            <a:ext cx="9503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Arial"/>
                <a:cs typeface="Arial"/>
              </a:rPr>
              <a:t>Typical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workflow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 creating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machine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learning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616" y="596646"/>
            <a:ext cx="759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C7C30"/>
                </a:solidFill>
                <a:latin typeface="Arial"/>
                <a:cs typeface="Arial"/>
              </a:rPr>
              <a:t>CI/CD</a:t>
            </a:r>
            <a:r>
              <a:rPr spc="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EC7C30"/>
                </a:solidFill>
                <a:latin typeface="Arial"/>
                <a:cs typeface="Arial"/>
              </a:rPr>
              <a:t>for</a:t>
            </a:r>
            <a:r>
              <a:rPr spc="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EC7C30"/>
                </a:solidFill>
                <a:latin typeface="Arial"/>
                <a:cs typeface="Arial"/>
              </a:rPr>
              <a:t>Machine</a:t>
            </a:r>
            <a:r>
              <a:rPr spc="-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EC7C30"/>
                </a:solidFill>
                <a:latin typeface="Arial"/>
                <a:cs typeface="Arial"/>
              </a:rPr>
              <a:t>Learning</a:t>
            </a:r>
            <a:r>
              <a:rPr spc="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C7C30"/>
                </a:solidFill>
                <a:latin typeface="Arial"/>
                <a:cs typeface="Arial"/>
              </a:rPr>
              <a:t>(ML)</a:t>
            </a:r>
            <a:r>
              <a:rPr spc="-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EC7C30"/>
                </a:solidFill>
                <a:latin typeface="Arial"/>
                <a:cs typeface="Arial"/>
              </a:rPr>
              <a:t>with</a:t>
            </a:r>
            <a:r>
              <a:rPr spc="-13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EC7C30"/>
                </a:solidFill>
                <a:latin typeface="Arial"/>
                <a:cs typeface="Arial"/>
              </a:rPr>
              <a:t>Azure</a:t>
            </a:r>
            <a:r>
              <a:rPr spc="1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EC7C30"/>
                </a:solidFill>
                <a:latin typeface="Arial"/>
                <a:cs typeface="Arial"/>
              </a:rPr>
              <a:t>DevOps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5911" y="1313688"/>
            <a:ext cx="4724400" cy="865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728" y="2474214"/>
            <a:ext cx="8573135" cy="335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Industry: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Retail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consumer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Use</a:t>
            </a:r>
            <a:r>
              <a:rPr sz="24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case:</a:t>
            </a:r>
            <a:endParaRPr sz="2400">
              <a:latin typeface="Calibri"/>
              <a:cs typeface="Calibri"/>
            </a:endParaRPr>
          </a:p>
          <a:p>
            <a:pPr marL="854710" marR="5080" indent="-28702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855344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retail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client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resolve</a:t>
            </a:r>
            <a:r>
              <a:rPr sz="20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tickets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5" dirty="0">
                <a:latin typeface="Calibri"/>
                <a:cs typeface="Calibri"/>
              </a:rPr>
              <a:t> learning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854710" indent="-287020">
              <a:lnSpc>
                <a:spcPct val="100000"/>
              </a:lnSpc>
              <a:buFont typeface="Wingdings"/>
              <a:buChar char=""/>
              <a:tabLst>
                <a:tab pos="855344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tickets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raised</a:t>
            </a:r>
            <a:r>
              <a:rPr sz="2000" dirty="0">
                <a:latin typeface="Calibri"/>
                <a:cs typeface="Calibri"/>
              </a:rPr>
              <a:t> by</a:t>
            </a:r>
            <a:r>
              <a:rPr sz="2000" spc="-1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raised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maintenance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854710" marR="346075" indent="-287020">
              <a:lnSpc>
                <a:spcPct val="100000"/>
              </a:lnSpc>
              <a:buFont typeface="Wingdings"/>
              <a:buChar char=""/>
              <a:tabLst>
                <a:tab pos="855344" algn="l"/>
              </a:tabLst>
            </a:pP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tickets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categories,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faster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tickets.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3223" y="4113942"/>
            <a:ext cx="1847087" cy="132759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232" y="790194"/>
            <a:ext cx="218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Core</a:t>
            </a:r>
            <a:r>
              <a:rPr spc="-60" dirty="0"/>
              <a:t> </a:t>
            </a:r>
            <a:r>
              <a:rPr spc="-5" dirty="0"/>
              <a:t>CI/CD</a:t>
            </a:r>
            <a:r>
              <a:rPr spc="-35" dirty="0"/>
              <a:t> </a:t>
            </a:r>
            <a:r>
              <a:rPr spc="-5" dirty="0"/>
              <a:t>tools: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521409"/>
            <a:ext cx="8322945" cy="430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Azure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DevOps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Pipeline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"/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Overview: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orchestrate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CI/CD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workflow,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Azure</a:t>
            </a:r>
            <a:r>
              <a:rPr sz="20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DevOps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315595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workloads.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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workflows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all </a:t>
            </a:r>
            <a:r>
              <a:rPr sz="2000" spc="-5" dirty="0">
                <a:latin typeface="Calibri"/>
                <a:cs typeface="Calibri"/>
              </a:rPr>
              <a:t>CI/CD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happen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before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deploying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after</a:t>
            </a:r>
            <a:r>
              <a:rPr sz="2000" b="1" spc="-5" dirty="0">
                <a:latin typeface="Calibri"/>
                <a:cs typeface="Calibri"/>
              </a:rPr>
              <a:t> deployment.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0428" y="4210811"/>
            <a:ext cx="2560311" cy="168247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728" y="570052"/>
            <a:ext cx="7399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CI/CD</a:t>
            </a:r>
            <a:r>
              <a:rPr dirty="0"/>
              <a:t> </a:t>
            </a:r>
            <a:r>
              <a:rPr spc="-5" dirty="0"/>
              <a:t>workflow</a:t>
            </a:r>
            <a:r>
              <a:rPr spc="-25" dirty="0"/>
              <a:t> </a:t>
            </a:r>
            <a:r>
              <a:rPr spc="-15" dirty="0"/>
              <a:t>before</a:t>
            </a:r>
            <a:r>
              <a:rPr spc="-10" dirty="0"/>
              <a:t> </a:t>
            </a:r>
            <a:r>
              <a:rPr spc="-5" dirty="0"/>
              <a:t>deploying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dirty="0"/>
              <a:t>model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10" dirty="0"/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728" y="1315923"/>
            <a:ext cx="8244205" cy="3839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</a:t>
            </a:r>
            <a:r>
              <a:rPr sz="20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1:</a:t>
            </a:r>
            <a:endParaRPr sz="2000">
              <a:latin typeface="Calibri"/>
              <a:cs typeface="Calibri"/>
            </a:endParaRPr>
          </a:p>
          <a:p>
            <a:pPr marL="586105" indent="-287020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586105" algn="l"/>
                <a:tab pos="58674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dev-to-production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cycle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build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release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  <a:p>
            <a:pPr marL="5861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b="1" spc="-10" dirty="0">
                <a:latin typeface="Calibri"/>
                <a:cs typeface="Calibri"/>
              </a:rPr>
              <a:t>Azure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DevOps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Pipelines.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86105" indent="-287020">
              <a:lnSpc>
                <a:spcPct val="100000"/>
              </a:lnSpc>
              <a:buFont typeface="Arial MT"/>
              <a:buChar char="•"/>
              <a:tabLst>
                <a:tab pos="586105" algn="l"/>
                <a:tab pos="58674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artifacts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candidate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5861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serialization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(mostly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ONNX).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</a:t>
            </a:r>
            <a:r>
              <a:rPr sz="20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2: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Calibri"/>
              <a:cs typeface="Calibri"/>
            </a:endParaRPr>
          </a:p>
          <a:p>
            <a:pPr marL="424180" indent="-287020">
              <a:lnSpc>
                <a:spcPct val="100000"/>
              </a:lnSpc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artifacts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infrastructure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release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24180" marR="209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release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move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artifacts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quality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assurance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(or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QA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15" dirty="0">
                <a:latin typeface="Calibri"/>
                <a:cs typeface="Calibri"/>
              </a:rPr>
              <a:t>stage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development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728" y="1251965"/>
            <a:ext cx="8441690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marR="78041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6105" algn="l"/>
                <a:tab pos="586740" algn="l"/>
              </a:tabLst>
            </a:pPr>
            <a:r>
              <a:rPr sz="1800" b="1" dirty="0">
                <a:latin typeface="Calibri"/>
                <a:cs typeface="Calibri"/>
              </a:rPr>
              <a:t>Model </a:t>
            </a:r>
            <a:r>
              <a:rPr sz="1800" b="1" spc="-10" dirty="0">
                <a:latin typeface="Calibri"/>
                <a:cs typeface="Calibri"/>
              </a:rPr>
              <a:t>testing </a:t>
            </a:r>
            <a:r>
              <a:rPr sz="1800" b="1" spc="-5" dirty="0">
                <a:latin typeface="Calibri"/>
                <a:cs typeface="Calibri"/>
              </a:rPr>
              <a:t>happens </a:t>
            </a:r>
            <a:r>
              <a:rPr sz="1800" b="1" dirty="0">
                <a:latin typeface="Calibri"/>
                <a:cs typeface="Calibri"/>
              </a:rPr>
              <a:t>in the </a:t>
            </a:r>
            <a:r>
              <a:rPr sz="1800" b="1" spc="-5" dirty="0">
                <a:latin typeface="Calibri"/>
                <a:cs typeface="Calibri"/>
              </a:rPr>
              <a:t>QA </a:t>
            </a:r>
            <a:r>
              <a:rPr sz="1800" b="1" spc="-15" dirty="0">
                <a:latin typeface="Calibri"/>
                <a:cs typeface="Calibri"/>
              </a:rPr>
              <a:t>stage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A/B </a:t>
            </a:r>
            <a:r>
              <a:rPr sz="1800" spc="-10" dirty="0">
                <a:latin typeface="Calibri"/>
                <a:cs typeface="Calibri"/>
              </a:rPr>
              <a:t>tests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stress tests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performed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586105" indent="-287020">
              <a:lnSpc>
                <a:spcPct val="100000"/>
              </a:lnSpc>
              <a:buFont typeface="Arial MT"/>
              <a:buChar char="•"/>
              <a:tabLst>
                <a:tab pos="586105" algn="l"/>
                <a:tab pos="58674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ensure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</a:t>
            </a:r>
            <a:r>
              <a:rPr sz="20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4: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424180" marR="5080" indent="-287020">
              <a:lnSpc>
                <a:spcPct val="100000"/>
              </a:lnSpc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human </a:t>
            </a:r>
            <a:r>
              <a:rPr sz="1800" spc="-25" dirty="0">
                <a:latin typeface="Calibri"/>
                <a:cs typeface="Calibri"/>
              </a:rPr>
              <a:t>validator,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usually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owner,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tests,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validated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24180" indent="-287020">
              <a:lnSpc>
                <a:spcPct val="100000"/>
              </a:lnSpc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dirty="0">
                <a:latin typeface="Calibri"/>
                <a:cs typeface="Calibri"/>
              </a:rPr>
              <a:t>And then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release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728" y="753871"/>
            <a:ext cx="752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/>
              <a:t>Step</a:t>
            </a:r>
            <a:r>
              <a:rPr sz="2000" spc="-70" dirty="0"/>
              <a:t> </a:t>
            </a:r>
            <a:r>
              <a:rPr sz="2000" dirty="0"/>
              <a:t>3: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728" y="1362837"/>
            <a:ext cx="8437880" cy="4524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</a:t>
            </a:r>
            <a:r>
              <a:rPr sz="2000" b="1" spc="-8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1:</a:t>
            </a:r>
            <a:endParaRPr sz="2000">
              <a:latin typeface="Calibri"/>
              <a:cs typeface="Calibri"/>
            </a:endParaRPr>
          </a:p>
          <a:p>
            <a:pPr marL="424180" indent="-287020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24180" marR="5080" indent="-287020">
              <a:lnSpc>
                <a:spcPct val="100000"/>
              </a:lnSpc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spc="-40" dirty="0">
                <a:latin typeface="Calibri"/>
                <a:cs typeface="Calibri"/>
              </a:rPr>
              <a:t>Team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cron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jobs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b="1" spc="-5" dirty="0">
                <a:latin typeface="Calibri"/>
                <a:cs typeface="Calibri"/>
              </a:rPr>
              <a:t>monitor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metrics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drift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concept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drift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weekly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24180" marR="114935" indent="-287020">
              <a:lnSpc>
                <a:spcPct val="100000"/>
              </a:lnSpc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triggered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unacceptable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drift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occurs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</a:t>
            </a:r>
            <a:r>
              <a:rPr sz="20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2: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Calibri"/>
              <a:cs typeface="Calibri"/>
            </a:endParaRPr>
          </a:p>
          <a:p>
            <a:pPr marL="424180" indent="-287020">
              <a:lnSpc>
                <a:spcPct val="100000"/>
              </a:lnSpc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monitor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CI/CD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24180" marR="487680" indent="-287020">
              <a:lnSpc>
                <a:spcPct val="100000"/>
              </a:lnSpc>
              <a:buFont typeface="Arial MT"/>
              <a:buChar char="•"/>
              <a:tabLst>
                <a:tab pos="424180" algn="l"/>
                <a:tab pos="42481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inspection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ensure</a:t>
            </a:r>
            <a:r>
              <a:rPr sz="1800" dirty="0">
                <a:latin typeface="Calibri"/>
                <a:cs typeface="Calibri"/>
              </a:rPr>
              <a:t> 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CI/CD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healthy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robust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728" y="750823"/>
            <a:ext cx="717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CI/CD</a:t>
            </a:r>
            <a:r>
              <a:rPr dirty="0"/>
              <a:t> </a:t>
            </a:r>
            <a:r>
              <a:rPr spc="-5" dirty="0"/>
              <a:t>workflow</a:t>
            </a:r>
            <a:r>
              <a:rPr spc="-25" dirty="0"/>
              <a:t> </a:t>
            </a:r>
            <a:r>
              <a:rPr spc="-15" dirty="0"/>
              <a:t>after</a:t>
            </a:r>
            <a:r>
              <a:rPr spc="5" dirty="0"/>
              <a:t> </a:t>
            </a:r>
            <a:r>
              <a:rPr spc="-5" dirty="0"/>
              <a:t>deploying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production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9656" y="1130808"/>
            <a:ext cx="2438400" cy="2286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4256" y="1205483"/>
            <a:ext cx="1107948" cy="11064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295" y="270205"/>
            <a:ext cx="71901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EC7C30"/>
                </a:solidFill>
              </a:rPr>
              <a:t>CI/CD</a:t>
            </a:r>
            <a:r>
              <a:rPr sz="2800" spc="15" dirty="0">
                <a:solidFill>
                  <a:srgbClr val="EC7C30"/>
                </a:solidFill>
              </a:rPr>
              <a:t> </a:t>
            </a:r>
            <a:r>
              <a:rPr sz="2800" spc="-20" dirty="0">
                <a:solidFill>
                  <a:srgbClr val="EC7C30"/>
                </a:solidFill>
              </a:rPr>
              <a:t>for</a:t>
            </a:r>
            <a:r>
              <a:rPr sz="2800" spc="10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ML</a:t>
            </a:r>
            <a:r>
              <a:rPr sz="2800" spc="15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with</a:t>
            </a:r>
            <a:r>
              <a:rPr sz="2800" spc="15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GitOps</a:t>
            </a:r>
            <a:r>
              <a:rPr sz="2800" spc="10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using Jenkins</a:t>
            </a:r>
            <a:r>
              <a:rPr sz="2800" spc="25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and</a:t>
            </a:r>
            <a:r>
              <a:rPr sz="2800" dirty="0">
                <a:solidFill>
                  <a:srgbClr val="EC7C30"/>
                </a:solidFill>
              </a:rPr>
              <a:t> </a:t>
            </a:r>
            <a:r>
              <a:rPr sz="2800" spc="-25" dirty="0">
                <a:solidFill>
                  <a:srgbClr val="EC7C30"/>
                </a:solidFill>
              </a:rPr>
              <a:t>Argo </a:t>
            </a:r>
            <a:r>
              <a:rPr sz="2800" spc="-620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workflows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4404" y="4255036"/>
            <a:ext cx="1438552" cy="21579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6640" y="1035131"/>
            <a:ext cx="2494695" cy="6819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9054" y="2304288"/>
            <a:ext cx="952500" cy="152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7295" y="1425905"/>
            <a:ext cx="8281034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Industry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Use</a:t>
            </a:r>
            <a:r>
              <a:rPr sz="24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299085" marR="436245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GreenSteam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i4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</a:t>
            </a:r>
            <a:r>
              <a:rPr sz="1800" spc="-10" dirty="0">
                <a:latin typeface="Calibri"/>
                <a:cs typeface="Calibri"/>
              </a:rPr>
              <a:t> 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software</a:t>
            </a:r>
            <a:r>
              <a:rPr sz="18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solutions</a:t>
            </a:r>
            <a:r>
              <a:rPr sz="18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for</a:t>
            </a:r>
            <a:r>
              <a:rPr sz="1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marine </a:t>
            </a:r>
            <a:r>
              <a:rPr sz="1800" b="1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industry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that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help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reduce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fuel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 usage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Excess </a:t>
            </a:r>
            <a:r>
              <a:rPr sz="1800" spc="-5" dirty="0">
                <a:latin typeface="Calibri"/>
                <a:cs typeface="Calibri"/>
              </a:rPr>
              <a:t>fuel usage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both </a:t>
            </a:r>
            <a:r>
              <a:rPr sz="1800" spc="-10" dirty="0">
                <a:latin typeface="Calibri"/>
                <a:cs typeface="Calibri"/>
              </a:rPr>
              <a:t>costly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bad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environment,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vessel </a:t>
            </a:r>
            <a:r>
              <a:rPr sz="1800" spc="-15" dirty="0">
                <a:latin typeface="Calibri"/>
                <a:cs typeface="Calibri"/>
              </a:rPr>
              <a:t>operators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obliged </a:t>
            </a:r>
            <a:r>
              <a:rPr sz="1800" spc="-10" dirty="0">
                <a:latin typeface="Calibri"/>
                <a:cs typeface="Calibri"/>
              </a:rPr>
              <a:t>to get more </a:t>
            </a:r>
            <a:r>
              <a:rPr sz="1800" spc="-5" dirty="0">
                <a:latin typeface="Calibri"/>
                <a:cs typeface="Calibri"/>
              </a:rPr>
              <a:t>green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International </a:t>
            </a:r>
            <a:r>
              <a:rPr sz="1800" spc="-5" dirty="0">
                <a:latin typeface="Calibri"/>
                <a:cs typeface="Calibri"/>
              </a:rPr>
              <a:t>Maritime </a:t>
            </a:r>
            <a:r>
              <a:rPr sz="1800" spc="-15" dirty="0">
                <a:latin typeface="Calibri"/>
                <a:cs typeface="Calibri"/>
              </a:rPr>
              <a:t>Organization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CO2 </a:t>
            </a:r>
            <a:r>
              <a:rPr sz="1800" dirty="0">
                <a:latin typeface="Calibri"/>
                <a:cs typeface="Calibri"/>
              </a:rPr>
              <a:t>emissions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 </a:t>
            </a:r>
            <a:r>
              <a:rPr sz="1800" spc="-10" dirty="0">
                <a:latin typeface="Calibri"/>
                <a:cs typeface="Calibri"/>
              </a:rPr>
              <a:t>percent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2050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Core</a:t>
            </a:r>
            <a:r>
              <a:rPr sz="24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CI/CD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tools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Argo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Jenkins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7804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-5" dirty="0"/>
              <a:t>The </a:t>
            </a:r>
            <a:r>
              <a:rPr spc="-10" dirty="0"/>
              <a:t>team</a:t>
            </a:r>
            <a:r>
              <a:rPr spc="20" dirty="0"/>
              <a:t> </a:t>
            </a:r>
            <a:r>
              <a:rPr spc="-5" dirty="0"/>
              <a:t>used</a:t>
            </a:r>
            <a:r>
              <a:rPr spc="10" dirty="0"/>
              <a:t> </a:t>
            </a:r>
            <a:r>
              <a:rPr b="1" dirty="0">
                <a:solidFill>
                  <a:srgbClr val="6F2F9F"/>
                </a:solidFill>
                <a:latin typeface="Calibri"/>
                <a:cs typeface="Calibri"/>
              </a:rPr>
              <a:t>Jenkins</a:t>
            </a:r>
            <a:r>
              <a:rPr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b="1" spc="-5" dirty="0">
                <a:solidFill>
                  <a:srgbClr val="6F2F9F"/>
                </a:solidFill>
                <a:latin typeface="Calibri"/>
                <a:cs typeface="Calibri"/>
              </a:rPr>
              <a:t>GitOps</a:t>
            </a:r>
            <a:r>
              <a:rPr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0" dirty="0"/>
              <a:t>automatically</a:t>
            </a:r>
            <a:r>
              <a:rPr spc="5" dirty="0"/>
              <a:t> </a:t>
            </a:r>
            <a:r>
              <a:rPr spc="-5" dirty="0"/>
              <a:t>check</a:t>
            </a:r>
            <a:r>
              <a:rPr spc="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15" dirty="0"/>
              <a:t>test</a:t>
            </a:r>
            <a:r>
              <a:rPr dirty="0"/>
              <a:t> </a:t>
            </a:r>
            <a:r>
              <a:rPr spc="-5" dirty="0"/>
              <a:t>their</a:t>
            </a:r>
            <a:r>
              <a:rPr spc="5" dirty="0"/>
              <a:t> </a:t>
            </a:r>
            <a:r>
              <a:rPr spc="-10" dirty="0"/>
              <a:t>code</a:t>
            </a:r>
            <a:r>
              <a:rPr spc="15" dirty="0"/>
              <a:t> </a:t>
            </a:r>
            <a:r>
              <a:rPr spc="-15" dirty="0"/>
              <a:t>before </a:t>
            </a:r>
            <a:r>
              <a:rPr spc="-390" dirty="0"/>
              <a:t> </a:t>
            </a:r>
            <a:r>
              <a:rPr spc="-5" dirty="0"/>
              <a:t>deploying</a:t>
            </a:r>
            <a:r>
              <a:rPr spc="25" dirty="0"/>
              <a:t> </a:t>
            </a:r>
            <a:r>
              <a:rPr spc="-5" dirty="0"/>
              <a:t>it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production,</a:t>
            </a:r>
            <a:r>
              <a:rPr spc="35" dirty="0"/>
              <a:t> </a:t>
            </a:r>
            <a:r>
              <a:rPr spc="-5" dirty="0"/>
              <a:t>by</a:t>
            </a:r>
            <a:r>
              <a:rPr dirty="0"/>
              <a:t> </a:t>
            </a:r>
            <a:r>
              <a:rPr spc="-5" dirty="0"/>
              <a:t>simulating</a:t>
            </a:r>
            <a:r>
              <a:rPr spc="15" dirty="0"/>
              <a:t> </a:t>
            </a:r>
            <a:r>
              <a:rPr spc="-10" dirty="0"/>
              <a:t>production-like</a:t>
            </a:r>
            <a:r>
              <a:rPr spc="30" dirty="0"/>
              <a:t> </a:t>
            </a:r>
            <a:r>
              <a:rPr spc="-10" dirty="0"/>
              <a:t>conditions</a:t>
            </a:r>
            <a:r>
              <a:rPr spc="25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a </a:t>
            </a:r>
            <a:r>
              <a:rPr spc="-15" dirty="0"/>
              <a:t>test </a:t>
            </a:r>
            <a:r>
              <a:rPr spc="-10" dirty="0"/>
              <a:t> environment.</a:t>
            </a: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750"/>
          </a:p>
          <a:p>
            <a:pPr marL="350520" indent="-338455">
              <a:lnSpc>
                <a:spcPct val="10000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team</a:t>
            </a:r>
            <a:r>
              <a:rPr spc="5" dirty="0"/>
              <a:t> </a:t>
            </a:r>
            <a:r>
              <a:rPr spc="-5" dirty="0"/>
              <a:t>had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b="1" spc="-5" dirty="0">
                <a:latin typeface="Calibri"/>
                <a:cs typeface="Calibri"/>
              </a:rPr>
              <a:t>single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pipeline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for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model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code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spc="-5" dirty="0"/>
              <a:t>where</a:t>
            </a:r>
            <a:r>
              <a:rPr spc="20" dirty="0"/>
              <a:t> </a:t>
            </a:r>
            <a:r>
              <a:rPr spc="-5" dirty="0"/>
              <a:t>every</a:t>
            </a:r>
            <a:r>
              <a:rPr spc="5" dirty="0"/>
              <a:t> </a:t>
            </a:r>
            <a:r>
              <a:rPr b="1" dirty="0">
                <a:latin typeface="Calibri"/>
                <a:cs typeface="Calibri"/>
              </a:rPr>
              <a:t>pull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request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spc="-10" dirty="0"/>
              <a:t>was</a:t>
            </a:r>
            <a:r>
              <a:rPr spc="10" dirty="0"/>
              <a:t> </a:t>
            </a:r>
            <a:r>
              <a:rPr spc="-10" dirty="0"/>
              <a:t>going</a:t>
            </a:r>
          </a:p>
          <a:p>
            <a:pPr marL="299085">
              <a:lnSpc>
                <a:spcPct val="100000"/>
              </a:lnSpc>
            </a:pPr>
            <a:r>
              <a:rPr spc="-10" dirty="0"/>
              <a:t>through</a:t>
            </a:r>
            <a:r>
              <a:rPr spc="20" dirty="0"/>
              <a:t> </a:t>
            </a:r>
            <a:r>
              <a:rPr b="1" spc="-5" dirty="0">
                <a:latin typeface="Calibri"/>
                <a:cs typeface="Calibri"/>
              </a:rPr>
              <a:t>code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reviews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b="1" spc="-10" dirty="0">
                <a:latin typeface="Calibri"/>
                <a:cs typeface="Calibri"/>
              </a:rPr>
              <a:t>automated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unit</a:t>
            </a:r>
            <a:r>
              <a:rPr b="1" spc="-10" dirty="0">
                <a:latin typeface="Calibri"/>
                <a:cs typeface="Calibri"/>
              </a:rPr>
              <a:t> tests.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dirty="0"/>
              <a:t>Pull </a:t>
            </a:r>
            <a:r>
              <a:rPr sz="2000" spc="-10" dirty="0"/>
              <a:t>requests </a:t>
            </a:r>
            <a:r>
              <a:rPr sz="2000" spc="-15" dirty="0"/>
              <a:t>were </a:t>
            </a:r>
            <a:r>
              <a:rPr sz="2000" spc="-10" dirty="0"/>
              <a:t>checked </a:t>
            </a:r>
            <a:r>
              <a:rPr sz="2000" spc="-5" dirty="0"/>
              <a:t>using </a:t>
            </a:r>
            <a:r>
              <a:rPr sz="2000" b="1" spc="-10" dirty="0">
                <a:latin typeface="Calibri"/>
                <a:cs typeface="Calibri"/>
              </a:rPr>
              <a:t>automated tests </a:t>
            </a:r>
            <a:r>
              <a:rPr sz="2000" spc="-5" dirty="0"/>
              <a:t>that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trained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models</a:t>
            </a:r>
            <a:r>
              <a:rPr sz="2000" dirty="0"/>
              <a:t>,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made </a:t>
            </a:r>
            <a:r>
              <a:rPr sz="2000" b="1" spc="-4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predictions</a:t>
            </a:r>
            <a:r>
              <a:rPr sz="2000" spc="-5" dirty="0"/>
              <a:t>, </a:t>
            </a:r>
            <a:r>
              <a:rPr sz="2000" dirty="0"/>
              <a:t>and </a:t>
            </a: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ran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the whole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process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on small pieces of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real 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data </a:t>
            </a:r>
            <a:r>
              <a:rPr sz="2000" spc="-15" dirty="0"/>
              <a:t>to </a:t>
            </a:r>
            <a:r>
              <a:rPr sz="2000" spc="-5" dirty="0"/>
              <a:t>ensure </a:t>
            </a:r>
            <a:r>
              <a:rPr sz="2000" spc="-440" dirty="0"/>
              <a:t> </a:t>
            </a:r>
            <a:r>
              <a:rPr sz="2000" spc="-5" dirty="0"/>
              <a:t>everything</a:t>
            </a:r>
            <a:r>
              <a:rPr sz="2000" spc="-10" dirty="0"/>
              <a:t> </a:t>
            </a:r>
            <a:r>
              <a:rPr sz="2000" spc="-20" dirty="0"/>
              <a:t>worked</a:t>
            </a:r>
            <a:r>
              <a:rPr sz="2000" spc="-5" dirty="0"/>
              <a:t> correctly </a:t>
            </a:r>
            <a:r>
              <a:rPr sz="2000" dirty="0"/>
              <a:t>and</a:t>
            </a:r>
            <a:r>
              <a:rPr sz="2000" spc="-15" dirty="0"/>
              <a:t> </a:t>
            </a:r>
            <a:r>
              <a:rPr sz="2000" dirty="0"/>
              <a:t>nothing</a:t>
            </a:r>
            <a:r>
              <a:rPr sz="2000" spc="-20" dirty="0"/>
              <a:t> </a:t>
            </a:r>
            <a:r>
              <a:rPr sz="2000" spc="-10" dirty="0"/>
              <a:t>was</a:t>
            </a:r>
            <a:r>
              <a:rPr sz="2000" dirty="0"/>
              <a:t> </a:t>
            </a:r>
            <a:r>
              <a:rPr sz="2000" spc="-20" dirty="0"/>
              <a:t>broken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950"/>
          </a:p>
          <a:p>
            <a:pPr marL="299085" marR="869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Calibri"/>
                <a:cs typeface="Calibri"/>
              </a:rPr>
              <a:t>Models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were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continuously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delivered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dirty="0"/>
              <a:t>and</a:t>
            </a:r>
            <a:r>
              <a:rPr sz="2000" spc="-15" dirty="0"/>
              <a:t> </a:t>
            </a:r>
            <a:r>
              <a:rPr sz="2000" b="1" spc="-10" dirty="0">
                <a:latin typeface="Calibri"/>
                <a:cs typeface="Calibri"/>
              </a:rPr>
              <a:t>reviewed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spc="-5" dirty="0"/>
              <a:t>by</a:t>
            </a:r>
            <a:r>
              <a:rPr sz="2000" spc="-10" dirty="0"/>
              <a:t> </a:t>
            </a:r>
            <a:r>
              <a:rPr sz="2000" dirty="0"/>
              <a:t>a</a:t>
            </a:r>
            <a:r>
              <a:rPr sz="2000" spc="5" dirty="0"/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domain</a:t>
            </a: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expert</a:t>
            </a:r>
            <a:r>
              <a:rPr sz="20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/>
              <a:t>after </a:t>
            </a:r>
            <a:r>
              <a:rPr sz="2000" spc="-434" dirty="0"/>
              <a:t> </a:t>
            </a:r>
            <a:r>
              <a:rPr sz="2000" spc="-5" dirty="0"/>
              <a:t>training,</a:t>
            </a:r>
            <a:r>
              <a:rPr sz="2000" dirty="0"/>
              <a:t> and</a:t>
            </a:r>
            <a:r>
              <a:rPr sz="2000" spc="-15" dirty="0"/>
              <a:t> were</a:t>
            </a:r>
            <a:r>
              <a:rPr sz="2000" spc="5" dirty="0"/>
              <a:t> </a:t>
            </a:r>
            <a:r>
              <a:rPr sz="2000" spc="-5" dirty="0"/>
              <a:t>deployed</a:t>
            </a:r>
            <a:r>
              <a:rPr sz="2000" spc="-20" dirty="0"/>
              <a:t> </a:t>
            </a:r>
            <a:r>
              <a:rPr sz="2000" dirty="0"/>
              <a:t>manually</a:t>
            </a:r>
            <a:r>
              <a:rPr sz="2000" spc="5" dirty="0"/>
              <a:t> </a:t>
            </a:r>
            <a:r>
              <a:rPr sz="2000" spc="-10" dirty="0"/>
              <a:t>after</a:t>
            </a:r>
            <a:r>
              <a:rPr sz="2000" spc="15" dirty="0"/>
              <a:t> </a:t>
            </a:r>
            <a:r>
              <a:rPr sz="2000" spc="-10" dirty="0"/>
              <a:t>getting</a:t>
            </a:r>
            <a:r>
              <a:rPr sz="2000" spc="-20" dirty="0"/>
              <a:t> </a:t>
            </a:r>
            <a:r>
              <a:rPr sz="2000" spc="-10" dirty="0"/>
              <a:t>approved</a:t>
            </a:r>
            <a:r>
              <a:rPr sz="2000" dirty="0"/>
              <a:t> </a:t>
            </a:r>
            <a:r>
              <a:rPr sz="2000" spc="-5" dirty="0"/>
              <a:t>by</a:t>
            </a:r>
            <a:r>
              <a:rPr sz="2000" spc="-10" dirty="0"/>
              <a:t> </a:t>
            </a:r>
            <a:r>
              <a:rPr sz="2000" dirty="0"/>
              <a:t>the</a:t>
            </a:r>
            <a:r>
              <a:rPr sz="2000" spc="5" dirty="0"/>
              <a:t> </a:t>
            </a:r>
            <a:r>
              <a:rPr sz="2000" spc="-10" dirty="0"/>
              <a:t>expert 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-10" dirty="0"/>
              <a:t> </a:t>
            </a:r>
            <a:r>
              <a:rPr sz="2000" spc="-5" dirty="0"/>
              <a:t>passing </a:t>
            </a:r>
            <a:r>
              <a:rPr sz="2000" dirty="0"/>
              <a:t>all </a:t>
            </a:r>
            <a:r>
              <a:rPr sz="2000" spc="-5" dirty="0"/>
              <a:t>checks.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5428" y="615822"/>
            <a:ext cx="80162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Code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quality</a:t>
            </a:r>
            <a:r>
              <a:rPr sz="20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checks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using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Jenkins</a:t>
            </a:r>
            <a:r>
              <a:rPr sz="20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manage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 CI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 pipeline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243204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Jenkins </a:t>
            </a:r>
            <a:r>
              <a:rPr sz="2000" dirty="0">
                <a:latin typeface="Calibri"/>
                <a:cs typeface="Calibri"/>
              </a:rPr>
              <a:t>is one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most </a:t>
            </a:r>
            <a:r>
              <a:rPr sz="2000" dirty="0">
                <a:latin typeface="Calibri"/>
                <a:cs typeface="Calibri"/>
              </a:rPr>
              <a:t>popular </a:t>
            </a:r>
            <a:r>
              <a:rPr sz="2000" spc="-10" dirty="0">
                <a:latin typeface="Calibri"/>
                <a:cs typeface="Calibri"/>
              </a:rPr>
              <a:t>tools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continuous </a:t>
            </a:r>
            <a:r>
              <a:rPr sz="2000" spc="-10" dirty="0">
                <a:latin typeface="Calibri"/>
                <a:cs typeface="Calibri"/>
              </a:rPr>
              <a:t>integration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tests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checks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reviews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Step:</a:t>
            </a:r>
            <a:r>
              <a:rPr sz="20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60325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They put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code </a:t>
            </a:r>
            <a:r>
              <a:rPr sz="2000" dirty="0">
                <a:latin typeface="Calibri"/>
                <a:cs typeface="Calibri"/>
              </a:rPr>
              <a:t>quality </a:t>
            </a:r>
            <a:r>
              <a:rPr sz="2000" spc="-5" dirty="0">
                <a:latin typeface="Calibri"/>
                <a:cs typeface="Calibri"/>
              </a:rPr>
              <a:t>checks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10" dirty="0">
                <a:latin typeface="Calibri"/>
                <a:cs typeface="Calibri"/>
              </a:rPr>
              <a:t>Docker container to </a:t>
            </a:r>
            <a:r>
              <a:rPr sz="2000" spc="-15" dirty="0">
                <a:latin typeface="Calibri"/>
                <a:cs typeface="Calibri"/>
              </a:rPr>
              <a:t>keep </a:t>
            </a:r>
            <a:r>
              <a:rPr sz="2000" spc="-5" dirty="0">
                <a:latin typeface="Calibri"/>
                <a:cs typeface="Calibri"/>
              </a:rPr>
              <a:t>consistency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unify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configurations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locally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Jenkins.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spc="-10" dirty="0">
                <a:latin typeface="Calibri"/>
                <a:cs typeface="Calibri"/>
              </a:rPr>
              <a:t>versioning</a:t>
            </a:r>
            <a:r>
              <a:rPr sz="2000" dirty="0">
                <a:latin typeface="Calibri"/>
                <a:cs typeface="Calibri"/>
              </a:rPr>
              <a:t> &amp;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flake8,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black,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mypy,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pytest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unified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Step:</a:t>
            </a:r>
            <a:r>
              <a:rPr sz="20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Docker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eliminated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dependencies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local,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Jenkins,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production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9618" y="737616"/>
            <a:ext cx="9525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04" y="583183"/>
            <a:ext cx="8187055" cy="583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Step:</a:t>
            </a:r>
            <a:r>
              <a:rPr sz="2000" b="1" spc="-8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56870" indent="-34353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local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Makefile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Docker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run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tests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Step:</a:t>
            </a:r>
            <a:r>
              <a:rPr sz="20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35687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reviews,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Jenkins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pipeline.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Using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Argo</a:t>
            </a:r>
            <a:r>
              <a:rPr sz="24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 manage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CI/CD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pipelines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7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Argo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Workflows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parallel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Kubernetes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Allows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team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heavy</a:t>
            </a:r>
            <a:r>
              <a:rPr sz="2000" spc="-5" dirty="0">
                <a:latin typeface="Calibri"/>
                <a:cs typeface="Calibri"/>
              </a:rPr>
              <a:t> computational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Amazon</a:t>
            </a:r>
            <a:r>
              <a:rPr sz="2000" spc="-5" dirty="0">
                <a:latin typeface="Calibri"/>
                <a:cs typeface="Calibri"/>
              </a:rPr>
              <a:t> EKS</a:t>
            </a:r>
            <a:r>
              <a:rPr sz="2000" spc="-15" dirty="0">
                <a:latin typeface="Calibri"/>
                <a:cs typeface="Calibri"/>
              </a:rPr>
              <a:t> clusters.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pipeline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Retraining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Expert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review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deployment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9618" y="737616"/>
            <a:ext cx="952500" cy="1524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04404" y="4255036"/>
            <a:ext cx="1438552" cy="21579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8204" y="361315"/>
            <a:ext cx="7171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Team’s</a:t>
            </a:r>
            <a:r>
              <a:rPr sz="3600" spc="-5" dirty="0"/>
              <a:t> </a:t>
            </a:r>
            <a:r>
              <a:rPr sz="3600" spc="-15" dirty="0"/>
              <a:t>entire</a:t>
            </a:r>
            <a:r>
              <a:rPr sz="3600" spc="-10" dirty="0"/>
              <a:t> </a:t>
            </a:r>
            <a:r>
              <a:rPr sz="3600" spc="-15" dirty="0"/>
              <a:t>stack</a:t>
            </a:r>
            <a:r>
              <a:rPr sz="3600" spc="-5" dirty="0"/>
              <a:t> </a:t>
            </a:r>
            <a:r>
              <a:rPr sz="3600" spc="-25" dirty="0"/>
              <a:t>for</a:t>
            </a:r>
            <a:r>
              <a:rPr sz="3600" spc="-5" dirty="0"/>
              <a:t> ML </a:t>
            </a:r>
            <a:r>
              <a:rPr sz="3600" spc="-10" dirty="0"/>
              <a:t>workloads: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121" y="1299417"/>
            <a:ext cx="11244691" cy="4593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336" y="1354963"/>
            <a:ext cx="967549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Machine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learning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(ML)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study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algorithms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mathematical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progressively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improve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their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performance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task.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74534"/>
            <a:ext cx="12191999" cy="2834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1336" y="536194"/>
            <a:ext cx="4067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Machine</a:t>
            </a:r>
            <a:r>
              <a:rPr sz="4400" spc="-80" dirty="0"/>
              <a:t> </a:t>
            </a:r>
            <a:r>
              <a:rPr sz="4400" dirty="0"/>
              <a:t>learning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5028" y="3347656"/>
            <a:ext cx="3084147" cy="308267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210" y="110743"/>
            <a:ext cx="6838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EC7C30"/>
                </a:solidFill>
              </a:rPr>
              <a:t>CI/CD</a:t>
            </a:r>
            <a:r>
              <a:rPr sz="2800" spc="15" dirty="0">
                <a:solidFill>
                  <a:srgbClr val="EC7C30"/>
                </a:solidFill>
              </a:rPr>
              <a:t> </a:t>
            </a:r>
            <a:r>
              <a:rPr sz="2800" spc="-20" dirty="0">
                <a:solidFill>
                  <a:srgbClr val="EC7C30"/>
                </a:solidFill>
              </a:rPr>
              <a:t>for</a:t>
            </a:r>
            <a:r>
              <a:rPr sz="2800" spc="10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ML</a:t>
            </a:r>
            <a:r>
              <a:rPr sz="2800" spc="15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with</a:t>
            </a:r>
            <a:r>
              <a:rPr sz="2800" spc="-5" dirty="0">
                <a:solidFill>
                  <a:srgbClr val="EC7C30"/>
                </a:solidFill>
              </a:rPr>
              <a:t> </a:t>
            </a:r>
            <a:r>
              <a:rPr sz="2800" spc="-45" dirty="0">
                <a:solidFill>
                  <a:srgbClr val="EC7C30"/>
                </a:solidFill>
              </a:rPr>
              <a:t>AWS</a:t>
            </a:r>
            <a:r>
              <a:rPr sz="2800" spc="45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CodePipeline</a:t>
            </a:r>
            <a:r>
              <a:rPr sz="2800" spc="50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and</a:t>
            </a:r>
            <a:r>
              <a:rPr sz="2800" dirty="0">
                <a:solidFill>
                  <a:srgbClr val="EC7C30"/>
                </a:solidFill>
              </a:rPr>
              <a:t> </a:t>
            </a:r>
            <a:r>
              <a:rPr sz="2800" spc="-15" dirty="0">
                <a:solidFill>
                  <a:srgbClr val="EC7C30"/>
                </a:solidFill>
              </a:rPr>
              <a:t>Step </a:t>
            </a:r>
            <a:r>
              <a:rPr sz="2800" spc="-615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Functions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8210" y="1016889"/>
            <a:ext cx="9356725" cy="551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Industry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20" dirty="0">
                <a:latin typeface="Calibri"/>
                <a:cs typeface="Calibri"/>
              </a:rPr>
              <a:t>Transportation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logistics.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Use</a:t>
            </a:r>
            <a:r>
              <a:rPr sz="24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12700" marR="86360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consulting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worked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Specifically,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long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it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will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6F2F9F"/>
                </a:solidFill>
                <a:latin typeface="Calibri"/>
                <a:cs typeface="Calibri"/>
              </a:rPr>
              <a:t>take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 deliver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parcel</a:t>
            </a:r>
            <a:endParaRPr sz="1800">
              <a:latin typeface="Calibri"/>
              <a:cs typeface="Calibri"/>
            </a:endParaRPr>
          </a:p>
          <a:p>
            <a:pPr marL="299085" marR="685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Predicting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location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based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on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unstructured</a:t>
            </a:r>
            <a:r>
              <a:rPr sz="1800" spc="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resolving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coordinate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(latitude/longitude).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"/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Core</a:t>
            </a:r>
            <a:r>
              <a:rPr sz="24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CI/CD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tools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AWS</a:t>
            </a:r>
            <a:r>
              <a:rPr sz="1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CodeBuild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integration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service</a:t>
            </a:r>
            <a:r>
              <a:rPr sz="1800" spc="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compiles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source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code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runs </a:t>
            </a:r>
            <a:r>
              <a:rPr sz="1800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tests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produces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software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packages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ready to </a:t>
            </a:r>
            <a:r>
              <a:rPr sz="1800" b="1" spc="-5" dirty="0">
                <a:latin typeface="Calibri"/>
                <a:cs typeface="Calibri"/>
              </a:rPr>
              <a:t>deploy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AWS</a:t>
            </a:r>
            <a:r>
              <a:rPr sz="1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CodePipeline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delivery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helps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automate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your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release</a:t>
            </a:r>
            <a:r>
              <a:rPr sz="1800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pipelines.</a:t>
            </a:r>
            <a:endParaRPr sz="1800">
              <a:latin typeface="Calibri"/>
              <a:cs typeface="Calibri"/>
            </a:endParaRPr>
          </a:p>
          <a:p>
            <a:pPr marL="299085" marR="41465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AWS</a:t>
            </a:r>
            <a:r>
              <a:rPr sz="1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Step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Functions</a:t>
            </a:r>
            <a:r>
              <a:rPr sz="18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function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Calibri"/>
                <a:cs typeface="Calibri"/>
              </a:rPr>
              <a:t>orchestrator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AWS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Lambda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AWS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0064" y="515368"/>
            <a:ext cx="2108563" cy="131343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8113" y="899236"/>
            <a:ext cx="1321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113" y="1636014"/>
            <a:ext cx="648716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7719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AWS</a:t>
            </a:r>
            <a:r>
              <a:rPr sz="1800" spc="-5" dirty="0">
                <a:latin typeface="Calibri"/>
                <a:cs typeface="Calibri"/>
              </a:rPr>
              <a:t> Cloud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CI/CD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AWS 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CodePipeline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AWS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Step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Functions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carry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 </a:t>
            </a:r>
            <a:r>
              <a:rPr sz="1800" spc="-10" dirty="0">
                <a:latin typeface="Calibri"/>
                <a:cs typeface="Calibri"/>
              </a:rPr>
              <a:t>continuous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delivery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their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machine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learning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integration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git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AWS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CodeCommit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marR="4076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Commits trigger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build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CodePipeline</a:t>
            </a:r>
            <a:r>
              <a:rPr sz="18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(through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AWS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CodeBuild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Calibri"/>
                <a:cs typeface="Calibri"/>
              </a:rPr>
              <a:t>AWS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Step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Functions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orchestration</a:t>
            </a:r>
            <a:r>
              <a:rPr sz="18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workflows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CodePipeline.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8397" y="818917"/>
            <a:ext cx="2232649" cy="13328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3840" y="189968"/>
            <a:ext cx="7461625" cy="62309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1555" y="557021"/>
            <a:ext cx="398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Understanding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architecture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1555" y="553973"/>
            <a:ext cx="7858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EC7C30"/>
                </a:solidFill>
              </a:rPr>
              <a:t>CI/CD</a:t>
            </a:r>
            <a:r>
              <a:rPr sz="2800" spc="20" dirty="0">
                <a:solidFill>
                  <a:srgbClr val="EC7C30"/>
                </a:solidFill>
              </a:rPr>
              <a:t> </a:t>
            </a:r>
            <a:r>
              <a:rPr sz="2800" spc="-20" dirty="0">
                <a:solidFill>
                  <a:srgbClr val="EC7C30"/>
                </a:solidFill>
              </a:rPr>
              <a:t>for</a:t>
            </a:r>
            <a:r>
              <a:rPr sz="2800" spc="10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ML</a:t>
            </a:r>
            <a:r>
              <a:rPr sz="2800" spc="20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with</a:t>
            </a:r>
            <a:r>
              <a:rPr sz="2800" spc="-5" dirty="0">
                <a:solidFill>
                  <a:srgbClr val="EC7C30"/>
                </a:solidFill>
              </a:rPr>
              <a:t> </a:t>
            </a:r>
            <a:r>
              <a:rPr sz="2800" spc="-45" dirty="0">
                <a:solidFill>
                  <a:srgbClr val="EC7C30"/>
                </a:solidFill>
              </a:rPr>
              <a:t>Vertex</a:t>
            </a:r>
            <a:r>
              <a:rPr sz="2800" spc="40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AI</a:t>
            </a:r>
            <a:r>
              <a:rPr sz="2800" spc="5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and</a:t>
            </a:r>
            <a:r>
              <a:rPr sz="2800" spc="10" dirty="0">
                <a:solidFill>
                  <a:srgbClr val="EC7C30"/>
                </a:solidFill>
              </a:rPr>
              <a:t> </a:t>
            </a:r>
            <a:r>
              <a:rPr sz="2800" spc="-20" dirty="0">
                <a:solidFill>
                  <a:srgbClr val="EC7C30"/>
                </a:solidFill>
              </a:rPr>
              <a:t>TFX</a:t>
            </a:r>
            <a:r>
              <a:rPr sz="2800" spc="5" dirty="0">
                <a:solidFill>
                  <a:srgbClr val="EC7C30"/>
                </a:solidFill>
              </a:rPr>
              <a:t> </a:t>
            </a:r>
            <a:r>
              <a:rPr sz="2800" spc="-5" dirty="0">
                <a:solidFill>
                  <a:srgbClr val="EC7C30"/>
                </a:solidFill>
              </a:rPr>
              <a:t>on</a:t>
            </a:r>
            <a:r>
              <a:rPr sz="2800" spc="5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Google</a:t>
            </a:r>
            <a:r>
              <a:rPr sz="2800" spc="30" dirty="0">
                <a:solidFill>
                  <a:srgbClr val="EC7C30"/>
                </a:solidFill>
              </a:rPr>
              <a:t> </a:t>
            </a:r>
            <a:r>
              <a:rPr sz="2800" spc="-10" dirty="0">
                <a:solidFill>
                  <a:srgbClr val="EC7C30"/>
                </a:solidFill>
              </a:rPr>
              <a:t>Cloud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05383" y="1330197"/>
            <a:ext cx="8016240" cy="4264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Industry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intelligence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financial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technology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Use</a:t>
            </a:r>
            <a:r>
              <a:rPr sz="20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Digits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Financial,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Inc.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fin-tech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learning-powered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expense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startups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Building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turn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company's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financial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real-time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unstructured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Grouping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what's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customers'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Core</a:t>
            </a:r>
            <a:r>
              <a:rPr sz="20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CI/CD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TensorFlow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Extended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Vertex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56804" y="2374392"/>
            <a:ext cx="3999229" cy="4000500"/>
            <a:chOff x="7956804" y="2374392"/>
            <a:chExt cx="3999229" cy="4000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6804" y="2374392"/>
              <a:ext cx="3998976" cy="22494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5028" y="4556760"/>
              <a:ext cx="3462528" cy="1818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086" y="729818"/>
            <a:ext cx="1236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25" dirty="0"/>
              <a:t>v</a:t>
            </a:r>
            <a:r>
              <a:rPr spc="-5" dirty="0"/>
              <a:t>e</a:t>
            </a:r>
            <a:r>
              <a:rPr spc="20" dirty="0"/>
              <a:t>r</a:t>
            </a:r>
            <a:r>
              <a:rPr spc="-5" dirty="0"/>
              <a:t>vi</a:t>
            </a:r>
            <a:r>
              <a:rPr spc="-10" dirty="0"/>
              <a:t>e</a:t>
            </a:r>
            <a:r>
              <a:rPr dirty="0"/>
              <a:t>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9086" y="1403984"/>
            <a:ext cx="78740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team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specialized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6F2F9F"/>
                </a:solidFill>
                <a:latin typeface="Calibri"/>
                <a:cs typeface="Calibri"/>
              </a:rPr>
              <a:t>Vertex</a:t>
            </a:r>
            <a:r>
              <a:rPr sz="20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AI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 Pipelines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TensorFlow</a:t>
            </a:r>
            <a:r>
              <a:rPr sz="2000" b="1" spc="-6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Extended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improve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implementing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learning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 Google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Cloud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approach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helped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consistency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created.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54" y="291465"/>
            <a:ext cx="4671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</a:t>
            </a:r>
            <a:r>
              <a:rPr spc="-5" dirty="0"/>
              <a:t> </a:t>
            </a:r>
            <a:r>
              <a:rPr spc="-25" dirty="0"/>
              <a:t>TensorFlow</a:t>
            </a:r>
            <a:r>
              <a:rPr spc="-30" dirty="0"/>
              <a:t> </a:t>
            </a:r>
            <a:r>
              <a:rPr spc="-10" dirty="0"/>
              <a:t>Extended</a:t>
            </a:r>
            <a:r>
              <a:rPr spc="-20" dirty="0"/>
              <a:t> </a:t>
            </a:r>
            <a:r>
              <a:rPr spc="-10" dirty="0"/>
              <a:t>(TFX)</a:t>
            </a:r>
            <a:r>
              <a:rPr spc="-5" dirty="0"/>
              <a:t> </a:t>
            </a:r>
            <a:r>
              <a:rPr dirty="0"/>
              <a:t>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6011" y="0"/>
            <a:ext cx="11687810" cy="3321050"/>
            <a:chOff x="96011" y="0"/>
            <a:chExt cx="11687810" cy="33210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606551"/>
              <a:ext cx="11687556" cy="27142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2335" y="0"/>
              <a:ext cx="1961387" cy="9113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8086" y="3213303"/>
            <a:ext cx="497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It's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library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086" y="4036821"/>
            <a:ext cx="4952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building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deploying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managing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machine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workflows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086" y="4860163"/>
            <a:ext cx="443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TFX</a:t>
            </a:r>
            <a:r>
              <a:rPr sz="1800" spc="-5" dirty="0">
                <a:latin typeface="Calibri"/>
                <a:cs typeface="Calibri"/>
              </a:rPr>
              <a:t> pipeline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reusable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086" y="5408777"/>
            <a:ext cx="5053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 include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ingestion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validation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18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training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evaluation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serving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buFont typeface="Wingdings"/>
              <a:buChar char=""/>
              <a:tabLst>
                <a:tab pos="350520" algn="l"/>
                <a:tab pos="351155" algn="l"/>
              </a:tabLst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well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model</a:t>
            </a:r>
            <a:r>
              <a:rPr sz="18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monitoring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management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6148" y="3724147"/>
            <a:ext cx="4950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Pipelines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Apache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Beam,</a:t>
            </a:r>
            <a:r>
              <a:rPr sz="18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Apache </a:t>
            </a:r>
            <a:r>
              <a:rPr sz="1800" b="1" spc="-3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Airflow,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or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Kubeflow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Pipelines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6148" y="4547107"/>
            <a:ext cx="4816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Deployed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variety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environments,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on-premises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cloud-based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Calibri"/>
                <a:cs typeface="Calibri"/>
              </a:rPr>
              <a:t>systems</a:t>
            </a:r>
            <a:r>
              <a:rPr sz="1800" spc="-1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82" y="662233"/>
            <a:ext cx="9065474" cy="24009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569962"/>
            <a:ext cx="12192000" cy="283845"/>
            <a:chOff x="0" y="6569962"/>
            <a:chExt cx="12192000" cy="2838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69962"/>
              <a:ext cx="12191999" cy="2834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82202" y="6805075"/>
              <a:ext cx="3045460" cy="9525"/>
            </a:xfrm>
            <a:custGeom>
              <a:avLst/>
              <a:gdLst/>
              <a:ahLst/>
              <a:cxnLst/>
              <a:rect l="l" t="t" r="r" b="b"/>
              <a:pathLst>
                <a:path w="3045459" h="9525">
                  <a:moveTo>
                    <a:pt x="3044952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3044952" y="9143"/>
                  </a:lnTo>
                  <a:lnTo>
                    <a:pt x="3044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4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4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4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4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7405" y="241553"/>
            <a:ext cx="460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10" dirty="0"/>
              <a:t> </a:t>
            </a:r>
            <a:r>
              <a:rPr spc="-5" dirty="0"/>
              <a:t>learning</a:t>
            </a:r>
            <a:r>
              <a:rPr spc="-10" dirty="0"/>
              <a:t> </a:t>
            </a:r>
            <a:r>
              <a:rPr spc="-5" dirty="0"/>
              <a:t>pipelines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0" dirty="0"/>
              <a:t> TFX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901" y="3196590"/>
            <a:ext cx="533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team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moved</a:t>
            </a:r>
            <a:r>
              <a:rPr sz="1800" dirty="0">
                <a:latin typeface="Calibri"/>
                <a:cs typeface="Calibri"/>
              </a:rPr>
              <a:t> 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ML</a:t>
            </a:r>
            <a:r>
              <a:rPr sz="1800" b="1" spc="-5" dirty="0">
                <a:latin typeface="Calibri"/>
                <a:cs typeface="Calibri"/>
              </a:rPr>
              <a:t> pipelines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Kubeflow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Vertex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AI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Pipeline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Google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01" y="4019804"/>
            <a:ext cx="5032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together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model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development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(ML)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operations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(Ops)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high-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reproducible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901" y="5117338"/>
            <a:ext cx="5234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advantages </a:t>
            </a:r>
            <a:r>
              <a:rPr sz="1800" spc="-5" dirty="0">
                <a:latin typeface="Calibri"/>
                <a:cs typeface="Calibri"/>
              </a:rPr>
              <a:t>of 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Vertex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team </a:t>
            </a:r>
            <a:r>
              <a:rPr sz="1800" b="1" spc="-5" dirty="0">
                <a:latin typeface="Calibri"/>
                <a:cs typeface="Calibri"/>
              </a:rPr>
              <a:t>transition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managing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their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pipeline </a:t>
            </a:r>
            <a:r>
              <a:rPr sz="1800" spc="-10" dirty="0">
                <a:latin typeface="Calibri"/>
                <a:cs typeface="Calibri"/>
              </a:rPr>
              <a:t>to leveraging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managed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Vertex</a:t>
            </a:r>
            <a:r>
              <a:rPr sz="18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AI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Pipeline</a:t>
            </a:r>
            <a:r>
              <a:rPr sz="1800" b="1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service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workflow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orchestration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8619" y="3208782"/>
            <a:ext cx="39300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removed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 </a:t>
            </a:r>
            <a:r>
              <a:rPr sz="1800" spc="-5" dirty="0">
                <a:latin typeface="Calibri"/>
                <a:cs typeface="Calibri"/>
              </a:rPr>
              <a:t> databases </a:t>
            </a:r>
            <a:r>
              <a:rPr sz="1800" b="1" spc="-5" dirty="0">
                <a:latin typeface="Calibri"/>
                <a:cs typeface="Calibri"/>
              </a:rPr>
              <a:t>that </a:t>
            </a:r>
            <a:r>
              <a:rPr sz="1800" b="1" spc="-15" dirty="0">
                <a:latin typeface="Calibri"/>
                <a:cs typeface="Calibri"/>
              </a:rPr>
              <a:t>store </a:t>
            </a:r>
            <a:r>
              <a:rPr sz="1800" b="1" spc="-10" dirty="0">
                <a:latin typeface="Calibri"/>
                <a:cs typeface="Calibri"/>
              </a:rPr>
              <a:t>metadata, </a:t>
            </a:r>
            <a:r>
              <a:rPr sz="1800" b="1" spc="-5" dirty="0">
                <a:latin typeface="Calibri"/>
                <a:cs typeface="Calibri"/>
              </a:rPr>
              <a:t>launch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clusters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host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15" dirty="0">
                <a:latin typeface="Calibri"/>
                <a:cs typeface="Calibri"/>
              </a:rPr>
              <a:t>operate </a:t>
            </a:r>
            <a:r>
              <a:rPr sz="1800" b="1" dirty="0">
                <a:latin typeface="Calibri"/>
                <a:cs typeface="Calibri"/>
              </a:rPr>
              <a:t>the build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servers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pipelines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8619" y="4580635"/>
            <a:ext cx="4047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Vertex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Pipeline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managed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service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reduces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maintenance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self-hosted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Kubeflow </a:t>
            </a:r>
            <a:r>
              <a:rPr sz="1800" spc="-5" dirty="0">
                <a:latin typeface="Calibri"/>
                <a:cs typeface="Calibri"/>
              </a:rPr>
              <a:t> Pipelines.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405" y="241553"/>
            <a:ext cx="481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Orchestrating</a:t>
            </a:r>
            <a:r>
              <a:rPr dirty="0"/>
              <a:t> </a:t>
            </a:r>
            <a:r>
              <a:rPr spc="-5" dirty="0"/>
              <a:t>with </a:t>
            </a:r>
            <a:r>
              <a:rPr spc="-35" dirty="0"/>
              <a:t>Vertex</a:t>
            </a:r>
            <a:r>
              <a:rPr spc="-10" dirty="0"/>
              <a:t> </a:t>
            </a:r>
            <a:r>
              <a:rPr dirty="0"/>
              <a:t>AI</a:t>
            </a:r>
            <a:r>
              <a:rPr spc="-10" dirty="0"/>
              <a:t> Pipelines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58951"/>
            <a:ext cx="8161019" cy="50505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83905" y="742010"/>
            <a:ext cx="359029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Vertex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helps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speed up </a:t>
            </a:r>
            <a:r>
              <a:rPr sz="1800" b="1" spc="-10" dirty="0">
                <a:latin typeface="Calibri"/>
                <a:cs typeface="Calibri"/>
              </a:rPr>
              <a:t>experimentation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deployment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machine </a:t>
            </a:r>
            <a:r>
              <a:rPr sz="1800" spc="-5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 models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4445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helps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b="1" spc="-10" dirty="0">
                <a:latin typeface="Calibri"/>
                <a:cs typeface="Calibri"/>
              </a:rPr>
              <a:t>automate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b="1" spc="-5" dirty="0">
                <a:latin typeface="Calibri"/>
                <a:cs typeface="Calibri"/>
              </a:rPr>
              <a:t>monitor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govern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team's </a:t>
            </a:r>
            <a:r>
              <a:rPr sz="1800" b="1" dirty="0">
                <a:latin typeface="Calibri"/>
                <a:cs typeface="Calibri"/>
              </a:rPr>
              <a:t>ML </a:t>
            </a:r>
            <a:r>
              <a:rPr sz="1800" b="1" spc="-15" dirty="0">
                <a:latin typeface="Calibri"/>
                <a:cs typeface="Calibri"/>
              </a:rPr>
              <a:t>systems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serverless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manner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workflow's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artifacts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3746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storing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artifacts,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team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models,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hyperparameters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82202" y="6805075"/>
            <a:ext cx="3045460" cy="9525"/>
          </a:xfrm>
          <a:custGeom>
            <a:avLst/>
            <a:gdLst/>
            <a:ahLst/>
            <a:cxnLst/>
            <a:rect l="l" t="t" r="r" b="b"/>
            <a:pathLst>
              <a:path w="3045459" h="9525">
                <a:moveTo>
                  <a:pt x="3044952" y="0"/>
                </a:moveTo>
                <a:lnTo>
                  <a:pt x="0" y="0"/>
                </a:lnTo>
                <a:lnTo>
                  <a:pt x="0" y="9143"/>
                </a:lnTo>
                <a:lnTo>
                  <a:pt x="3044952" y="9143"/>
                </a:lnTo>
                <a:lnTo>
                  <a:pt x="30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83344" y="6619998"/>
            <a:ext cx="304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50" spc="15" dirty="0">
                <a:solidFill>
                  <a:srgbClr val="FFFFFF"/>
                </a:solidFill>
                <a:latin typeface="Roboto"/>
                <a:cs typeface="Roboto"/>
              </a:rPr>
              <a:t>©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Roboto"/>
                <a:cs typeface="Roboto"/>
              </a:rPr>
              <a:t>2022</a:t>
            </a:r>
            <a:r>
              <a:rPr sz="14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50" spc="15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Psitíon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4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ľechnologies</a:t>
            </a:r>
            <a:r>
              <a:rPr sz="1450" spc="10" dirty="0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Roboto"/>
                <a:cs typeface="Roboto"/>
              </a:rPr>
              <a:t>Pvt.Ltd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405" y="241553"/>
            <a:ext cx="594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</a:t>
            </a:r>
            <a:r>
              <a:rPr spc="15" dirty="0"/>
              <a:t> </a:t>
            </a:r>
            <a:r>
              <a:rPr spc="-10" dirty="0"/>
              <a:t>from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5" dirty="0"/>
              <a:t>machine</a:t>
            </a:r>
            <a:r>
              <a:rPr spc="-20" dirty="0"/>
              <a:t> </a:t>
            </a:r>
            <a:r>
              <a:rPr spc="-5" dirty="0"/>
              <a:t>learning</a:t>
            </a:r>
            <a:r>
              <a:rPr spc="-10" dirty="0"/>
              <a:t> </a:t>
            </a:r>
            <a:r>
              <a:rPr spc="-5" dirty="0"/>
              <a:t>pipelines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895" y="983361"/>
            <a:ext cx="684339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22250" indent="-2870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ML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pipelines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DevOps</a:t>
            </a:r>
            <a:r>
              <a:rPr sz="2000" spc="-10" dirty="0">
                <a:latin typeface="Calibri"/>
                <a:cs typeface="Calibri"/>
              </a:rPr>
              <a:t> requirements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299085" marR="39560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Migrating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managed ML </a:t>
            </a:r>
            <a:r>
              <a:rPr sz="2000" spc="-5" dirty="0">
                <a:latin typeface="Calibri"/>
                <a:cs typeface="Calibri"/>
              </a:rPr>
              <a:t>pipelines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24/7</a:t>
            </a:r>
            <a:r>
              <a:rPr sz="2000" spc="-15" dirty="0">
                <a:latin typeface="Calibri"/>
                <a:cs typeface="Calibri"/>
              </a:rPr>
              <a:t> clusters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updates</a:t>
            </a:r>
            <a:r>
              <a:rPr sz="2000" spc="-10" dirty="0">
                <a:latin typeface="Calibri"/>
                <a:cs typeface="Calibri"/>
              </a:rPr>
              <a:t> were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easy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automated,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freeing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team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Consistency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across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ML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r>
              <a:rPr sz="2000" dirty="0">
                <a:latin typeface="Calibri"/>
                <a:cs typeface="Calibri"/>
              </a:rPr>
              <a:t> because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teams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pipeline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99085" marR="9334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5" dirty="0">
                <a:latin typeface="Calibri"/>
                <a:cs typeface="Calibri"/>
              </a:rPr>
              <a:t> learning-related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metadata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automatically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tracked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auditable.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4819" y="966216"/>
            <a:ext cx="3544824" cy="35463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351231"/>
            <a:ext cx="5180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Programming</a:t>
            </a:r>
            <a:r>
              <a:rPr sz="4000" spc="-65" dirty="0"/>
              <a:t> </a:t>
            </a:r>
            <a:r>
              <a:rPr sz="4000" spc="-10" dirty="0"/>
              <a:t>Languages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74534"/>
            <a:ext cx="12191999" cy="2834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1587" y="4019011"/>
            <a:ext cx="1583364" cy="22261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541" y="1644656"/>
            <a:ext cx="6562007" cy="19371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0740" y="3741420"/>
            <a:ext cx="1516380" cy="1703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83980" y="4546091"/>
            <a:ext cx="2209800" cy="14376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5688" y="2558795"/>
            <a:ext cx="1835159" cy="17084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75804" y="594359"/>
            <a:ext cx="1905000" cy="1475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420" y="1959609"/>
            <a:ext cx="5887085" cy="23456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b="0" spc="-45" dirty="0">
                <a:latin typeface="Calibri Light"/>
                <a:cs typeface="Calibri Light"/>
              </a:rPr>
              <a:t>Machine </a:t>
            </a:r>
            <a:r>
              <a:rPr sz="6000" b="0" spc="-40" dirty="0">
                <a:latin typeface="Calibri Light"/>
                <a:cs typeface="Calibri Light"/>
              </a:rPr>
              <a:t>Learning </a:t>
            </a:r>
            <a:r>
              <a:rPr sz="6000" b="0" spc="-35" dirty="0">
                <a:latin typeface="Calibri Light"/>
                <a:cs typeface="Calibri Light"/>
              </a:rPr>
              <a:t> </a:t>
            </a:r>
            <a:r>
              <a:rPr sz="6000" b="0" spc="-75" dirty="0">
                <a:latin typeface="Calibri Light"/>
                <a:cs typeface="Calibri Light"/>
              </a:rPr>
              <a:t>Operations(MLOps)</a:t>
            </a:r>
            <a:endParaRPr sz="6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800" spc="-10" dirty="0"/>
              <a:t>Introduction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2023 </a:t>
            </a:r>
            <a:r>
              <a:rPr spc="-10" dirty="0"/>
              <a:t>Psitron</a:t>
            </a:r>
            <a:r>
              <a:rPr spc="5" dirty="0"/>
              <a:t> </a:t>
            </a:r>
            <a:r>
              <a:rPr spc="-10" dirty="0"/>
              <a:t>Technologies</a:t>
            </a:r>
            <a:r>
              <a:rPr spc="-15" dirty="0"/>
              <a:t> </a:t>
            </a:r>
            <a:r>
              <a:rPr spc="-10" dirty="0"/>
              <a:t>Pvt.Ltd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569" y="624281"/>
            <a:ext cx="3208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What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MLOps?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100" y="1366266"/>
            <a:ext cx="9940925" cy="2500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316230" indent="-3435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MLOps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collaboration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2800" b="1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scientists</a:t>
            </a:r>
            <a:r>
              <a:rPr sz="2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operations</a:t>
            </a:r>
            <a:r>
              <a:rPr sz="2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professionals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Applying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quality,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simplifies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automates</a:t>
            </a:r>
            <a:r>
              <a:rPr sz="2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deployment</a:t>
            </a:r>
            <a:r>
              <a:rPr sz="2800" b="1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of Machine </a:t>
            </a:r>
            <a:r>
              <a:rPr sz="2800" spc="-6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Learning</a:t>
            </a:r>
            <a:r>
              <a:rPr sz="2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Deep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Learning</a:t>
            </a:r>
            <a:r>
              <a:rPr sz="2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models</a:t>
            </a:r>
            <a:r>
              <a:rPr sz="2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large-scale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production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environments.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69962"/>
            <a:ext cx="12191999" cy="2834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60" y="213105"/>
            <a:ext cx="8110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/>
              <a:t>State</a:t>
            </a:r>
            <a:r>
              <a:rPr sz="6000" spc="-40" dirty="0"/>
              <a:t> </a:t>
            </a:r>
            <a:r>
              <a:rPr sz="6000" spc="5" dirty="0"/>
              <a:t>of</a:t>
            </a:r>
            <a:r>
              <a:rPr sz="6000" spc="-35" dirty="0"/>
              <a:t> </a:t>
            </a:r>
            <a:r>
              <a:rPr sz="6000" dirty="0"/>
              <a:t>machine</a:t>
            </a:r>
            <a:r>
              <a:rPr sz="6000" spc="-25" dirty="0"/>
              <a:t> </a:t>
            </a:r>
            <a:r>
              <a:rPr sz="6000" dirty="0"/>
              <a:t>learning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776986" y="2653029"/>
            <a:ext cx="9956800" cy="1966595"/>
            <a:chOff x="776986" y="2653029"/>
            <a:chExt cx="9956800" cy="1966595"/>
          </a:xfrm>
        </p:grpSpPr>
        <p:sp>
          <p:nvSpPr>
            <p:cNvPr id="4" name="object 4"/>
            <p:cNvSpPr/>
            <p:nvPr/>
          </p:nvSpPr>
          <p:spPr>
            <a:xfrm>
              <a:off x="783336" y="2659379"/>
              <a:ext cx="9944100" cy="1953895"/>
            </a:xfrm>
            <a:custGeom>
              <a:avLst/>
              <a:gdLst/>
              <a:ahLst/>
              <a:cxnLst/>
              <a:rect l="l" t="t" r="r" b="b"/>
              <a:pathLst>
                <a:path w="9944100" h="1953895">
                  <a:moveTo>
                    <a:pt x="8967216" y="0"/>
                  </a:moveTo>
                  <a:lnTo>
                    <a:pt x="8967216" y="488442"/>
                  </a:lnTo>
                  <a:lnTo>
                    <a:pt x="0" y="488442"/>
                  </a:lnTo>
                  <a:lnTo>
                    <a:pt x="488442" y="976884"/>
                  </a:lnTo>
                  <a:lnTo>
                    <a:pt x="0" y="1465326"/>
                  </a:lnTo>
                  <a:lnTo>
                    <a:pt x="8967216" y="1465326"/>
                  </a:lnTo>
                  <a:lnTo>
                    <a:pt x="8967216" y="1953768"/>
                  </a:lnTo>
                  <a:lnTo>
                    <a:pt x="9944100" y="976884"/>
                  </a:lnTo>
                  <a:lnTo>
                    <a:pt x="896721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3336" y="2659379"/>
              <a:ext cx="9944100" cy="1953895"/>
            </a:xfrm>
            <a:custGeom>
              <a:avLst/>
              <a:gdLst/>
              <a:ahLst/>
              <a:cxnLst/>
              <a:rect l="l" t="t" r="r" b="b"/>
              <a:pathLst>
                <a:path w="9944100" h="1953895">
                  <a:moveTo>
                    <a:pt x="0" y="488442"/>
                  </a:moveTo>
                  <a:lnTo>
                    <a:pt x="8967216" y="488442"/>
                  </a:lnTo>
                  <a:lnTo>
                    <a:pt x="8967216" y="0"/>
                  </a:lnTo>
                  <a:lnTo>
                    <a:pt x="9944100" y="976884"/>
                  </a:lnTo>
                  <a:lnTo>
                    <a:pt x="8967216" y="1953768"/>
                  </a:lnTo>
                  <a:lnTo>
                    <a:pt x="8967216" y="1465326"/>
                  </a:lnTo>
                  <a:lnTo>
                    <a:pt x="0" y="1465326"/>
                  </a:lnTo>
                  <a:lnTo>
                    <a:pt x="488442" y="976884"/>
                  </a:lnTo>
                  <a:lnTo>
                    <a:pt x="0" y="48844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0552" y="3465575"/>
              <a:ext cx="332740" cy="342900"/>
            </a:xfrm>
            <a:custGeom>
              <a:avLst/>
              <a:gdLst/>
              <a:ahLst/>
              <a:cxnLst/>
              <a:rect l="l" t="t" r="r" b="b"/>
              <a:pathLst>
                <a:path w="332739" h="342900">
                  <a:moveTo>
                    <a:pt x="166116" y="0"/>
                  </a:moveTo>
                  <a:lnTo>
                    <a:pt x="121972" y="6120"/>
                  </a:lnTo>
                  <a:lnTo>
                    <a:pt x="82296" y="23396"/>
                  </a:lnTo>
                  <a:lnTo>
                    <a:pt x="48672" y="50196"/>
                  </a:lnTo>
                  <a:lnTo>
                    <a:pt x="22690" y="84892"/>
                  </a:lnTo>
                  <a:lnTo>
                    <a:pt x="5937" y="125853"/>
                  </a:lnTo>
                  <a:lnTo>
                    <a:pt x="0" y="171450"/>
                  </a:lnTo>
                  <a:lnTo>
                    <a:pt x="5937" y="217046"/>
                  </a:lnTo>
                  <a:lnTo>
                    <a:pt x="22690" y="258007"/>
                  </a:lnTo>
                  <a:lnTo>
                    <a:pt x="48672" y="292703"/>
                  </a:lnTo>
                  <a:lnTo>
                    <a:pt x="82296" y="319503"/>
                  </a:lnTo>
                  <a:lnTo>
                    <a:pt x="121972" y="336779"/>
                  </a:lnTo>
                  <a:lnTo>
                    <a:pt x="166116" y="342900"/>
                  </a:lnTo>
                  <a:lnTo>
                    <a:pt x="210259" y="336779"/>
                  </a:lnTo>
                  <a:lnTo>
                    <a:pt x="249936" y="319503"/>
                  </a:lnTo>
                  <a:lnTo>
                    <a:pt x="283559" y="292703"/>
                  </a:lnTo>
                  <a:lnTo>
                    <a:pt x="309541" y="258007"/>
                  </a:lnTo>
                  <a:lnTo>
                    <a:pt x="326294" y="217046"/>
                  </a:lnTo>
                  <a:lnTo>
                    <a:pt x="332231" y="171450"/>
                  </a:lnTo>
                  <a:lnTo>
                    <a:pt x="326294" y="125853"/>
                  </a:lnTo>
                  <a:lnTo>
                    <a:pt x="309541" y="84892"/>
                  </a:lnTo>
                  <a:lnTo>
                    <a:pt x="283559" y="50196"/>
                  </a:lnTo>
                  <a:lnTo>
                    <a:pt x="249936" y="23396"/>
                  </a:lnTo>
                  <a:lnTo>
                    <a:pt x="210259" y="612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0552" y="3465575"/>
              <a:ext cx="332740" cy="342900"/>
            </a:xfrm>
            <a:custGeom>
              <a:avLst/>
              <a:gdLst/>
              <a:ahLst/>
              <a:cxnLst/>
              <a:rect l="l" t="t" r="r" b="b"/>
              <a:pathLst>
                <a:path w="332739" h="342900">
                  <a:moveTo>
                    <a:pt x="0" y="171450"/>
                  </a:moveTo>
                  <a:lnTo>
                    <a:pt x="5937" y="125853"/>
                  </a:lnTo>
                  <a:lnTo>
                    <a:pt x="22690" y="84892"/>
                  </a:lnTo>
                  <a:lnTo>
                    <a:pt x="48672" y="50196"/>
                  </a:lnTo>
                  <a:lnTo>
                    <a:pt x="82296" y="23396"/>
                  </a:lnTo>
                  <a:lnTo>
                    <a:pt x="121972" y="6120"/>
                  </a:lnTo>
                  <a:lnTo>
                    <a:pt x="166116" y="0"/>
                  </a:lnTo>
                  <a:lnTo>
                    <a:pt x="210259" y="6120"/>
                  </a:lnTo>
                  <a:lnTo>
                    <a:pt x="249936" y="23396"/>
                  </a:lnTo>
                  <a:lnTo>
                    <a:pt x="283559" y="50196"/>
                  </a:lnTo>
                  <a:lnTo>
                    <a:pt x="309541" y="84892"/>
                  </a:lnTo>
                  <a:lnTo>
                    <a:pt x="326294" y="125853"/>
                  </a:lnTo>
                  <a:lnTo>
                    <a:pt x="332231" y="171450"/>
                  </a:lnTo>
                  <a:lnTo>
                    <a:pt x="326294" y="217046"/>
                  </a:lnTo>
                  <a:lnTo>
                    <a:pt x="309541" y="258007"/>
                  </a:lnTo>
                  <a:lnTo>
                    <a:pt x="283559" y="292703"/>
                  </a:lnTo>
                  <a:lnTo>
                    <a:pt x="249936" y="319503"/>
                  </a:lnTo>
                  <a:lnTo>
                    <a:pt x="210259" y="336779"/>
                  </a:lnTo>
                  <a:lnTo>
                    <a:pt x="166116" y="342900"/>
                  </a:lnTo>
                  <a:lnTo>
                    <a:pt x="121972" y="336779"/>
                  </a:lnTo>
                  <a:lnTo>
                    <a:pt x="82296" y="319503"/>
                  </a:lnTo>
                  <a:lnTo>
                    <a:pt x="48672" y="292703"/>
                  </a:lnTo>
                  <a:lnTo>
                    <a:pt x="22690" y="258007"/>
                  </a:lnTo>
                  <a:lnTo>
                    <a:pt x="5937" y="217046"/>
                  </a:lnTo>
                  <a:lnTo>
                    <a:pt x="0" y="1714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1600" y="3465575"/>
              <a:ext cx="332740" cy="342900"/>
            </a:xfrm>
            <a:custGeom>
              <a:avLst/>
              <a:gdLst/>
              <a:ahLst/>
              <a:cxnLst/>
              <a:rect l="l" t="t" r="r" b="b"/>
              <a:pathLst>
                <a:path w="332739" h="342900">
                  <a:moveTo>
                    <a:pt x="166115" y="0"/>
                  </a:moveTo>
                  <a:lnTo>
                    <a:pt x="121972" y="6120"/>
                  </a:lnTo>
                  <a:lnTo>
                    <a:pt x="82295" y="23396"/>
                  </a:lnTo>
                  <a:lnTo>
                    <a:pt x="48672" y="50196"/>
                  </a:lnTo>
                  <a:lnTo>
                    <a:pt x="22690" y="84892"/>
                  </a:lnTo>
                  <a:lnTo>
                    <a:pt x="5937" y="125853"/>
                  </a:lnTo>
                  <a:lnTo>
                    <a:pt x="0" y="171450"/>
                  </a:lnTo>
                  <a:lnTo>
                    <a:pt x="5937" y="217046"/>
                  </a:lnTo>
                  <a:lnTo>
                    <a:pt x="22690" y="258007"/>
                  </a:lnTo>
                  <a:lnTo>
                    <a:pt x="48672" y="292703"/>
                  </a:lnTo>
                  <a:lnTo>
                    <a:pt x="82296" y="319503"/>
                  </a:lnTo>
                  <a:lnTo>
                    <a:pt x="121972" y="336779"/>
                  </a:lnTo>
                  <a:lnTo>
                    <a:pt x="166115" y="342900"/>
                  </a:lnTo>
                  <a:lnTo>
                    <a:pt x="210259" y="336779"/>
                  </a:lnTo>
                  <a:lnTo>
                    <a:pt x="249936" y="319503"/>
                  </a:lnTo>
                  <a:lnTo>
                    <a:pt x="283559" y="292703"/>
                  </a:lnTo>
                  <a:lnTo>
                    <a:pt x="309541" y="258007"/>
                  </a:lnTo>
                  <a:lnTo>
                    <a:pt x="326294" y="217046"/>
                  </a:lnTo>
                  <a:lnTo>
                    <a:pt x="332232" y="171450"/>
                  </a:lnTo>
                  <a:lnTo>
                    <a:pt x="326294" y="125853"/>
                  </a:lnTo>
                  <a:lnTo>
                    <a:pt x="309541" y="84892"/>
                  </a:lnTo>
                  <a:lnTo>
                    <a:pt x="283559" y="50196"/>
                  </a:lnTo>
                  <a:lnTo>
                    <a:pt x="249936" y="23396"/>
                  </a:lnTo>
                  <a:lnTo>
                    <a:pt x="210259" y="6120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1600" y="3465575"/>
              <a:ext cx="332740" cy="342900"/>
            </a:xfrm>
            <a:custGeom>
              <a:avLst/>
              <a:gdLst/>
              <a:ahLst/>
              <a:cxnLst/>
              <a:rect l="l" t="t" r="r" b="b"/>
              <a:pathLst>
                <a:path w="332739" h="342900">
                  <a:moveTo>
                    <a:pt x="0" y="171450"/>
                  </a:moveTo>
                  <a:lnTo>
                    <a:pt x="5937" y="125853"/>
                  </a:lnTo>
                  <a:lnTo>
                    <a:pt x="22690" y="84892"/>
                  </a:lnTo>
                  <a:lnTo>
                    <a:pt x="48672" y="50196"/>
                  </a:lnTo>
                  <a:lnTo>
                    <a:pt x="82295" y="23396"/>
                  </a:lnTo>
                  <a:lnTo>
                    <a:pt x="121972" y="6120"/>
                  </a:lnTo>
                  <a:lnTo>
                    <a:pt x="166115" y="0"/>
                  </a:lnTo>
                  <a:lnTo>
                    <a:pt x="210259" y="6120"/>
                  </a:lnTo>
                  <a:lnTo>
                    <a:pt x="249936" y="23396"/>
                  </a:lnTo>
                  <a:lnTo>
                    <a:pt x="283559" y="50196"/>
                  </a:lnTo>
                  <a:lnTo>
                    <a:pt x="309541" y="84892"/>
                  </a:lnTo>
                  <a:lnTo>
                    <a:pt x="326294" y="125853"/>
                  </a:lnTo>
                  <a:lnTo>
                    <a:pt x="332232" y="171450"/>
                  </a:lnTo>
                  <a:lnTo>
                    <a:pt x="326294" y="217046"/>
                  </a:lnTo>
                  <a:lnTo>
                    <a:pt x="309541" y="258007"/>
                  </a:lnTo>
                  <a:lnTo>
                    <a:pt x="283559" y="292703"/>
                  </a:lnTo>
                  <a:lnTo>
                    <a:pt x="249936" y="319503"/>
                  </a:lnTo>
                  <a:lnTo>
                    <a:pt x="210259" y="336779"/>
                  </a:lnTo>
                  <a:lnTo>
                    <a:pt x="166115" y="342900"/>
                  </a:lnTo>
                  <a:lnTo>
                    <a:pt x="121972" y="336779"/>
                  </a:lnTo>
                  <a:lnTo>
                    <a:pt x="82296" y="319503"/>
                  </a:lnTo>
                  <a:lnTo>
                    <a:pt x="48672" y="292703"/>
                  </a:lnTo>
                  <a:lnTo>
                    <a:pt x="22690" y="258007"/>
                  </a:lnTo>
                  <a:lnTo>
                    <a:pt x="5937" y="217046"/>
                  </a:lnTo>
                  <a:lnTo>
                    <a:pt x="0" y="1714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80219" y="3465575"/>
              <a:ext cx="332740" cy="342900"/>
            </a:xfrm>
            <a:custGeom>
              <a:avLst/>
              <a:gdLst/>
              <a:ahLst/>
              <a:cxnLst/>
              <a:rect l="l" t="t" r="r" b="b"/>
              <a:pathLst>
                <a:path w="332740" h="342900">
                  <a:moveTo>
                    <a:pt x="166115" y="0"/>
                  </a:moveTo>
                  <a:lnTo>
                    <a:pt x="121972" y="6120"/>
                  </a:lnTo>
                  <a:lnTo>
                    <a:pt x="82296" y="23396"/>
                  </a:lnTo>
                  <a:lnTo>
                    <a:pt x="48672" y="50196"/>
                  </a:lnTo>
                  <a:lnTo>
                    <a:pt x="22690" y="84892"/>
                  </a:lnTo>
                  <a:lnTo>
                    <a:pt x="5937" y="125853"/>
                  </a:lnTo>
                  <a:lnTo>
                    <a:pt x="0" y="171450"/>
                  </a:lnTo>
                  <a:lnTo>
                    <a:pt x="5937" y="217046"/>
                  </a:lnTo>
                  <a:lnTo>
                    <a:pt x="22690" y="258007"/>
                  </a:lnTo>
                  <a:lnTo>
                    <a:pt x="48672" y="292703"/>
                  </a:lnTo>
                  <a:lnTo>
                    <a:pt x="82296" y="319503"/>
                  </a:lnTo>
                  <a:lnTo>
                    <a:pt x="121972" y="336779"/>
                  </a:lnTo>
                  <a:lnTo>
                    <a:pt x="166115" y="342900"/>
                  </a:lnTo>
                  <a:lnTo>
                    <a:pt x="210259" y="336779"/>
                  </a:lnTo>
                  <a:lnTo>
                    <a:pt x="249935" y="319503"/>
                  </a:lnTo>
                  <a:lnTo>
                    <a:pt x="283559" y="292703"/>
                  </a:lnTo>
                  <a:lnTo>
                    <a:pt x="309541" y="258007"/>
                  </a:lnTo>
                  <a:lnTo>
                    <a:pt x="326294" y="217046"/>
                  </a:lnTo>
                  <a:lnTo>
                    <a:pt x="332231" y="171450"/>
                  </a:lnTo>
                  <a:lnTo>
                    <a:pt x="326294" y="125853"/>
                  </a:lnTo>
                  <a:lnTo>
                    <a:pt x="309541" y="84892"/>
                  </a:lnTo>
                  <a:lnTo>
                    <a:pt x="283559" y="50196"/>
                  </a:lnTo>
                  <a:lnTo>
                    <a:pt x="249935" y="23396"/>
                  </a:lnTo>
                  <a:lnTo>
                    <a:pt x="210259" y="6120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80219" y="3465575"/>
              <a:ext cx="332740" cy="342900"/>
            </a:xfrm>
            <a:custGeom>
              <a:avLst/>
              <a:gdLst/>
              <a:ahLst/>
              <a:cxnLst/>
              <a:rect l="l" t="t" r="r" b="b"/>
              <a:pathLst>
                <a:path w="332740" h="342900">
                  <a:moveTo>
                    <a:pt x="0" y="171450"/>
                  </a:moveTo>
                  <a:lnTo>
                    <a:pt x="5937" y="125853"/>
                  </a:lnTo>
                  <a:lnTo>
                    <a:pt x="22690" y="84892"/>
                  </a:lnTo>
                  <a:lnTo>
                    <a:pt x="48672" y="50196"/>
                  </a:lnTo>
                  <a:lnTo>
                    <a:pt x="82296" y="23396"/>
                  </a:lnTo>
                  <a:lnTo>
                    <a:pt x="121972" y="6120"/>
                  </a:lnTo>
                  <a:lnTo>
                    <a:pt x="166115" y="0"/>
                  </a:lnTo>
                  <a:lnTo>
                    <a:pt x="210259" y="6120"/>
                  </a:lnTo>
                  <a:lnTo>
                    <a:pt x="249935" y="23396"/>
                  </a:lnTo>
                  <a:lnTo>
                    <a:pt x="283559" y="50196"/>
                  </a:lnTo>
                  <a:lnTo>
                    <a:pt x="309541" y="84892"/>
                  </a:lnTo>
                  <a:lnTo>
                    <a:pt x="326294" y="125853"/>
                  </a:lnTo>
                  <a:lnTo>
                    <a:pt x="332231" y="171450"/>
                  </a:lnTo>
                  <a:lnTo>
                    <a:pt x="326294" y="217046"/>
                  </a:lnTo>
                  <a:lnTo>
                    <a:pt x="309541" y="258007"/>
                  </a:lnTo>
                  <a:lnTo>
                    <a:pt x="283559" y="292703"/>
                  </a:lnTo>
                  <a:lnTo>
                    <a:pt x="249935" y="319503"/>
                  </a:lnTo>
                  <a:lnTo>
                    <a:pt x="210259" y="336779"/>
                  </a:lnTo>
                  <a:lnTo>
                    <a:pt x="166115" y="342900"/>
                  </a:lnTo>
                  <a:lnTo>
                    <a:pt x="121972" y="336779"/>
                  </a:lnTo>
                  <a:lnTo>
                    <a:pt x="82296" y="319503"/>
                  </a:lnTo>
                  <a:lnTo>
                    <a:pt x="48672" y="292703"/>
                  </a:lnTo>
                  <a:lnTo>
                    <a:pt x="22690" y="258007"/>
                  </a:lnTo>
                  <a:lnTo>
                    <a:pt x="5937" y="217046"/>
                  </a:lnTo>
                  <a:lnTo>
                    <a:pt x="0" y="1714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1771" y="1526794"/>
            <a:ext cx="113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AF1FAF"/>
                </a:solidFill>
                <a:latin typeface="Calibri"/>
                <a:cs typeface="Calibri"/>
              </a:rPr>
              <a:t>Last</a:t>
            </a:r>
            <a:r>
              <a:rPr sz="1800" b="1" spc="-50" dirty="0">
                <a:solidFill>
                  <a:srgbClr val="AF1FA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AF1FAF"/>
                </a:solidFill>
                <a:latin typeface="Calibri"/>
                <a:cs typeface="Calibri"/>
              </a:rPr>
              <a:t>decade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1771" y="1801114"/>
            <a:ext cx="2883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Focusing </a:t>
            </a:r>
            <a:r>
              <a:rPr sz="1800" spc="-5" dirty="0">
                <a:latin typeface="Calibri"/>
                <a:cs typeface="Calibri"/>
              </a:rPr>
              <a:t>mostly on building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ML model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Operationalization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afterthought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0377" y="4357496"/>
            <a:ext cx="2551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AF1FAF"/>
                </a:solidFill>
                <a:latin typeface="Calibri"/>
                <a:cs typeface="Calibri"/>
              </a:rPr>
              <a:t>Today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53%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POC </a:t>
            </a:r>
            <a:r>
              <a:rPr sz="1800" spc="-15" dirty="0">
                <a:latin typeface="Calibri"/>
                <a:cs typeface="Calibri"/>
              </a:rPr>
              <a:t>make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into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Average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9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months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727" y="1416811"/>
            <a:ext cx="3073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AF1FAF"/>
                </a:solidFill>
                <a:latin typeface="Calibri"/>
                <a:cs typeface="Calibri"/>
              </a:rPr>
              <a:t>By</a:t>
            </a:r>
            <a:r>
              <a:rPr sz="1800" b="1" spc="-25" dirty="0">
                <a:solidFill>
                  <a:srgbClr val="AF1FA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F1FAF"/>
                </a:solidFill>
                <a:latin typeface="Calibri"/>
                <a:cs typeface="Calibri"/>
              </a:rPr>
              <a:t>end</a:t>
            </a:r>
            <a:r>
              <a:rPr sz="1800" b="1" spc="-40" dirty="0">
                <a:solidFill>
                  <a:srgbClr val="AF1FA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F1FAF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AF1FA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F1FAF"/>
                </a:solidFill>
                <a:latin typeface="Calibri"/>
                <a:cs typeface="Calibri"/>
              </a:rPr>
              <a:t>2024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75%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piloting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operationalizing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1690" y="6145174"/>
            <a:ext cx="38817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Source</a:t>
            </a:r>
            <a:r>
              <a:rPr sz="16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767070"/>
                </a:solidFill>
                <a:latin typeface="Calibri"/>
                <a:cs typeface="Calibri"/>
              </a:rPr>
              <a:t>AWS</a:t>
            </a:r>
            <a:r>
              <a:rPr sz="16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AI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767070"/>
                </a:solidFill>
                <a:latin typeface="Calibri"/>
                <a:cs typeface="Calibri"/>
              </a:rPr>
              <a:t>conclave</a:t>
            </a:r>
            <a:r>
              <a:rPr sz="16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2023,</a:t>
            </a:r>
            <a:r>
              <a:rPr sz="16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67070"/>
                </a:solidFill>
                <a:latin typeface="Calibri"/>
                <a:cs typeface="Calibri"/>
              </a:rPr>
              <a:t>Bangalore,</a:t>
            </a:r>
            <a:r>
              <a:rPr sz="16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Calibri"/>
                <a:cs typeface="Calibri"/>
              </a:rPr>
              <a:t>India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3655</Words>
  <Application>Microsoft Office PowerPoint</Application>
  <PresentationFormat>Widescreen</PresentationFormat>
  <Paragraphs>565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MT</vt:lpstr>
      <vt:lpstr>Calibri</vt:lpstr>
      <vt:lpstr>Calibri Light</vt:lpstr>
      <vt:lpstr>Roboto</vt:lpstr>
      <vt:lpstr>Times New Roman</vt:lpstr>
      <vt:lpstr>Wingdings</vt:lpstr>
      <vt:lpstr>Office Theme</vt:lpstr>
      <vt:lpstr>MLOps Introduction</vt:lpstr>
      <vt:lpstr>Logistics</vt:lpstr>
      <vt:lpstr>Machine Learning Life Cycle</vt:lpstr>
      <vt:lpstr>Typical workflow for creating a machine learning model:</vt:lpstr>
      <vt:lpstr>Machine learning</vt:lpstr>
      <vt:lpstr>Programming Languages</vt:lpstr>
      <vt:lpstr>Machine Learning  Operations(MLOps) Introduction</vt:lpstr>
      <vt:lpstr>What is MLOps?</vt:lpstr>
      <vt:lpstr>State of machine learning</vt:lpstr>
      <vt:lpstr>MLOps Motivation: High-level view</vt:lpstr>
      <vt:lpstr>MLOps Components</vt:lpstr>
      <vt:lpstr>Machine learning industrialization challenges</vt:lpstr>
      <vt:lpstr>Machine learning industrialization challenges</vt:lpstr>
      <vt:lpstr>AI Industrialization Challenges</vt:lpstr>
      <vt:lpstr>Training and retraining</vt:lpstr>
      <vt:lpstr>Technology and People</vt:lpstr>
      <vt:lpstr>Platforms</vt:lpstr>
      <vt:lpstr>MLOps challenges</vt:lpstr>
      <vt:lpstr>MLOps challenges similar to DevOps</vt:lpstr>
      <vt:lpstr>Use case discovery:</vt:lpstr>
      <vt:lpstr>Production deployment: This stage accounts for secure and seamless deployment into a production server of choice, be it public cloud,  on-premise, or hybrid.</vt:lpstr>
      <vt:lpstr>How does it relate to DevOps, AIOps,  ModelOps, and GitOps?</vt:lpstr>
      <vt:lpstr>How does it relate to DevOps, AIOps, ModelOps, and GitOps?</vt:lpstr>
      <vt:lpstr>Tools &amp; Platforms</vt:lpstr>
      <vt:lpstr>DevOps Aim</vt:lpstr>
      <vt:lpstr>AIOps</vt:lpstr>
      <vt:lpstr>Tools &amp; Platforms</vt:lpstr>
      <vt:lpstr>AIOps Aim</vt:lpstr>
      <vt:lpstr>ModelOps</vt:lpstr>
      <vt:lpstr>Life cycle</vt:lpstr>
      <vt:lpstr>GitOps</vt:lpstr>
      <vt:lpstr>Tools &amp; Platforms</vt:lpstr>
      <vt:lpstr>GitOps Aim</vt:lpstr>
      <vt:lpstr>Major Phases - what it takes to master MLOps</vt:lpstr>
      <vt:lpstr>Major Phases - what it takes to master MLOps</vt:lpstr>
      <vt:lpstr>Major Phases - what it takes to master MLOps</vt:lpstr>
      <vt:lpstr>Major Phases - what it takes to master MLOps</vt:lpstr>
      <vt:lpstr>CI/CD in Production  Case Study</vt:lpstr>
      <vt:lpstr>CI/CD in Production Case Study</vt:lpstr>
      <vt:lpstr>CI/CD for Machine Learning (ML) with Azure DevOps</vt:lpstr>
      <vt:lpstr>Core CI/CD tools:</vt:lpstr>
      <vt:lpstr>CI/CD workflow before deploying the model to production</vt:lpstr>
      <vt:lpstr>Step 3:</vt:lpstr>
      <vt:lpstr>CI/CD workflow after deploying the model to production</vt:lpstr>
      <vt:lpstr>CI/CD for ML with GitOps using Jenkins and Argo  workflows</vt:lpstr>
      <vt:lpstr>Overview:</vt:lpstr>
      <vt:lpstr>PowerPoint Presentation</vt:lpstr>
      <vt:lpstr>PowerPoint Presentation</vt:lpstr>
      <vt:lpstr>Team’s entire stack for ML workloads:</vt:lpstr>
      <vt:lpstr>CI/CD for ML with AWS CodePipeline and Step  Functions</vt:lpstr>
      <vt:lpstr>Overview:</vt:lpstr>
      <vt:lpstr>Understanding the architecture</vt:lpstr>
      <vt:lpstr>CI/CD for ML with Vertex AI and TFX on Google Cloud</vt:lpstr>
      <vt:lpstr>Overview</vt:lpstr>
      <vt:lpstr>What is TensorFlow Extended (TFX) ?</vt:lpstr>
      <vt:lpstr>Machine learning pipelines with TFX</vt:lpstr>
      <vt:lpstr>Orchestrating with Vertex AI Pipelines</vt:lpstr>
      <vt:lpstr>Benefits from using machine learning pipelines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MLOps</dc:title>
  <dc:creator>SarathKumar c</dc:creator>
  <cp:lastModifiedBy>Admin</cp:lastModifiedBy>
  <cp:revision>7</cp:revision>
  <dcterms:created xsi:type="dcterms:W3CDTF">2023-03-16T18:55:32Z</dcterms:created>
  <dcterms:modified xsi:type="dcterms:W3CDTF">2025-02-27T20:06:27Z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2023-03-16T00:00:00Z</vt:filetime>
  </property>
</Properties>
</file>