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5" r:id="rId12"/>
    <p:sldId id="268" r:id="rId13"/>
    <p:sldId id="269" r:id="rId14"/>
    <p:sldId id="267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54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25ED04-C1EE-400C-881F-98C765FD41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8000A1-DCDD-49FE-BB56-4260BBE3A8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4011F-FDF6-4013-9C7A-D4C384841CFC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9A347-1036-43E4-89D0-FC5FB9FBAC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1B19F-C5F9-4B12-9445-74913CBA6E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D59A8-E9FB-43FD-895E-56E80AFA3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96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1B79B-2C55-4A84-A29C-A5998977089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DDCDB-DE56-408E-A83C-0BB2BE994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51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55FB-97C9-41F1-9549-090A33467DB7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C163F01-BD85-45E1-AE49-5FFDA5D9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DE2C-DCFA-40D4-99A1-366FD7700942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163F01-BD85-45E1-AE49-5FFDA5D9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D7FF-9025-4EFD-8565-1CADCEBB65E9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163F01-BD85-45E1-AE49-5FFDA5D97E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67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AA38-D590-4B72-92E5-1C8FB3643FF0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63F01-BD85-45E1-AE49-5FFDA5D9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2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BE70-5362-4D93-9813-B5B2D21D832F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63F01-BD85-45E1-AE49-5FFDA5D97ED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5653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ACE-C4C6-4B46-96BA-05685554710F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63F01-BD85-45E1-AE49-5FFDA5D9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00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6F2F-FE4F-4D5C-B093-BE148E9F8867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3F01-BD85-45E1-AE49-5FFDA5D9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0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092-C551-48BA-A715-9598ABA5EC85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3F01-BD85-45E1-AE49-5FFDA5D9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F518-B4E3-47E0-BEF3-096B8A6F40FA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3F01-BD85-45E1-AE49-5FFDA5D9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2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B88E-AB9E-4C53-9D57-EFF1C55738F0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163F01-BD85-45E1-AE49-5FFDA5D9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1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5F28-9D33-40D3-BC4B-B41FBDF128B4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163F01-BD85-45E1-AE49-5FFDA5D9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5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1BBF-C20F-41A9-AFD7-95E46708DA4D}" type="datetime1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163F01-BD85-45E1-AE49-5FFDA5D9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185B-157D-4E65-96CF-5CB687C3F051}" type="datetime1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3F01-BD85-45E1-AE49-5FFDA5D9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3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A91F-CBB0-4070-A09F-B903684A4568}" type="datetime1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3F01-BD85-45E1-AE49-5FFDA5D9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7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0A2C-D675-4541-9AF0-088728247044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3F01-BD85-45E1-AE49-5FFDA5D9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1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FFA3-F865-4667-B667-EB63F0B1BCC9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163F01-BD85-45E1-AE49-5FFDA5D9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4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7A444-B9B4-4C69-BB84-6910E91DAE95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C163F01-BD85-45E1-AE49-5FFDA5D9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7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6007-98F8-4FF4-9A14-25CA0AB50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3303" y="365760"/>
            <a:ext cx="9336178" cy="3170650"/>
          </a:xfrm>
        </p:spPr>
        <p:txBody>
          <a:bodyPr>
            <a:noAutofit/>
          </a:bodyPr>
          <a:lstStyle/>
          <a:p>
            <a:r>
              <a:rPr lang="en-US" sz="4400" b="1" i="0" u="none" strike="noStrike" baseline="0" dirty="0"/>
              <a:t>Distributed Systems Meet Economics: Pricing in the Cloud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9DC4A-EA9E-44FF-9523-59D8B11363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Presented by Sachin Shubham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F1CDE-CC56-4F48-89DD-D827DBE3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3F01-BD85-45E1-AE49-5FFDA5D97E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11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1C40-EA57-459E-9C3F-AD5C32DA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2264B-95BD-4521-B890-087976181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Power meter to measure the actual power consumption of a server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Estimating the total dollar cost based on Hamilton’s parameter settings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Intel 80 GB X25-M SSD (Solid State Drives) to replace a SATA hard drive result in adjust the amortized cost in the machine with an SSD to $0.09 per hour.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system throughput=numbers of tasks finished per hour + user costs + provider profits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efficiency of a provider’s investment:</a:t>
            </a:r>
          </a:p>
          <a:p>
            <a:pPr marL="914400" lvl="2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ROI = Profit /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provider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× 100%.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13F9-F75F-4ED2-828E-A68F138B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3F01-BD85-45E1-AE49-5FFDA5D97E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97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2F27-79FB-4E1D-A4B3-F816E3D92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Optimization on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1464-7B64-47DD-8061-4C3D6BFC8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2146663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Focus on application-level optimizations for a fixed instance type, choosing the suitable instance type is important for both performance and cost.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Results indicates that choosing the suitable instance type for cost may not result in the best performance, and vice versa.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FD8A2C8-1A9E-4227-BFBB-D0210A4D6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437" y="3964681"/>
            <a:ext cx="4733327" cy="217112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CF1281-94B7-41E2-856A-249A0941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3F01-BD85-45E1-AE49-5FFDA5D97E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98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284C-8A7A-4AF2-81E3-A6BDFE2B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Provider Optimization on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BE8D7-B21B-4750-82AA-FEC2D3121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59726"/>
            <a:ext cx="8911687" cy="435864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Focus on VM consolidation optimization by tune the number of concurrent VMs running on the same physical machine.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Smaller cost on small and medium VM types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D84EAF0E-F7FA-4719-A168-211195FA7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402" y="4001018"/>
            <a:ext cx="6782747" cy="219105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7833AE1-668F-4AAF-A8C6-26F76ECA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3F01-BD85-45E1-AE49-5FFDA5D97E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49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1222-27CB-41DC-9E50-7420D1B9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6C405-9A2F-4B3C-B771-3CBB5E530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Consolidation greatly reduces power consumption by 150% and 21% on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raw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BlackScholes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Postmark respectively.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 decrease in power cost and increase in user cost resulted in provider’s profit increases significantly(ROI increase 180% to 340%)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 more tasks are consolidated to the same physical machine, the throughput reaches a peak at consolidating two VMs with Postmark, and then degrades.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system throughput can degrade up to over 64% compared with the peak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21CF2-925E-4A76-8420-AFBD63C0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3F01-BD85-45E1-AE49-5FFDA5D97E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19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2825-048A-40AC-B8A9-11DE3018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Pricing 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44FA5-E305-4314-A98D-EEEC2D832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5006" y="2133600"/>
            <a:ext cx="9009606" cy="3875314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Personal Fairness: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Users mostly need clarification on how they are charged and complaints on charging too high for certain scenarios.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Indicate personal unfairness in the pricing scheme.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Social Fairness: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 more VMs are consolidated onto the same physical machine, users pay more money for the same task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cost variations on both Amazon and Spring indicate social unfairness of the current pricing scheme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04707-FAD8-4F5C-B1B0-0AB9ED4F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3F01-BD85-45E1-AE49-5FFDA5D97E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99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6701-E528-4838-9CD2-35C1AFD7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2C15F-E13F-4E5F-ACA4-6FAFC814F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By embracing a pricing scheme that connects providers with users, cloud computing has managed to bridge between distributed systems and economics.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experiment conducted on Amazon EC2 and spring shows that the cost variation on both result in social as well as personal unfairness of the current pricing scheme.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Providers need to tune its pricing scheme to balance between their profit and user.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D4C7B-1030-428F-973F-BFE8AFB0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3F01-BD85-45E1-AE49-5FFDA5D97E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94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36082A68-AE51-47B3-8C2A-1B894B254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674" y="1803686"/>
            <a:ext cx="4334170" cy="3250628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0DE984-B3FF-44E2-9FB5-0CF05E9A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3F01-BD85-45E1-AE49-5FFDA5D97E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54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37373C58-B5DD-4E05-B9DF-8AC3C3C32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826" y="1607774"/>
            <a:ext cx="6458348" cy="3642452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16F89FC-56A3-4085-92FC-4F5788A3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3F01-BD85-45E1-AE49-5FFDA5D97E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2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B82C-4601-454C-903F-78C3E169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0EB1F-296A-4ECE-88DE-EA9596D9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Pricing as a bridge between provider and user.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Pay as you go model 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Cloud provider have pricing scheme for users based on system usage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Pricing depends on two factors: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System design and optimization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Fairness and Competitive pricing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Studied conducted  on by using two complementary approaches for evaluations:</a:t>
            </a:r>
          </a:p>
          <a:p>
            <a:pPr marL="800100" lvl="1" indent="-342900"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black-box approach with Amazon EC2.</a:t>
            </a:r>
          </a:p>
          <a:p>
            <a:pPr marL="800100" lvl="1" indent="-342900"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Set up a cloud-computing testbed, called Spring</a:t>
            </a:r>
          </a:p>
          <a:p>
            <a:pPr marL="57150" indent="0">
              <a:buNone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49EA3-4FA1-441C-9D1E-89DE6569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3F01-BD85-45E1-AE49-5FFDA5D97E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9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356C-691C-41CC-9DDA-3D7AFB1B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Background on Pricing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A1C90-5818-49F2-B928-032707E6A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Factors impacting pricing:</a:t>
            </a:r>
          </a:p>
          <a:p>
            <a:pPr lvl="2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Fairness:</a:t>
            </a:r>
          </a:p>
          <a:p>
            <a:pPr lvl="4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Personal : Price meets user’s personal expectation.</a:t>
            </a:r>
          </a:p>
          <a:p>
            <a:pPr lvl="4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Social : Price is same for all users. </a:t>
            </a:r>
          </a:p>
          <a:p>
            <a:pPr lvl="2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Competition : provider cannot set their prices in a way most favorable to them. Instead, they gain a competitive advantage through adopting new technology and lowering their cost.</a:t>
            </a:r>
          </a:p>
          <a:p>
            <a:pPr lvl="2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9B010-A2D5-4AAD-B183-1EB21CB2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3F01-BD85-45E1-AE49-5FFDA5D97E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59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B68E-A4A6-4D4B-8C0D-105EED4E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cs typeface="Calibri" panose="020F0502020204030204" pitchFamily="34" charset="0"/>
              </a:rPr>
              <a:t>Pay-as-you-go Model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32104-6BAE-46E7-A655-668D39870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pricing scheme becomes an important bridge between users and providers.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Computing price based on virtual-machine hours.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Several alternative pricing schemes have been proposed for better system behavior in the cloud. E.g. Gurmeet and Karl suggested dynamic pricing on resource consumption.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3F8C7-AE22-4C31-8752-B8F7FF85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3F01-BD85-45E1-AE49-5FFDA5D97E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9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91D3-7043-4D72-8F15-ACF77DD43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Workloads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A7853-3915-430A-817C-8EC4684C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554" y="1423851"/>
            <a:ext cx="9519058" cy="4487371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Postmark: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As an I/O-intensive benchmark, representing the file transactions for various web-based applications.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experiment: the total file size is around 5 GB (1000 files, 5000 KB each); the number of transactions is 1000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PARSEC: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Benchmark suite for chip-multiprocessor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Composed of multithread programs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9 applications and 3 kernels</a:t>
            </a:r>
          </a:p>
          <a:p>
            <a:pPr lvl="3"/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BlackScholes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High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performancing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compting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Dedup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Storage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experiment: 184 MB input data for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Dedup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10 million options for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Blackscholes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FABB0-3F6A-4D20-B516-DA845B72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3F01-BD85-45E1-AE49-5FFDA5D97E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3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82616-905A-459E-95F9-FC3FD3C7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78F1-AEE1-4E63-8037-1B9ACB5CF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Hadoop: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Hadoop 0.20.0 for large-scale data processing. 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WordCount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StreamSort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GridMix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benchmark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Experiment : Input dataset is 16 GB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77EE5-D3E5-4BBE-9F2A-A63FB211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3F01-BD85-45E1-AE49-5FFDA5D97E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06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9C32-56D0-47D4-9315-27A9CB37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FDDDF-72D0-4998-938F-545408E15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32514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Methodology on Amazon EC2: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Charged according to the pricing scheme of Amazon.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Calculate user expenses as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Price × t</a:t>
            </a:r>
          </a:p>
          <a:p>
            <a:pPr marL="914400" lvl="2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 : the total running time of the task in hours,</a:t>
            </a:r>
          </a:p>
          <a:p>
            <a:pPr marL="914400" lvl="2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Price: the price per virtual machine hour</a:t>
            </a:r>
          </a:p>
          <a:p>
            <a:pPr marL="800100"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Exclude the costs on storage and on data transfer between the client and the cloud</a:t>
            </a:r>
          </a:p>
          <a:p>
            <a:pPr marL="4000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Methodology on the Spring System:</a:t>
            </a:r>
          </a:p>
          <a:p>
            <a:pPr marL="800100"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Physical data center and provides virtual machines to users.</a:t>
            </a:r>
          </a:p>
          <a:p>
            <a:pPr marL="800100"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Consists of two major modules, VMM (Virtual Machine Monitor) and an auditor</a:t>
            </a:r>
          </a:p>
          <a:p>
            <a:pPr marL="800100"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Provider Profit = Payment from user - Total provider cost</a:t>
            </a:r>
          </a:p>
          <a:p>
            <a:pPr marL="914400" lvl="2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7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C1B04-916F-4813-BE8F-30F34E39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3F01-BD85-45E1-AE49-5FFDA5D97E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3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EABF-8937-4037-A052-F7B385AC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Experimental Setup in Amazon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A7A71-0732-4F25-8281-6B69D603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Two virtual-machine types provided by EC2: small and medium instances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D7894D92-721B-454F-A014-1BD94A0E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314" y="3282361"/>
            <a:ext cx="5915474" cy="224322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F418FA7-AF4C-49BD-AAE3-48AF11BE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3F01-BD85-45E1-AE49-5FFDA5D97E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3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7E66-9CB1-4991-99D6-8F39200A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Experimental Setup in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817FC-4C3A-4891-8B14-DE16F058B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584" y="1879329"/>
            <a:ext cx="8915400" cy="3777622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VirtualBox to implement a virtual machine in Spring.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host OS is Windows Server 2003; the guest OS is Fedora 10.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eight-core machine to evaluate the single-machine benchmarks, and a cluster consisting of 32 four-core machines to evaluate Hadoop.</a:t>
            </a:r>
          </a:p>
          <a:p>
            <a:pPr lvl="1"/>
            <a:endParaRPr lang="en-US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B8A5541C-BF65-47F8-BAF1-8E73C5C47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134" y="3768140"/>
            <a:ext cx="4260154" cy="225537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9012A5-52E0-496A-B354-AD423ED4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3F01-BD85-45E1-AE49-5FFDA5D97E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324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1474</TotalTime>
  <Words>877</Words>
  <Application>Microsoft Office PowerPoint</Application>
  <PresentationFormat>Widescreen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Wisp</vt:lpstr>
      <vt:lpstr>Distributed Systems Meet Economics: Pricing in the Cloud</vt:lpstr>
      <vt:lpstr>Introduction </vt:lpstr>
      <vt:lpstr>Background on Pricing  </vt:lpstr>
      <vt:lpstr>Pay-as-you-go Model :</vt:lpstr>
      <vt:lpstr>Workloads </vt:lpstr>
      <vt:lpstr>Contd…</vt:lpstr>
      <vt:lpstr>Methodologies</vt:lpstr>
      <vt:lpstr>Experimental Setup in Amazon EC2</vt:lpstr>
      <vt:lpstr>Experimental Setup in Spring</vt:lpstr>
      <vt:lpstr>Contd…</vt:lpstr>
      <vt:lpstr>User Optimization on EC2</vt:lpstr>
      <vt:lpstr>Provider Optimization on Spring</vt:lpstr>
      <vt:lpstr>Observations</vt:lpstr>
      <vt:lpstr>Pricing Fairness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Shubham, Sachin</dc:creator>
  <cp:lastModifiedBy>Shubham, Sachin</cp:lastModifiedBy>
  <cp:revision>31</cp:revision>
  <dcterms:created xsi:type="dcterms:W3CDTF">2021-11-09T22:44:30Z</dcterms:created>
  <dcterms:modified xsi:type="dcterms:W3CDTF">2021-11-10T23:19:01Z</dcterms:modified>
</cp:coreProperties>
</file>