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59" r:id="rId5"/>
    <p:sldId id="260" r:id="rId6"/>
    <p:sldId id="275" r:id="rId7"/>
    <p:sldId id="262" r:id="rId8"/>
    <p:sldId id="271" r:id="rId9"/>
    <p:sldId id="272" r:id="rId10"/>
    <p:sldId id="276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39E"/>
    <a:srgbClr val="11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722FF-A359-4842-8E18-427B1E7C1B48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CACAFF9-3D4C-4063-A944-05FEFAEF2E7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Chennai</a:t>
          </a:r>
          <a:endParaRPr lang="en-GB" dirty="0">
            <a:solidFill>
              <a:schemeClr val="tx1"/>
            </a:solidFill>
          </a:endParaRPr>
        </a:p>
      </dgm:t>
    </dgm:pt>
    <dgm:pt modelId="{2C7F2965-53A3-4649-AACE-AA49F241E6E6}" type="parTrans" cxnId="{C0A42455-E3B6-463E-8204-8AE5E9910639}">
      <dgm:prSet/>
      <dgm:spPr/>
      <dgm:t>
        <a:bodyPr/>
        <a:lstStyle/>
        <a:p>
          <a:endParaRPr lang="en-GB"/>
        </a:p>
      </dgm:t>
    </dgm:pt>
    <dgm:pt modelId="{AD8BA6AD-DA66-4C27-813D-A6B1C9C6F40C}" type="sibTrans" cxnId="{C0A42455-E3B6-463E-8204-8AE5E9910639}">
      <dgm:prSet/>
      <dgm:spPr/>
      <dgm:t>
        <a:bodyPr/>
        <a:lstStyle/>
        <a:p>
          <a:endParaRPr lang="en-GB"/>
        </a:p>
      </dgm:t>
    </dgm:pt>
    <dgm:pt modelId="{97777233-1B1E-44D5-9A07-90B6C7A55AB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Mysuru</a:t>
          </a:r>
          <a:endParaRPr lang="en-GB" dirty="0">
            <a:solidFill>
              <a:schemeClr val="tx1"/>
            </a:solidFill>
          </a:endParaRPr>
        </a:p>
      </dgm:t>
    </dgm:pt>
    <dgm:pt modelId="{88055C77-A7D8-40E4-8D3A-A425EEE30BEF}" type="parTrans" cxnId="{BB432C23-323D-4C9F-A2AD-09814AD359F9}">
      <dgm:prSet/>
      <dgm:spPr/>
      <dgm:t>
        <a:bodyPr/>
        <a:lstStyle/>
        <a:p>
          <a:endParaRPr lang="en-GB"/>
        </a:p>
      </dgm:t>
    </dgm:pt>
    <dgm:pt modelId="{4A5C3553-4AF3-46B8-9B28-26C657BAEA32}" type="sibTrans" cxnId="{BB432C23-323D-4C9F-A2AD-09814AD359F9}">
      <dgm:prSet/>
      <dgm:spPr/>
      <dgm:t>
        <a:bodyPr/>
        <a:lstStyle/>
        <a:p>
          <a:endParaRPr lang="en-GB"/>
        </a:p>
      </dgm:t>
    </dgm:pt>
    <dgm:pt modelId="{079BDF4A-AAEA-4C6F-9DE6-140FAA9BDB78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Coimbatore</a:t>
          </a:r>
          <a:endParaRPr lang="en-GB" dirty="0">
            <a:solidFill>
              <a:schemeClr val="bg1"/>
            </a:solidFill>
          </a:endParaRPr>
        </a:p>
      </dgm:t>
    </dgm:pt>
    <dgm:pt modelId="{77F0B6F0-049D-4675-B639-90D541CBE094}" type="parTrans" cxnId="{A176B044-4BBE-4930-9E53-0AB5341B1BDF}">
      <dgm:prSet/>
      <dgm:spPr/>
      <dgm:t>
        <a:bodyPr/>
        <a:lstStyle/>
        <a:p>
          <a:endParaRPr lang="en-GB"/>
        </a:p>
      </dgm:t>
    </dgm:pt>
    <dgm:pt modelId="{C2165D8F-C5F9-4C4B-BBF6-BAD392250F08}" type="sibTrans" cxnId="{A176B044-4BBE-4930-9E53-0AB5341B1BDF}">
      <dgm:prSet/>
      <dgm:spPr/>
      <dgm:t>
        <a:bodyPr/>
        <a:lstStyle/>
        <a:p>
          <a:endParaRPr lang="en-GB"/>
        </a:p>
      </dgm:t>
    </dgm:pt>
    <dgm:pt modelId="{3C248E56-7A88-49B5-B7D1-655ECF6171E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Mangalore</a:t>
          </a:r>
          <a:endParaRPr lang="en-GB" dirty="0"/>
        </a:p>
      </dgm:t>
    </dgm:pt>
    <dgm:pt modelId="{13FD81E9-D70D-4C44-8B9C-0B9BF24157E8}" type="parTrans" cxnId="{F1EF376D-9E80-418E-869D-86752BDD7B41}">
      <dgm:prSet/>
      <dgm:spPr/>
      <dgm:t>
        <a:bodyPr/>
        <a:lstStyle/>
        <a:p>
          <a:endParaRPr lang="en-GB"/>
        </a:p>
      </dgm:t>
    </dgm:pt>
    <dgm:pt modelId="{C1A4F058-FF2D-4618-9F6F-BB85D45313DE}" type="sibTrans" cxnId="{F1EF376D-9E80-418E-869D-86752BDD7B41}">
      <dgm:prSet/>
      <dgm:spPr/>
      <dgm:t>
        <a:bodyPr/>
        <a:lstStyle/>
        <a:p>
          <a:endParaRPr lang="en-GB"/>
        </a:p>
      </dgm:t>
    </dgm:pt>
    <dgm:pt modelId="{D5B3D5D7-49E3-4F0A-B6D5-15BD743DA7B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Visakhapatnam</a:t>
          </a:r>
          <a:endParaRPr lang="en-GB" dirty="0"/>
        </a:p>
      </dgm:t>
    </dgm:pt>
    <dgm:pt modelId="{D78FBE60-2B59-4E87-9A85-74F4692B8A68}" type="parTrans" cxnId="{F48F8759-9783-4769-A9EB-16107D54E7C7}">
      <dgm:prSet/>
      <dgm:spPr/>
      <dgm:t>
        <a:bodyPr/>
        <a:lstStyle/>
        <a:p>
          <a:endParaRPr lang="en-GB"/>
        </a:p>
      </dgm:t>
    </dgm:pt>
    <dgm:pt modelId="{F680C270-4AE8-4E43-A372-C28DEE741CAE}" type="sibTrans" cxnId="{F48F8759-9783-4769-A9EB-16107D54E7C7}">
      <dgm:prSet/>
      <dgm:spPr/>
      <dgm:t>
        <a:bodyPr/>
        <a:lstStyle/>
        <a:p>
          <a:endParaRPr lang="en-GB"/>
        </a:p>
      </dgm:t>
    </dgm:pt>
    <dgm:pt modelId="{F6623E6E-A4B9-4C96-A6A1-9C1B31ACC58B}">
      <dgm:prSet phldrT="[Text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dirty="0"/>
            <a:t>Vijayawada</a:t>
          </a:r>
          <a:endParaRPr lang="en-GB" dirty="0"/>
        </a:p>
      </dgm:t>
    </dgm:pt>
    <dgm:pt modelId="{28CB5182-BE37-4288-A7E2-1CA352B3260A}" type="parTrans" cxnId="{7CE74B14-B8C6-43D6-8A74-18B7A81EBF4D}">
      <dgm:prSet/>
      <dgm:spPr/>
      <dgm:t>
        <a:bodyPr/>
        <a:lstStyle/>
        <a:p>
          <a:endParaRPr lang="en-GB"/>
        </a:p>
      </dgm:t>
    </dgm:pt>
    <dgm:pt modelId="{D3B748B1-AA35-46D0-B182-EE27D6CCB8F3}" type="sibTrans" cxnId="{7CE74B14-B8C6-43D6-8A74-18B7A81EBF4D}">
      <dgm:prSet/>
      <dgm:spPr/>
      <dgm:t>
        <a:bodyPr/>
        <a:lstStyle/>
        <a:p>
          <a:endParaRPr lang="en-GB"/>
        </a:p>
      </dgm:t>
    </dgm:pt>
    <dgm:pt modelId="{8F7B8468-14F2-4316-B811-CFE9B2947647}">
      <dgm:prSet phldrT="[Text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dirty="0"/>
            <a:t>Trivandrum</a:t>
          </a:r>
          <a:endParaRPr lang="en-GB" dirty="0"/>
        </a:p>
      </dgm:t>
    </dgm:pt>
    <dgm:pt modelId="{12D5E3EF-591E-47F5-BE59-A529217AFDF8}" type="parTrans" cxnId="{47FDE8DB-2055-4B72-B5EF-C2F34F4BD69B}">
      <dgm:prSet/>
      <dgm:spPr/>
      <dgm:t>
        <a:bodyPr/>
        <a:lstStyle/>
        <a:p>
          <a:endParaRPr lang="en-GB"/>
        </a:p>
      </dgm:t>
    </dgm:pt>
    <dgm:pt modelId="{85134F5C-79A6-4BC2-A3A9-A5FCA4766878}" type="sibTrans" cxnId="{47FDE8DB-2055-4B72-B5EF-C2F34F4BD69B}">
      <dgm:prSet/>
      <dgm:spPr/>
      <dgm:t>
        <a:bodyPr/>
        <a:lstStyle/>
        <a:p>
          <a:endParaRPr lang="en-GB"/>
        </a:p>
      </dgm:t>
    </dgm:pt>
    <dgm:pt modelId="{AE3F46D3-006C-45ED-9A8B-EC8C1082ACA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Bengaluru</a:t>
          </a:r>
          <a:endParaRPr lang="en-GB" dirty="0">
            <a:solidFill>
              <a:schemeClr val="tx1"/>
            </a:solidFill>
          </a:endParaRPr>
        </a:p>
      </dgm:t>
    </dgm:pt>
    <dgm:pt modelId="{5F1B7838-1D0C-4231-9126-640146E4199A}" type="sibTrans" cxnId="{EAE97489-8178-4AFD-A713-08BF62CAF0E9}">
      <dgm:prSet/>
      <dgm:spPr/>
      <dgm:t>
        <a:bodyPr/>
        <a:lstStyle/>
        <a:p>
          <a:endParaRPr lang="en-GB"/>
        </a:p>
      </dgm:t>
    </dgm:pt>
    <dgm:pt modelId="{11D0FD97-D8D8-48D2-BD4F-BB33524EC0C9}" type="parTrans" cxnId="{EAE97489-8178-4AFD-A713-08BF62CAF0E9}">
      <dgm:prSet/>
      <dgm:spPr/>
      <dgm:t>
        <a:bodyPr/>
        <a:lstStyle/>
        <a:p>
          <a:endParaRPr lang="en-GB"/>
        </a:p>
      </dgm:t>
    </dgm:pt>
    <dgm:pt modelId="{903CEE60-2E11-4484-B390-EFE674D493C6}" type="pres">
      <dgm:prSet presAssocID="{A2D722FF-A359-4842-8E18-427B1E7C1B4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FAF0489-D40B-4A06-BF3D-0E29030A083D}" type="pres">
      <dgm:prSet presAssocID="{A2D722FF-A359-4842-8E18-427B1E7C1B48}" presName="dummyMaxCanvas" presStyleCnt="0"/>
      <dgm:spPr/>
    </dgm:pt>
    <dgm:pt modelId="{D340B8CD-142C-4BA2-BD4D-5905FDE14853}" type="pres">
      <dgm:prSet presAssocID="{A2D722FF-A359-4842-8E18-427B1E7C1B48}" presName="parentComposite" presStyleCnt="0"/>
      <dgm:spPr/>
    </dgm:pt>
    <dgm:pt modelId="{7B770208-F226-48E2-AA20-84C2E7320EDF}" type="pres">
      <dgm:prSet presAssocID="{A2D722FF-A359-4842-8E18-427B1E7C1B48}" presName="parent1" presStyleLbl="alignAccFollowNode1" presStyleIdx="0" presStyleCnt="4" custAng="314707" custLinFactY="20414" custLinFactNeighborX="19892" custLinFactNeighborY="100000">
        <dgm:presLayoutVars>
          <dgm:chMax val="4"/>
        </dgm:presLayoutVars>
      </dgm:prSet>
      <dgm:spPr/>
    </dgm:pt>
    <dgm:pt modelId="{18148B98-DB9C-4713-BB56-84074F9D567C}" type="pres">
      <dgm:prSet presAssocID="{A2D722FF-A359-4842-8E18-427B1E7C1B48}" presName="parent2" presStyleLbl="alignAccFollowNode1" presStyleIdx="1" presStyleCnt="4" custAng="283020" custLinFactNeighborX="35843" custLinFactNeighborY="43320">
        <dgm:presLayoutVars>
          <dgm:chMax val="4"/>
        </dgm:presLayoutVars>
      </dgm:prSet>
      <dgm:spPr/>
    </dgm:pt>
    <dgm:pt modelId="{7D7D9E00-83F7-42B9-8CEE-959349734345}" type="pres">
      <dgm:prSet presAssocID="{A2D722FF-A359-4842-8E18-427B1E7C1B48}" presName="childrenComposite" presStyleCnt="0"/>
      <dgm:spPr/>
    </dgm:pt>
    <dgm:pt modelId="{3E1EBB52-443C-4458-BE84-8CF2EC468739}" type="pres">
      <dgm:prSet presAssocID="{A2D722FF-A359-4842-8E18-427B1E7C1B48}" presName="dummyMaxCanvas_ChildArea" presStyleCnt="0"/>
      <dgm:spPr/>
    </dgm:pt>
    <dgm:pt modelId="{64C13C5E-2C8F-4770-88A4-315811985AF1}" type="pres">
      <dgm:prSet presAssocID="{A2D722FF-A359-4842-8E18-427B1E7C1B48}" presName="fulcrum" presStyleLbl="alignAccFollowNode1" presStyleIdx="2" presStyleCnt="4"/>
      <dgm:spPr>
        <a:solidFill>
          <a:srgbClr val="00B0F0">
            <a:alpha val="90000"/>
          </a:srgbClr>
        </a:solidFill>
      </dgm:spPr>
    </dgm:pt>
    <dgm:pt modelId="{6D3E00CA-3325-4351-B985-8224395B4EA1}" type="pres">
      <dgm:prSet presAssocID="{A2D722FF-A359-4842-8E18-427B1E7C1B48}" presName="balance_24" presStyleLbl="alignAccFollowNode1" presStyleIdx="3" presStyleCnt="4" custAng="459120">
        <dgm:presLayoutVars>
          <dgm:bulletEnabled val="1"/>
        </dgm:presLayoutVars>
      </dgm:prSet>
      <dgm:spPr/>
    </dgm:pt>
    <dgm:pt modelId="{9C08DCEA-F866-4ECD-B418-C880B5318805}" type="pres">
      <dgm:prSet presAssocID="{A2D722FF-A359-4842-8E18-427B1E7C1B48}" presName="right_24_1" presStyleLbl="node1" presStyleIdx="0" presStyleCnt="6" custAng="492160" custLinFactNeighborX="-505" custLinFactNeighborY="22420">
        <dgm:presLayoutVars>
          <dgm:bulletEnabled val="1"/>
        </dgm:presLayoutVars>
      </dgm:prSet>
      <dgm:spPr/>
    </dgm:pt>
    <dgm:pt modelId="{DDEB15A0-57A2-415E-9136-1FD412F942E6}" type="pres">
      <dgm:prSet presAssocID="{A2D722FF-A359-4842-8E18-427B1E7C1B48}" presName="right_24_2" presStyleLbl="node1" presStyleIdx="1" presStyleCnt="6" custAng="512720" custLinFactNeighborX="6060" custLinFactNeighborY="23665">
        <dgm:presLayoutVars>
          <dgm:bulletEnabled val="1"/>
        </dgm:presLayoutVars>
      </dgm:prSet>
      <dgm:spPr/>
    </dgm:pt>
    <dgm:pt modelId="{4377D80F-6F53-407B-A3ED-2236DBA42D3A}" type="pres">
      <dgm:prSet presAssocID="{A2D722FF-A359-4842-8E18-427B1E7C1B48}" presName="right_24_3" presStyleLbl="node1" presStyleIdx="2" presStyleCnt="6" custAng="529028" custLinFactNeighborX="10606" custLinFactNeighborY="23665">
        <dgm:presLayoutVars>
          <dgm:bulletEnabled val="1"/>
        </dgm:presLayoutVars>
      </dgm:prSet>
      <dgm:spPr/>
    </dgm:pt>
    <dgm:pt modelId="{66C54FAE-E419-4D4B-97FE-5878A83D6257}" type="pres">
      <dgm:prSet presAssocID="{A2D722FF-A359-4842-8E18-427B1E7C1B48}" presName="right_24_4" presStyleLbl="node1" presStyleIdx="3" presStyleCnt="6" custAng="478912" custLinFactNeighborX="16161" custLinFactNeighborY="26822">
        <dgm:presLayoutVars>
          <dgm:bulletEnabled val="1"/>
        </dgm:presLayoutVars>
      </dgm:prSet>
      <dgm:spPr/>
    </dgm:pt>
    <dgm:pt modelId="{F286B300-B9C1-4ADF-AB9C-72E46A236913}" type="pres">
      <dgm:prSet presAssocID="{A2D722FF-A359-4842-8E18-427B1E7C1B48}" presName="left_24_1" presStyleLbl="node1" presStyleIdx="4" presStyleCnt="6" custAng="460509" custLinFactNeighborX="2020" custLinFactNeighborY="-22419">
        <dgm:presLayoutVars>
          <dgm:bulletEnabled val="1"/>
        </dgm:presLayoutVars>
      </dgm:prSet>
      <dgm:spPr/>
    </dgm:pt>
    <dgm:pt modelId="{3A681412-D4A6-47E2-96DF-0C5F11FE6FCF}" type="pres">
      <dgm:prSet presAssocID="{A2D722FF-A359-4842-8E18-427B1E7C1B48}" presName="left_24_2" presStyleLbl="node1" presStyleIdx="5" presStyleCnt="6" custAng="483571" custLinFactNeighborX="6565" custLinFactNeighborY="-23664">
        <dgm:presLayoutVars>
          <dgm:bulletEnabled val="1"/>
        </dgm:presLayoutVars>
      </dgm:prSet>
      <dgm:spPr/>
    </dgm:pt>
  </dgm:ptLst>
  <dgm:cxnLst>
    <dgm:cxn modelId="{E140F201-B40A-4AC8-908D-3A239BC4C448}" type="presOf" srcId="{3C248E56-7A88-49B5-B7D1-655ECF6171E0}" destId="{9C08DCEA-F866-4ECD-B418-C880B5318805}" srcOrd="0" destOrd="0" presId="urn:microsoft.com/office/officeart/2005/8/layout/balance1"/>
    <dgm:cxn modelId="{7CE74B14-B8C6-43D6-8A74-18B7A81EBF4D}" srcId="{079BDF4A-AAEA-4C6F-9DE6-140FAA9BDB78}" destId="{F6623E6E-A4B9-4C96-A6A1-9C1B31ACC58B}" srcOrd="2" destOrd="0" parTransId="{28CB5182-BE37-4288-A7E2-1CA352B3260A}" sibTransId="{D3B748B1-AA35-46D0-B182-EE27D6CCB8F3}"/>
    <dgm:cxn modelId="{BB432C23-323D-4C9F-A2AD-09814AD359F9}" srcId="{AE3F46D3-006C-45ED-9A8B-EC8C1082ACAB}" destId="{97777233-1B1E-44D5-9A07-90B6C7A55AB3}" srcOrd="1" destOrd="0" parTransId="{88055C77-A7D8-40E4-8D3A-A425EEE30BEF}" sibTransId="{4A5C3553-4AF3-46B8-9B28-26C657BAEA32}"/>
    <dgm:cxn modelId="{DED6E12A-1588-451E-9F6F-11EE8C963B42}" type="presOf" srcId="{079BDF4A-AAEA-4C6F-9DE6-140FAA9BDB78}" destId="{18148B98-DB9C-4713-BB56-84074F9D567C}" srcOrd="0" destOrd="0" presId="urn:microsoft.com/office/officeart/2005/8/layout/balance1"/>
    <dgm:cxn modelId="{A176B044-4BBE-4930-9E53-0AB5341B1BDF}" srcId="{A2D722FF-A359-4842-8E18-427B1E7C1B48}" destId="{079BDF4A-AAEA-4C6F-9DE6-140FAA9BDB78}" srcOrd="1" destOrd="0" parTransId="{77F0B6F0-049D-4675-B639-90D541CBE094}" sibTransId="{C2165D8F-C5F9-4C4B-BBF6-BAD392250F08}"/>
    <dgm:cxn modelId="{F1EF376D-9E80-418E-869D-86752BDD7B41}" srcId="{079BDF4A-AAEA-4C6F-9DE6-140FAA9BDB78}" destId="{3C248E56-7A88-49B5-B7D1-655ECF6171E0}" srcOrd="0" destOrd="0" parTransId="{13FD81E9-D70D-4C44-8B9C-0B9BF24157E8}" sibTransId="{C1A4F058-FF2D-4618-9F6F-BB85D45313DE}"/>
    <dgm:cxn modelId="{C0A42455-E3B6-463E-8204-8AE5E9910639}" srcId="{AE3F46D3-006C-45ED-9A8B-EC8C1082ACAB}" destId="{4CACAFF9-3D4C-4063-A944-05FEFAEF2E7F}" srcOrd="0" destOrd="0" parTransId="{2C7F2965-53A3-4649-AACE-AA49F241E6E6}" sibTransId="{AD8BA6AD-DA66-4C27-813D-A6B1C9C6F40C}"/>
    <dgm:cxn modelId="{03DF9276-8465-40C6-9DD9-CAEB666F77D3}" type="presOf" srcId="{AE3F46D3-006C-45ED-9A8B-EC8C1082ACAB}" destId="{7B770208-F226-48E2-AA20-84C2E7320EDF}" srcOrd="0" destOrd="0" presId="urn:microsoft.com/office/officeart/2005/8/layout/balance1"/>
    <dgm:cxn modelId="{D8903F57-E3F1-4D18-A83D-88060201CB53}" type="presOf" srcId="{4CACAFF9-3D4C-4063-A944-05FEFAEF2E7F}" destId="{F286B300-B9C1-4ADF-AB9C-72E46A236913}" srcOrd="0" destOrd="0" presId="urn:microsoft.com/office/officeart/2005/8/layout/balance1"/>
    <dgm:cxn modelId="{F48F8759-9783-4769-A9EB-16107D54E7C7}" srcId="{079BDF4A-AAEA-4C6F-9DE6-140FAA9BDB78}" destId="{D5B3D5D7-49E3-4F0A-B6D5-15BD743DA7BE}" srcOrd="1" destOrd="0" parTransId="{D78FBE60-2B59-4E87-9A85-74F4692B8A68}" sibTransId="{F680C270-4AE8-4E43-A372-C28DEE741CAE}"/>
    <dgm:cxn modelId="{3C330186-6CB4-4EA2-8D18-4CA78E850910}" type="presOf" srcId="{A2D722FF-A359-4842-8E18-427B1E7C1B48}" destId="{903CEE60-2E11-4484-B390-EFE674D493C6}" srcOrd="0" destOrd="0" presId="urn:microsoft.com/office/officeart/2005/8/layout/balance1"/>
    <dgm:cxn modelId="{EAE97489-8178-4AFD-A713-08BF62CAF0E9}" srcId="{A2D722FF-A359-4842-8E18-427B1E7C1B48}" destId="{AE3F46D3-006C-45ED-9A8B-EC8C1082ACAB}" srcOrd="0" destOrd="0" parTransId="{11D0FD97-D8D8-48D2-BD4F-BB33524EC0C9}" sibTransId="{5F1B7838-1D0C-4231-9126-640146E4199A}"/>
    <dgm:cxn modelId="{64B5A3C2-8353-407D-824A-05BDE88D25D7}" type="presOf" srcId="{D5B3D5D7-49E3-4F0A-B6D5-15BD743DA7BE}" destId="{DDEB15A0-57A2-415E-9136-1FD412F942E6}" srcOrd="0" destOrd="0" presId="urn:microsoft.com/office/officeart/2005/8/layout/balance1"/>
    <dgm:cxn modelId="{F3F190CD-28E5-4C36-87F6-B547916C442C}" type="presOf" srcId="{97777233-1B1E-44D5-9A07-90B6C7A55AB3}" destId="{3A681412-D4A6-47E2-96DF-0C5F11FE6FCF}" srcOrd="0" destOrd="0" presId="urn:microsoft.com/office/officeart/2005/8/layout/balance1"/>
    <dgm:cxn modelId="{47FDE8DB-2055-4B72-B5EF-C2F34F4BD69B}" srcId="{079BDF4A-AAEA-4C6F-9DE6-140FAA9BDB78}" destId="{8F7B8468-14F2-4316-B811-CFE9B2947647}" srcOrd="3" destOrd="0" parTransId="{12D5E3EF-591E-47F5-BE59-A529217AFDF8}" sibTransId="{85134F5C-79A6-4BC2-A3A9-A5FCA4766878}"/>
    <dgm:cxn modelId="{779D95E1-4922-4272-8153-928C6CE5FFF1}" type="presOf" srcId="{8F7B8468-14F2-4316-B811-CFE9B2947647}" destId="{66C54FAE-E419-4D4B-97FE-5878A83D6257}" srcOrd="0" destOrd="0" presId="urn:microsoft.com/office/officeart/2005/8/layout/balance1"/>
    <dgm:cxn modelId="{64F822E5-7BCC-4617-9848-5BDC604DD6CB}" type="presOf" srcId="{F6623E6E-A4B9-4C96-A6A1-9C1B31ACC58B}" destId="{4377D80F-6F53-407B-A3ED-2236DBA42D3A}" srcOrd="0" destOrd="0" presId="urn:microsoft.com/office/officeart/2005/8/layout/balance1"/>
    <dgm:cxn modelId="{A48A82E6-7B76-4D42-922B-716FC374B689}" type="presParOf" srcId="{903CEE60-2E11-4484-B390-EFE674D493C6}" destId="{FFAF0489-D40B-4A06-BF3D-0E29030A083D}" srcOrd="0" destOrd="0" presId="urn:microsoft.com/office/officeart/2005/8/layout/balance1"/>
    <dgm:cxn modelId="{F26C4F79-3853-452A-B6EB-B0598FE7A50E}" type="presParOf" srcId="{903CEE60-2E11-4484-B390-EFE674D493C6}" destId="{D340B8CD-142C-4BA2-BD4D-5905FDE14853}" srcOrd="1" destOrd="0" presId="urn:microsoft.com/office/officeart/2005/8/layout/balance1"/>
    <dgm:cxn modelId="{08F23D3B-2A97-4F83-AE00-A6AF6B9BD245}" type="presParOf" srcId="{D340B8CD-142C-4BA2-BD4D-5905FDE14853}" destId="{7B770208-F226-48E2-AA20-84C2E7320EDF}" srcOrd="0" destOrd="0" presId="urn:microsoft.com/office/officeart/2005/8/layout/balance1"/>
    <dgm:cxn modelId="{3E4066CF-6AF2-4F17-85C1-12E22462725A}" type="presParOf" srcId="{D340B8CD-142C-4BA2-BD4D-5905FDE14853}" destId="{18148B98-DB9C-4713-BB56-84074F9D567C}" srcOrd="1" destOrd="0" presId="urn:microsoft.com/office/officeart/2005/8/layout/balance1"/>
    <dgm:cxn modelId="{3387F1AA-4124-4DE0-801D-2AD964A6E871}" type="presParOf" srcId="{903CEE60-2E11-4484-B390-EFE674D493C6}" destId="{7D7D9E00-83F7-42B9-8CEE-959349734345}" srcOrd="2" destOrd="0" presId="urn:microsoft.com/office/officeart/2005/8/layout/balance1"/>
    <dgm:cxn modelId="{1E5CB167-F6B7-45AB-AEE8-8EA9320B3DBA}" type="presParOf" srcId="{7D7D9E00-83F7-42B9-8CEE-959349734345}" destId="{3E1EBB52-443C-4458-BE84-8CF2EC468739}" srcOrd="0" destOrd="0" presId="urn:microsoft.com/office/officeart/2005/8/layout/balance1"/>
    <dgm:cxn modelId="{DE51B097-4688-440A-8A3C-7B80AD30D76B}" type="presParOf" srcId="{7D7D9E00-83F7-42B9-8CEE-959349734345}" destId="{64C13C5E-2C8F-4770-88A4-315811985AF1}" srcOrd="1" destOrd="0" presId="urn:microsoft.com/office/officeart/2005/8/layout/balance1"/>
    <dgm:cxn modelId="{B14EDC52-A8D1-49C0-A113-EB7A0B129F9B}" type="presParOf" srcId="{7D7D9E00-83F7-42B9-8CEE-959349734345}" destId="{6D3E00CA-3325-4351-B985-8224395B4EA1}" srcOrd="2" destOrd="0" presId="urn:microsoft.com/office/officeart/2005/8/layout/balance1"/>
    <dgm:cxn modelId="{1BE751A2-482F-4D96-ADB5-7C1137A8EABE}" type="presParOf" srcId="{7D7D9E00-83F7-42B9-8CEE-959349734345}" destId="{9C08DCEA-F866-4ECD-B418-C880B5318805}" srcOrd="3" destOrd="0" presId="urn:microsoft.com/office/officeart/2005/8/layout/balance1"/>
    <dgm:cxn modelId="{1CF0F062-1ADE-4E21-B6B5-37E585FCC895}" type="presParOf" srcId="{7D7D9E00-83F7-42B9-8CEE-959349734345}" destId="{DDEB15A0-57A2-415E-9136-1FD412F942E6}" srcOrd="4" destOrd="0" presId="urn:microsoft.com/office/officeart/2005/8/layout/balance1"/>
    <dgm:cxn modelId="{304DCADF-BBF5-4C58-B029-14FDB5E8B1B6}" type="presParOf" srcId="{7D7D9E00-83F7-42B9-8CEE-959349734345}" destId="{4377D80F-6F53-407B-A3ED-2236DBA42D3A}" srcOrd="5" destOrd="0" presId="urn:microsoft.com/office/officeart/2005/8/layout/balance1"/>
    <dgm:cxn modelId="{422C3D42-2AA9-4FDD-9564-5B31B2706FBD}" type="presParOf" srcId="{7D7D9E00-83F7-42B9-8CEE-959349734345}" destId="{66C54FAE-E419-4D4B-97FE-5878A83D6257}" srcOrd="6" destOrd="0" presId="urn:microsoft.com/office/officeart/2005/8/layout/balance1"/>
    <dgm:cxn modelId="{91D0492D-EDB5-4094-9D37-039733486054}" type="presParOf" srcId="{7D7D9E00-83F7-42B9-8CEE-959349734345}" destId="{F286B300-B9C1-4ADF-AB9C-72E46A236913}" srcOrd="7" destOrd="0" presId="urn:microsoft.com/office/officeart/2005/8/layout/balance1"/>
    <dgm:cxn modelId="{C6F46D34-6943-4353-8B21-7B7389AD88E9}" type="presParOf" srcId="{7D7D9E00-83F7-42B9-8CEE-959349734345}" destId="{3A681412-D4A6-47E2-96DF-0C5F11FE6FCF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70208-F226-48E2-AA20-84C2E7320EDF}">
      <dsp:nvSpPr>
        <dsp:cNvPr id="0" name=""/>
        <dsp:cNvSpPr/>
      </dsp:nvSpPr>
      <dsp:spPr>
        <a:xfrm rot="314707">
          <a:off x="3654815" y="1047924"/>
          <a:ext cx="1566481" cy="87026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Bengaluru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680304" y="1073413"/>
        <a:ext cx="1515503" cy="819289"/>
      </dsp:txXfrm>
    </dsp:sp>
    <dsp:sp modelId="{18148B98-DB9C-4713-BB56-84074F9D567C}">
      <dsp:nvSpPr>
        <dsp:cNvPr id="0" name=""/>
        <dsp:cNvSpPr/>
      </dsp:nvSpPr>
      <dsp:spPr>
        <a:xfrm rot="283020">
          <a:off x="6167381" y="376999"/>
          <a:ext cx="1566481" cy="870267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Coimbatore</a:t>
          </a:r>
          <a:endParaRPr lang="en-GB" sz="2200" kern="1200" dirty="0">
            <a:solidFill>
              <a:schemeClr val="bg1"/>
            </a:solidFill>
          </a:endParaRPr>
        </a:p>
      </dsp:txBody>
      <dsp:txXfrm>
        <a:off x="6192870" y="402488"/>
        <a:ext cx="1515503" cy="819289"/>
      </dsp:txXfrm>
    </dsp:sp>
    <dsp:sp modelId="{64C13C5E-2C8F-4770-88A4-315811985AF1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00CA-3325-4351-B985-8224395B4EA1}">
      <dsp:nvSpPr>
        <dsp:cNvPr id="0" name=""/>
        <dsp:cNvSpPr/>
      </dsp:nvSpPr>
      <dsp:spPr>
        <a:xfrm rot="69912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8DCEA-F866-4ECD-B418-C880B5318805}">
      <dsp:nvSpPr>
        <dsp:cNvPr id="0" name=""/>
        <dsp:cNvSpPr/>
      </dsp:nvSpPr>
      <dsp:spPr>
        <a:xfrm rot="732160">
          <a:off x="5647352" y="3069834"/>
          <a:ext cx="1554575" cy="53686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Mangalore</a:t>
          </a:r>
          <a:endParaRPr lang="en-GB" sz="1700" kern="1200" dirty="0"/>
        </a:p>
      </dsp:txBody>
      <dsp:txXfrm>
        <a:off x="5673560" y="3096042"/>
        <a:ext cx="1502159" cy="484448"/>
      </dsp:txXfrm>
    </dsp:sp>
    <dsp:sp modelId="{DDEB15A0-57A2-415E-9136-1FD412F942E6}">
      <dsp:nvSpPr>
        <dsp:cNvPr id="0" name=""/>
        <dsp:cNvSpPr/>
      </dsp:nvSpPr>
      <dsp:spPr>
        <a:xfrm rot="752720">
          <a:off x="5795134" y="2503475"/>
          <a:ext cx="1554575" cy="53686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Visakhapatnam</a:t>
          </a:r>
          <a:endParaRPr lang="en-GB" sz="1700" kern="1200" dirty="0"/>
        </a:p>
      </dsp:txBody>
      <dsp:txXfrm>
        <a:off x="5821342" y="2529683"/>
        <a:ext cx="1502159" cy="484448"/>
      </dsp:txXfrm>
    </dsp:sp>
    <dsp:sp modelId="{4377D80F-6F53-407B-A3ED-2236DBA42D3A}">
      <dsp:nvSpPr>
        <dsp:cNvPr id="0" name=""/>
        <dsp:cNvSpPr/>
      </dsp:nvSpPr>
      <dsp:spPr>
        <a:xfrm rot="769028">
          <a:off x="5910848" y="1929098"/>
          <a:ext cx="1554575" cy="53686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700" kern="1200" dirty="0"/>
            <a:t>Vijayawada</a:t>
          </a:r>
          <a:endParaRPr lang="en-GB" sz="1700" kern="1200" dirty="0"/>
        </a:p>
      </dsp:txBody>
      <dsp:txXfrm>
        <a:off x="5937056" y="1955306"/>
        <a:ext cx="1502159" cy="484448"/>
      </dsp:txXfrm>
    </dsp:sp>
    <dsp:sp modelId="{66C54FAE-E419-4D4B-97FE-5878A83D6257}">
      <dsp:nvSpPr>
        <dsp:cNvPr id="0" name=""/>
        <dsp:cNvSpPr/>
      </dsp:nvSpPr>
      <dsp:spPr>
        <a:xfrm rot="718912">
          <a:off x="6042588" y="1375053"/>
          <a:ext cx="1554575" cy="53686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700" kern="1200" dirty="0"/>
            <a:t>Trivandrum</a:t>
          </a:r>
          <a:endParaRPr lang="en-GB" sz="1700" kern="1200" dirty="0"/>
        </a:p>
      </dsp:txBody>
      <dsp:txXfrm>
        <a:off x="6068796" y="1401261"/>
        <a:ext cx="1502159" cy="484448"/>
      </dsp:txXfrm>
    </dsp:sp>
    <dsp:sp modelId="{F286B300-B9C1-4ADF-AB9C-72E46A236913}">
      <dsp:nvSpPr>
        <dsp:cNvPr id="0" name=""/>
        <dsp:cNvSpPr/>
      </dsp:nvSpPr>
      <dsp:spPr>
        <a:xfrm rot="700509">
          <a:off x="3424760" y="2624423"/>
          <a:ext cx="1554575" cy="536864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Chennai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3450968" y="2650631"/>
        <a:ext cx="1502159" cy="484448"/>
      </dsp:txXfrm>
    </dsp:sp>
    <dsp:sp modelId="{3A681412-D4A6-47E2-96DF-0C5F11FE6FCF}">
      <dsp:nvSpPr>
        <dsp:cNvPr id="0" name=""/>
        <dsp:cNvSpPr/>
      </dsp:nvSpPr>
      <dsp:spPr>
        <a:xfrm rot="723571">
          <a:off x="3540458" y="2042029"/>
          <a:ext cx="1554575" cy="536864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Mysuru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3566666" y="2068237"/>
        <a:ext cx="1502159" cy="484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552A-C9A1-CDD3-FD9A-72D923AB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5140B-1E60-D44D-B31F-A9E1E3BD7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1116-A286-F8D8-8D0A-0D497C2D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64F5-D0EF-4D8B-A3D9-081BD710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0848-AF07-8C8F-A040-6D06FBBE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44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A4A-2DA3-C28F-9CCC-FB1C70F7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DCA01-435B-A815-7AF9-63AF4258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54FC-2FDD-163B-1991-F7EA5140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84BD-E9B5-CE10-E186-513D150D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7707-6094-E4CD-A521-86F578D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0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96454-4859-778D-B7F1-3EA6AADA2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7DDB-C0E1-FCC6-EE31-9039A300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72FF-5EC4-5B6E-F197-FB8642EF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37F2-2CA9-24C9-2093-EE77B86C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12F1-C687-C7B2-8C71-E6B6EA1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6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048D-9311-CC79-36DE-8D197015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1573-8F7C-7580-99F4-A5A53F26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D8E6-67B9-692D-B4FA-B3C91BD5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058A-9743-A849-2C42-2B54C1BC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6CDB-AADE-1688-021A-DFA6760B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C5A2-19CD-07C7-B38F-A9560784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BFDF8-4523-ED5A-3FE8-380B85E4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F5C1-9108-F8EB-7C73-4C9E4202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59C7-4676-4CF5-16B7-A50DDCDE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55CC-3D0C-2ED5-A582-373050B2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0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F9F9-4925-D819-21CD-D9BABB02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AEE2-ED80-9A54-FAB6-0F8D6090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A317-877E-6544-5C28-E7A02255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0CA8C-FF3C-65EB-0DFB-F3BC822F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E4ADA-CF3E-B6B1-7673-BD875318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C96B-603C-F4C0-A12E-E8ECC76D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9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5ACA-C6E1-CE55-C1AB-5988CC0A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A03A5-77F9-4BD6-2541-432D6E9E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2948-CD40-0511-5802-28022498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BD88D-790B-882A-45D9-93527398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D67DB-0C01-170D-E7D5-759A329C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6EA47-23D6-53E7-5E6F-336629D2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EF366-C76D-537E-53B1-DE1CC246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EC11F-30FD-AA45-5E75-21A3247B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7B0C-070A-EDFA-21E4-CF8A0621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AA7B-5D0E-14F1-EEFA-E37B905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3B546-81CC-BEAF-35B4-AEA5C1C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E097-9BC1-01FB-5CA5-925C2241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5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98604-E27F-8FEC-A9B5-E20C87B0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73336-C80D-66E4-6428-C1D39839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5B56-8B4F-C983-E744-948B7306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72-2231-420A-793F-D9BA753B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6AFE-49B0-F2C9-9843-8320B274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AC50-A761-1DBE-8582-5BAAED51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EABA-272E-4C46-420C-A7132907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DA283-276B-0C86-E31F-A873DE39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E0A8-57D8-B7FE-74AF-CDD5BC9C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7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6EDA-8E43-1715-6189-A180BD5F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609C5-AC03-1812-1722-5FE7BE2D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F4E1-1130-A2C5-4394-C20670E3F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47668-A6D6-21C9-3B2F-33FE72BB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AA6B8-1675-519A-CD2D-252D8F89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166B3-A10B-683E-D8A2-D5B96915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6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B91AB-43FD-1E36-CB88-E1972E8C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E625-319E-30C4-C3C2-43CC2DF3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9551-1E8E-8AC4-1AC7-81013D95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AF5A-EBB3-4F8D-AB90-BB4D5E246EAB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C687-9E98-0A4B-56CF-C4EA6CB5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CA42-B82C-58DA-4156-2691F5FEC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786E-4FDE-450A-9633-4F2B4268B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6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8B54-3B60-ABCE-4284-86769615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42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Promotions analysis to provide tangible Insights to sales Director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010F8-B2FA-5E68-1C8A-FB33A1A2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0653"/>
            <a:ext cx="9144000" cy="4692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Done By – Sachin Sahadev Singh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CD54-8803-246D-3E28-BB30C1EA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Product and Category Analysis: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43AA-7249-B0D1-366B-2ABD5541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Which product categories saw the most significant lift in sales from the promotions?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Are there specific products that respond exceptionally well or poorly to promotions?  What is the correlation between product category and promotion type effect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5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3457-4649-4D17-4A27-1B0215C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Best Category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CB995-B385-9AA9-27BC-A2974C3F0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052" y="1754180"/>
            <a:ext cx="4531895" cy="4113107"/>
          </a:xfrm>
        </p:spPr>
      </p:pic>
    </p:spTree>
    <p:extLst>
      <p:ext uri="{BB962C8B-B14F-4D97-AF65-F5344CB8AC3E}">
        <p14:creationId xmlns:p14="http://schemas.microsoft.com/office/powerpoint/2010/main" val="159596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1C7B-FCD4-B1AC-1200-01D01227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29" y="2766218"/>
            <a:ext cx="4473742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GB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6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416C-61E0-3D0E-063C-92AA830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to Achieve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6F03-296C-98B3-2E39-37083A09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Store Performance Analysis: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Which are the top 10 and Bottom 10 stores in terms of Incremental Revenue (IR) and Incremental Sold Units (ISU) generated from the promotions?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How does the performance of stores vary by city? Are there any common characteristics among the top-performing stores that could be leveraged across other stores?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DEE0-1CCC-84F2-7108-1567168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vs Bottom Stores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74DFA-6845-5B7C-0B20-C8ADC59BB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21" y="2094527"/>
            <a:ext cx="3482642" cy="3749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6A014-9F2E-7655-9FB9-3A66FC36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34" y="2094527"/>
            <a:ext cx="3482643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6EA4-791B-F84E-57AC-62EE23C6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610" y="8223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Store Insights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FE89B4-5931-C8DF-C8E0-6F6DD26CD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9743"/>
              </p:ext>
            </p:extLst>
          </p:nvPr>
        </p:nvGraphicFramePr>
        <p:xfrm>
          <a:off x="838200" y="18416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69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21AE-10E0-EDB8-B275-BC4CC6A9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22" y="266271"/>
            <a:ext cx="2102708" cy="10270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Why??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FDC4E6-94F9-48A1-F144-A7F81DADE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692254"/>
              </p:ext>
            </p:extLst>
          </p:nvPr>
        </p:nvGraphicFramePr>
        <p:xfrm>
          <a:off x="1688973" y="1509456"/>
          <a:ext cx="8550441" cy="264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147">
                  <a:extLst>
                    <a:ext uri="{9D8B030D-6E8A-4147-A177-3AD203B41FA5}">
                      <a16:colId xmlns:a16="http://schemas.microsoft.com/office/drawing/2014/main" val="2364586486"/>
                    </a:ext>
                  </a:extLst>
                </a:gridCol>
                <a:gridCol w="2850147">
                  <a:extLst>
                    <a:ext uri="{9D8B030D-6E8A-4147-A177-3AD203B41FA5}">
                      <a16:colId xmlns:a16="http://schemas.microsoft.com/office/drawing/2014/main" val="193753036"/>
                    </a:ext>
                  </a:extLst>
                </a:gridCol>
                <a:gridCol w="2850147">
                  <a:extLst>
                    <a:ext uri="{9D8B030D-6E8A-4147-A177-3AD203B41FA5}">
                      <a16:colId xmlns:a16="http://schemas.microsoft.com/office/drawing/2014/main" val="3284246928"/>
                    </a:ext>
                  </a:extLst>
                </a:gridCol>
              </a:tblGrid>
              <a:tr h="727242">
                <a:tc>
                  <a:txBody>
                    <a:bodyPr/>
                    <a:lstStyle/>
                    <a:p>
                      <a:r>
                        <a:rPr lang="en-US" dirty="0"/>
                        <a:t>Factors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Cities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Bottom Cities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43210"/>
                  </a:ext>
                </a:extLst>
              </a:tr>
              <a:tr h="727242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Geographical Location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Inland Cities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Coastal Cities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41215"/>
                  </a:ext>
                </a:extLst>
              </a:tr>
              <a:tr h="727242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 Focus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hubs and industrial centers (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technology, manufacturing, and services)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diverse economies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agriculture, fishing, manufacturing, and trade)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761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F6C342D-DBA9-5C3D-8E61-0CA5DAEA494D}"/>
              </a:ext>
            </a:extLst>
          </p:cNvPr>
          <p:cNvSpPr/>
          <p:nvPr/>
        </p:nvSpPr>
        <p:spPr>
          <a:xfrm>
            <a:off x="6399831" y="4865776"/>
            <a:ext cx="56576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Location</a:t>
            </a:r>
          </a:p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Profession of Majority People</a:t>
            </a:r>
          </a:p>
          <a:p>
            <a:pPr algn="ctr"/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10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E3D-7CE0-CC18-F991-DA4663F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Promotion Type Analysis: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09A8-62D6-2A7D-DAEF-5A9C4BC5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What are the top 2 and Bottom 2 promotion types that resulted in the highest Incremental Revenue and impact on Incremental Sold Units?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Is there a significant difference in the performance of discount-based promotions versus BOGOF (Buy One Get One Free) or cashback promotions?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Which promotions strike the best balance between Incremental Sold Units and maintaining healthy margins?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5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872B3-F3AF-91AC-2479-F70F0C5DB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473" y="1138989"/>
            <a:ext cx="9119054" cy="51401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A13D62-8CDF-7297-0EF8-6E62E35C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276" y="140536"/>
            <a:ext cx="4361448" cy="9984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Quantity Impact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55D8A2-347F-4920-F4EF-FC241A99F9E3}"/>
              </a:ext>
            </a:extLst>
          </p:cNvPr>
          <p:cNvSpPr/>
          <p:nvPr/>
        </p:nvSpPr>
        <p:spPr>
          <a:xfrm>
            <a:off x="7194885" y="1524000"/>
            <a:ext cx="216568" cy="216568"/>
          </a:xfrm>
          <a:prstGeom prst="ellipse">
            <a:avLst/>
          </a:prstGeom>
          <a:solidFill>
            <a:srgbClr val="118DFF"/>
          </a:solidFill>
          <a:ln>
            <a:solidFill>
              <a:srgbClr val="118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FFD9C2-B6F3-C297-EE9B-D760E02A2A29}"/>
              </a:ext>
            </a:extLst>
          </p:cNvPr>
          <p:cNvSpPr/>
          <p:nvPr/>
        </p:nvSpPr>
        <p:spPr>
          <a:xfrm>
            <a:off x="7194885" y="1816950"/>
            <a:ext cx="216568" cy="216568"/>
          </a:xfrm>
          <a:prstGeom prst="ellipse">
            <a:avLst/>
          </a:prstGeom>
          <a:solidFill>
            <a:srgbClr val="12239E"/>
          </a:solidFill>
          <a:ln>
            <a:solidFill>
              <a:srgbClr val="1223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99878-1F91-F8B8-43F7-B27487FBAC05}"/>
              </a:ext>
            </a:extLst>
          </p:cNvPr>
          <p:cNvSpPr/>
          <p:nvPr/>
        </p:nvSpPr>
        <p:spPr>
          <a:xfrm>
            <a:off x="7347270" y="1463007"/>
            <a:ext cx="24981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 sold before promo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035CB-1356-DDAF-FE73-9D1F698AE349}"/>
              </a:ext>
            </a:extLst>
          </p:cNvPr>
          <p:cNvSpPr/>
          <p:nvPr/>
        </p:nvSpPr>
        <p:spPr>
          <a:xfrm>
            <a:off x="7347270" y="1755957"/>
            <a:ext cx="2351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 sold after promo</a:t>
            </a:r>
          </a:p>
        </p:txBody>
      </p:sp>
    </p:spTree>
    <p:extLst>
      <p:ext uri="{BB962C8B-B14F-4D97-AF65-F5344CB8AC3E}">
        <p14:creationId xmlns:p14="http://schemas.microsoft.com/office/powerpoint/2010/main" val="12672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9E3C-C072-EF75-8BE6-0776B285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Promotions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61524-7537-45FB-ED14-68D04B92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36" y="1693597"/>
            <a:ext cx="2359449" cy="552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8D41C3-CE20-7677-942C-D6B2A16B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5" y="2234382"/>
            <a:ext cx="5852667" cy="632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06AEEA-DF3D-A20D-E161-6CE11B34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36" y="2866897"/>
            <a:ext cx="2354784" cy="1661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5DBE7D-5773-3C5A-5BE8-86D5F6F3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454" y="3407682"/>
            <a:ext cx="2388653" cy="5944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83B317-8ABD-0FEC-64CA-423F6C932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057" y="4008916"/>
            <a:ext cx="5723116" cy="5944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86FE3D-EC02-0D7A-4B36-06F4BE357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944" y="4603328"/>
            <a:ext cx="2347163" cy="62489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4A4FC37-B44A-DCC5-A261-B38EC8A0BB5B}"/>
              </a:ext>
            </a:extLst>
          </p:cNvPr>
          <p:cNvSpPr/>
          <p:nvPr/>
        </p:nvSpPr>
        <p:spPr>
          <a:xfrm>
            <a:off x="10459003" y="3844457"/>
            <a:ext cx="894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B002CB-463F-6B9C-3634-47FDE8844961}"/>
              </a:ext>
            </a:extLst>
          </p:cNvPr>
          <p:cNvSpPr/>
          <p:nvPr/>
        </p:nvSpPr>
        <p:spPr>
          <a:xfrm>
            <a:off x="7084015" y="2087520"/>
            <a:ext cx="142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3.5X</a:t>
            </a:r>
          </a:p>
        </p:txBody>
      </p:sp>
    </p:spTree>
    <p:extLst>
      <p:ext uri="{BB962C8B-B14F-4D97-AF65-F5344CB8AC3E}">
        <p14:creationId xmlns:p14="http://schemas.microsoft.com/office/powerpoint/2010/main" val="237554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CBCF-59F9-7A0E-E632-F6D35B0D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Promotions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303C1-CEA3-8FC2-6AA5-DB91646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6" y="1791882"/>
            <a:ext cx="2355855" cy="644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39DA9-A378-DEEF-A93A-719DF7DF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9" y="2436408"/>
            <a:ext cx="5715495" cy="617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ABB27-1721-ED2E-1198-F4D8753E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56" y="3053681"/>
            <a:ext cx="2347163" cy="1638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69018-F48B-7FC2-7934-EA5E3D294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293" y="3436322"/>
            <a:ext cx="2320561" cy="602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E4E03-CF49-12E5-2C77-D51CDD419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588" y="4038354"/>
            <a:ext cx="5707875" cy="602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F2A45-2C34-7B2D-6C94-196DB71FC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293" y="4621334"/>
            <a:ext cx="2354784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275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Promotions analysis to provide tangible Insights to sales Director</vt:lpstr>
      <vt:lpstr>Task to Achieve </vt:lpstr>
      <vt:lpstr>Top vs Bottom Stores</vt:lpstr>
      <vt:lpstr>Store Insights</vt:lpstr>
      <vt:lpstr>Why??</vt:lpstr>
      <vt:lpstr>Promotion Type Analysis:</vt:lpstr>
      <vt:lpstr>Quantity Impact</vt:lpstr>
      <vt:lpstr>Top Promotions</vt:lpstr>
      <vt:lpstr>Bottom Promotions</vt:lpstr>
      <vt:lpstr>Product and Category Analysis:</vt:lpstr>
      <vt:lpstr>Best Category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Singh</dc:creator>
  <cp:lastModifiedBy>Sachin Singh</cp:lastModifiedBy>
  <cp:revision>7</cp:revision>
  <dcterms:created xsi:type="dcterms:W3CDTF">2024-02-25T19:47:38Z</dcterms:created>
  <dcterms:modified xsi:type="dcterms:W3CDTF">2024-03-03T09:19:42Z</dcterms:modified>
</cp:coreProperties>
</file>