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24cse033@iitj.ac.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Autofit/>
          </a:bodyPr>
          <a:lstStyle/>
          <a:p>
            <a:pPr algn="ctr"/>
            <a:br>
              <a:rPr lang="en-US" sz="3200" dirty="0"/>
            </a:br>
            <a:r>
              <a:rPr lang="en-US" sz="3200" dirty="0"/>
              <a:t>GCP Virtual Machine Setup with Auto-Scaling and Security</a:t>
            </a:r>
            <a:br>
              <a:rPr lang="en-US" sz="11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5102" y="3806821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Step-by-step implementation &amp; demonstration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66E0A-8CA3-CFD7-82B8-AB3E89872C00}"/>
              </a:ext>
            </a:extLst>
          </p:cNvPr>
          <p:cNvSpPr txBox="1"/>
          <p:nvPr/>
        </p:nvSpPr>
        <p:spPr>
          <a:xfrm>
            <a:off x="8099" y="214045"/>
            <a:ext cx="12192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Virtualization and Cloud Computing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3FA2E-B949-0D30-BF0F-D49E12BC62DB}"/>
              </a:ext>
            </a:extLst>
          </p:cNvPr>
          <p:cNvSpPr/>
          <p:nvPr/>
        </p:nvSpPr>
        <p:spPr>
          <a:xfrm>
            <a:off x="4218006" y="1141572"/>
            <a:ext cx="3772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 2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675FE8-857D-3D75-57A7-DC9929F0C245}"/>
              </a:ext>
            </a:extLst>
          </p:cNvPr>
          <p:cNvSpPr txBox="1">
            <a:spLocks/>
          </p:cNvSpPr>
          <p:nvPr/>
        </p:nvSpPr>
        <p:spPr>
          <a:xfrm>
            <a:off x="685654" y="4678035"/>
            <a:ext cx="9904505" cy="11406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By:</a:t>
            </a:r>
          </a:p>
          <a:p>
            <a:pPr marL="0" indent="0">
              <a:buNone/>
            </a:pPr>
            <a:r>
              <a:rPr lang="en-US" sz="3200" dirty="0"/>
              <a:t>Sachin Singh</a:t>
            </a:r>
          </a:p>
          <a:p>
            <a:pPr marL="0" indent="0">
              <a:buNone/>
            </a:pPr>
            <a:r>
              <a:rPr lang="en-US" sz="3200" dirty="0"/>
              <a:t>M24CSE033</a:t>
            </a:r>
          </a:p>
        </p:txBody>
      </p:sp>
      <p:sp>
        <p:nvSpPr>
          <p:cNvPr id="6" name="AutoShape 2" descr="Virtualization in Cloud Computing: Benefits to Educators and Students">
            <a:extLst>
              <a:ext uri="{FF2B5EF4-FFF2-40B4-BE49-F238E27FC236}">
                <a16:creationId xmlns:a16="http://schemas.microsoft.com/office/drawing/2014/main" id="{B39518E2-7423-3B59-12F2-6E6309378F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363" y="2466368"/>
            <a:ext cx="9905998" cy="1478570"/>
          </a:xfrm>
        </p:spPr>
        <p:txBody>
          <a:bodyPr>
            <a:normAutofit/>
          </a:bodyPr>
          <a:lstStyle/>
          <a:p>
            <a:r>
              <a:rPr lang="en-US" sz="66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Sachin Singh</a:t>
            </a:r>
            <a:br>
              <a:rPr lang="en-US" dirty="0"/>
            </a:br>
            <a:r>
              <a:rPr lang="en-US" dirty="0"/>
              <a:t>M24CSE033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06" y="5276419"/>
            <a:ext cx="9910859" cy="132594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m24cse033@iitj.ac.in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7604A-85AF-13CE-1E53-AB4F525C3873}"/>
              </a:ext>
            </a:extLst>
          </p:cNvPr>
          <p:cNvSpPr/>
          <p:nvPr/>
        </p:nvSpPr>
        <p:spPr>
          <a:xfrm>
            <a:off x="2724150" y="2419350"/>
            <a:ext cx="718184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E130-4D91-E35E-8062-46DC6033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467B-20F2-1ABD-3F46-7E2B7926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Roboto" panose="020F0502020204030204" pitchFamily="2" charset="0"/>
              </a:rPr>
              <a:t>Set up a virtual machine in Google Cloud Platform (GCP), implement auto-scaling policies based on workload, and configure security measures like firewall rules and IAM.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4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F193-64BA-7A59-B029-A59D92BA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D005-4A43-0458-CE11-FB6CC87E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Cloud Platform (GCP) provides scalable cloud computing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Compute Engine allows the creation of virtual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Auto-scaling ensures efficient resource utilization.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 configurations protect cloud resources.</a:t>
            </a:r>
          </a:p>
        </p:txBody>
      </p:sp>
    </p:spTree>
    <p:extLst>
      <p:ext uri="{BB962C8B-B14F-4D97-AF65-F5344CB8AC3E}">
        <p14:creationId xmlns:p14="http://schemas.microsoft.com/office/powerpoint/2010/main" val="255611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6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C59DCB-489D-1834-D470-029DA546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Architecture Diagram</a:t>
            </a:r>
          </a:p>
        </p:txBody>
      </p:sp>
      <p:sp useBgFill="1">
        <p:nvSpPr>
          <p:cNvPr id="58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99BF0081-14B4-1EAF-5EF1-CAE1738E0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04" y="917595"/>
            <a:ext cx="3574988" cy="505298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E4D437-C0D8-0A08-78FB-870AE892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Virtual Machine (VM) Instance</a:t>
            </a:r>
          </a:p>
          <a:p>
            <a:r>
              <a:rPr lang="en-US" dirty="0">
                <a:solidFill>
                  <a:srgbClr val="FFFFFF"/>
                </a:solidFill>
              </a:rPr>
              <a:t>Managed Instance Group with Auto-Scaling</a:t>
            </a:r>
          </a:p>
          <a:p>
            <a:r>
              <a:rPr lang="en-US" dirty="0">
                <a:solidFill>
                  <a:srgbClr val="FFFFFF"/>
                </a:solidFill>
              </a:rPr>
              <a:t>Load Balancer</a:t>
            </a:r>
          </a:p>
          <a:p>
            <a:r>
              <a:rPr lang="en-US" dirty="0">
                <a:solidFill>
                  <a:srgbClr val="FFFFFF"/>
                </a:solidFill>
              </a:rPr>
              <a:t>Firewall &amp; IAM Policies</a:t>
            </a:r>
          </a:p>
        </p:txBody>
      </p:sp>
    </p:spTree>
    <p:extLst>
      <p:ext uri="{BB962C8B-B14F-4D97-AF65-F5344CB8AC3E}">
        <p14:creationId xmlns:p14="http://schemas.microsoft.com/office/powerpoint/2010/main" val="883023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69D1-0B16-F6A5-D505-AE810BD3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a Virtual Machine in GCP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5B2C-4394-053B-3773-FCD97A5A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Navigate to </a:t>
            </a:r>
            <a:r>
              <a:rPr lang="en-US" b="1" dirty="0"/>
              <a:t>Compute Engine &gt; VM Instances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Click </a:t>
            </a:r>
            <a:r>
              <a:rPr lang="en-US" b="1" dirty="0"/>
              <a:t>Create Instance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Choose </a:t>
            </a:r>
            <a:r>
              <a:rPr lang="en-US" b="1" dirty="0"/>
              <a:t>Machine Type</a:t>
            </a:r>
            <a:r>
              <a:rPr lang="en-US" dirty="0"/>
              <a:t> (e.g., e2-medium).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</a:t>
            </a:r>
            <a:r>
              <a:rPr lang="en-US" b="1" dirty="0"/>
              <a:t>Boot Disk</a:t>
            </a:r>
            <a:r>
              <a:rPr lang="en-US" dirty="0"/>
              <a:t> (Ubuntu 20.04 LTS).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</a:t>
            </a:r>
            <a:r>
              <a:rPr lang="en-US" b="1" dirty="0"/>
              <a:t>Firewall Rules</a:t>
            </a:r>
            <a:r>
              <a:rPr lang="en-US" dirty="0"/>
              <a:t> (Allow HTTP &amp; HTTPS).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Click </a:t>
            </a:r>
            <a:r>
              <a:rPr lang="en-US" b="1" dirty="0"/>
              <a:t>Create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63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184D-8D23-306B-5D68-175EF783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Auto-Scaling Policies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B6FE-ECED-A484-83BA-45820D97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b="1" dirty="0"/>
              <a:t>Managed Instance Group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Configure </a:t>
            </a:r>
            <a:r>
              <a:rPr lang="en-US" b="1" dirty="0"/>
              <a:t>Autoscaling Policy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 </a:t>
            </a:r>
            <a:r>
              <a:rPr lang="en-US" b="1" dirty="0"/>
              <a:t>CPU utilization: 60%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 instances: </a:t>
            </a:r>
            <a:r>
              <a:rPr lang="en-US" b="1" dirty="0"/>
              <a:t>1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 instances: </a:t>
            </a:r>
            <a:r>
              <a:rPr lang="en-US" b="1" dirty="0"/>
              <a:t>5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Auto-scales based on workload.</a:t>
            </a:r>
          </a:p>
        </p:txBody>
      </p:sp>
    </p:spTree>
    <p:extLst>
      <p:ext uri="{BB962C8B-B14F-4D97-AF65-F5344CB8AC3E}">
        <p14:creationId xmlns:p14="http://schemas.microsoft.com/office/powerpoint/2010/main" val="126205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4DAE-6AE0-017D-4AAD-D4B31886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Configuring Security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9CBB7-2C1E-77ED-D8D6-5FC9E07D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IAM Roles &amp; Policies: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Viewer: </a:t>
            </a:r>
            <a:r>
              <a:rPr lang="en-US" b="1" dirty="0"/>
              <a:t>Read-only access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Admin: </a:t>
            </a:r>
            <a:r>
              <a:rPr lang="en-US" b="1" dirty="0"/>
              <a:t>Full control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Firewall Rules: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 HTTP (port 80) &amp; HTTPS (port 443).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Restrict SSH (port 22) to specific IPs.</a:t>
            </a:r>
          </a:p>
        </p:txBody>
      </p:sp>
    </p:spTree>
    <p:extLst>
      <p:ext uri="{BB962C8B-B14F-4D97-AF65-F5344CB8AC3E}">
        <p14:creationId xmlns:p14="http://schemas.microsoft.com/office/powerpoint/2010/main" val="429388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FBF1-4E22-3839-A72D-C94B468F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Cloning &amp; Running Web Scraper Program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AF0F1-A63E-3F74-117F-459FA11B7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301" y="2204866"/>
            <a:ext cx="8861567" cy="3821180"/>
          </a:xfrm>
        </p:spPr>
      </p:pic>
    </p:spTree>
    <p:extLst>
      <p:ext uri="{BB962C8B-B14F-4D97-AF65-F5344CB8AC3E}">
        <p14:creationId xmlns:p14="http://schemas.microsoft.com/office/powerpoint/2010/main" val="4184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7033-064E-4BA2-8807-E7B1F63A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Output of Web Scraper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E21B-BFEC-B862-E7CE-CBA5DC26C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Fetches webpage titles from multiple sites.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Demonstrates that the VM has network connectivity.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Expected Output: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69EC1-43DF-4006-5865-758137790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14" y="4020344"/>
            <a:ext cx="7776647" cy="192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5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85</TotalTime>
  <Words>282</Words>
  <Application>Microsoft Office PowerPoint</Application>
  <PresentationFormat>Widescreen</PresentationFormat>
  <Paragraphs>52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Tw Cen MT</vt:lpstr>
      <vt:lpstr>Circuit</vt:lpstr>
      <vt:lpstr> GCP Virtual Machine Setup with Auto-Scaling and Security </vt:lpstr>
      <vt:lpstr>Requirement</vt:lpstr>
      <vt:lpstr>Introduction</vt:lpstr>
      <vt:lpstr>Architecture Diagram</vt:lpstr>
      <vt:lpstr>Setting Up a Virtual Machine in GCP</vt:lpstr>
      <vt:lpstr>Implementing Auto-Scaling Policies</vt:lpstr>
      <vt:lpstr>Configuring Security Measures</vt:lpstr>
      <vt:lpstr>Cloning &amp; Running Web Scraper Program</vt:lpstr>
      <vt:lpstr>Expected Output of Web Scraper</vt:lpstr>
      <vt:lpstr>Implementation</vt:lpstr>
      <vt:lpstr>Sachin Singh M24CSE033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Singh</dc:creator>
  <cp:lastModifiedBy>Sachin Singh</cp:lastModifiedBy>
  <cp:revision>10</cp:revision>
  <dcterms:created xsi:type="dcterms:W3CDTF">2025-02-11T08:30:39Z</dcterms:created>
  <dcterms:modified xsi:type="dcterms:W3CDTF">2025-02-27T21:36:58Z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