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9" r:id="rId3"/>
    <p:sldId id="260" r:id="rId4"/>
    <p:sldId id="262" r:id="rId5"/>
    <p:sldId id="261" r:id="rId6"/>
    <p:sldId id="263" r:id="rId7"/>
    <p:sldId id="264" r:id="rId8"/>
    <p:sldId id="266" r:id="rId9"/>
    <p:sldId id="267" r:id="rId10"/>
    <p:sldId id="268" r:id="rId11"/>
    <p:sldId id="265" r:id="rId12"/>
    <p:sldId id="270" r:id="rId13"/>
  </p:sldIdLst>
  <p:sldSz cx="24384000" cy="13716000"/>
  <p:notesSz cx="6858000" cy="9144000"/>
  <p:embeddedFontLst>
    <p:embeddedFont>
      <p:font typeface="Calibri" panose="020F0502020204030204" pitchFamily="34" charset="0"/>
      <p:regular r:id="rId15"/>
      <p:bold r:id="rId16"/>
      <p:italic r:id="rId17"/>
      <p:boldItalic r:id="rId18"/>
    </p:embeddedFont>
    <p:embeddedFont>
      <p:font typeface="Helvetica Neu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7rxvdRZOBZfr/18a+7O013Hkr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66725-3509-438F-B0E0-E1BC8A7E7B10}" v="18" dt="2021-06-18T14:33:53.475"/>
    <p1510:client id="{DBDF783B-D7F9-4322-A0F7-90D17A5114B0}" v="1" dt="2021-06-18T10:50:27.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1" d="100"/>
          <a:sy n="31" d="100"/>
        </p:scale>
        <p:origin x="832" y="72"/>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pande, Meghana" userId="dc89873a-6758-4d5a-a4b6-d9016aa242b4" providerId="ADAL" clId="{16666725-3509-438F-B0E0-E1BC8A7E7B10}"/>
    <pc:docChg chg="custSel addSld delSld modSld">
      <pc:chgData name="Deshpande, Meghana" userId="dc89873a-6758-4d5a-a4b6-d9016aa242b4" providerId="ADAL" clId="{16666725-3509-438F-B0E0-E1BC8A7E7B10}" dt="2021-06-18T14:34:32.435" v="223" actId="20577"/>
      <pc:docMkLst>
        <pc:docMk/>
      </pc:docMkLst>
      <pc:sldChg chg="modSp mod">
        <pc:chgData name="Deshpande, Meghana" userId="dc89873a-6758-4d5a-a4b6-d9016aa242b4" providerId="ADAL" clId="{16666725-3509-438F-B0E0-E1BC8A7E7B10}" dt="2021-06-18T13:35:36.338" v="102" actId="20577"/>
        <pc:sldMkLst>
          <pc:docMk/>
          <pc:sldMk cId="0" sldId="261"/>
        </pc:sldMkLst>
        <pc:spChg chg="mod">
          <ac:chgData name="Deshpande, Meghana" userId="dc89873a-6758-4d5a-a4b6-d9016aa242b4" providerId="ADAL" clId="{16666725-3509-438F-B0E0-E1BC8A7E7B10}" dt="2021-06-18T13:35:36.338" v="102" actId="20577"/>
          <ac:spMkLst>
            <pc:docMk/>
            <pc:sldMk cId="0" sldId="261"/>
            <ac:spMk id="38" creationId="{60FB5EBD-3E97-417B-BDD6-3F1D08D5306B}"/>
          </ac:spMkLst>
        </pc:spChg>
        <pc:spChg chg="mod">
          <ac:chgData name="Deshpande, Meghana" userId="dc89873a-6758-4d5a-a4b6-d9016aa242b4" providerId="ADAL" clId="{16666725-3509-438F-B0E0-E1BC8A7E7B10}" dt="2021-06-18T13:33:21.593" v="56" actId="1076"/>
          <ac:spMkLst>
            <pc:docMk/>
            <pc:sldMk cId="0" sldId="261"/>
            <ac:spMk id="41" creationId="{A0A044CE-AE6C-49D7-A9C3-C7E9623665B2}"/>
          </ac:spMkLst>
        </pc:spChg>
        <pc:cxnChg chg="mod">
          <ac:chgData name="Deshpande, Meghana" userId="dc89873a-6758-4d5a-a4b6-d9016aa242b4" providerId="ADAL" clId="{16666725-3509-438F-B0E0-E1BC8A7E7B10}" dt="2021-06-18T13:33:21.593" v="56" actId="1076"/>
          <ac:cxnSpMkLst>
            <pc:docMk/>
            <pc:sldMk cId="0" sldId="261"/>
            <ac:cxnSpMk id="57" creationId="{4B2E9146-BD9B-48A3-A659-18272F6FEECD}"/>
          </ac:cxnSpMkLst>
        </pc:cxnChg>
      </pc:sldChg>
      <pc:sldChg chg="addSp delSp modSp mod">
        <pc:chgData name="Deshpande, Meghana" userId="dc89873a-6758-4d5a-a4b6-d9016aa242b4" providerId="ADAL" clId="{16666725-3509-438F-B0E0-E1BC8A7E7B10}" dt="2021-06-18T13:47:13.475" v="141" actId="14100"/>
        <pc:sldMkLst>
          <pc:docMk/>
          <pc:sldMk cId="4033229885" sldId="265"/>
        </pc:sldMkLst>
        <pc:spChg chg="del mod">
          <ac:chgData name="Deshpande, Meghana" userId="dc89873a-6758-4d5a-a4b6-d9016aa242b4" providerId="ADAL" clId="{16666725-3509-438F-B0E0-E1BC8A7E7B10}" dt="2021-06-18T13:45:58.967" v="121" actId="478"/>
          <ac:spMkLst>
            <pc:docMk/>
            <pc:sldMk cId="4033229885" sldId="265"/>
            <ac:spMk id="116" creationId="{00000000-0000-0000-0000-000000000000}"/>
          </ac:spMkLst>
        </pc:spChg>
        <pc:picChg chg="add mod">
          <ac:chgData name="Deshpande, Meghana" userId="dc89873a-6758-4d5a-a4b6-d9016aa242b4" providerId="ADAL" clId="{16666725-3509-438F-B0E0-E1BC8A7E7B10}" dt="2021-06-18T13:47:09.983" v="139" actId="962"/>
          <ac:picMkLst>
            <pc:docMk/>
            <pc:sldMk cId="4033229885" sldId="265"/>
            <ac:picMk id="3" creationId="{5ACE8F74-1130-4852-8E1A-8D774F62DD17}"/>
          </ac:picMkLst>
        </pc:picChg>
        <pc:picChg chg="add mod">
          <ac:chgData name="Deshpande, Meghana" userId="dc89873a-6758-4d5a-a4b6-d9016aa242b4" providerId="ADAL" clId="{16666725-3509-438F-B0E0-E1BC8A7E7B10}" dt="2021-06-18T13:46:50.916" v="135" actId="1076"/>
          <ac:picMkLst>
            <pc:docMk/>
            <pc:sldMk cId="4033229885" sldId="265"/>
            <ac:picMk id="5" creationId="{AE99C945-E895-49C1-97EC-5233AEFD7953}"/>
          </ac:picMkLst>
        </pc:picChg>
        <pc:picChg chg="add mod">
          <ac:chgData name="Deshpande, Meghana" userId="dc89873a-6758-4d5a-a4b6-d9016aa242b4" providerId="ADAL" clId="{16666725-3509-438F-B0E0-E1BC8A7E7B10}" dt="2021-06-18T13:47:13.475" v="141" actId="14100"/>
          <ac:picMkLst>
            <pc:docMk/>
            <pc:sldMk cId="4033229885" sldId="265"/>
            <ac:picMk id="7" creationId="{87A424D8-CF38-4AFD-8D22-7C6722788E2C}"/>
          </ac:picMkLst>
        </pc:picChg>
      </pc:sldChg>
      <pc:sldChg chg="addSp delSp modSp new mod">
        <pc:chgData name="Deshpande, Meghana" userId="dc89873a-6758-4d5a-a4b6-d9016aa242b4" providerId="ADAL" clId="{16666725-3509-438F-B0E0-E1BC8A7E7B10}" dt="2021-06-18T13:45:16.988" v="117" actId="14100"/>
        <pc:sldMkLst>
          <pc:docMk/>
          <pc:sldMk cId="1424907898" sldId="267"/>
        </pc:sldMkLst>
        <pc:spChg chg="mod">
          <ac:chgData name="Deshpande, Meghana" userId="dc89873a-6758-4d5a-a4b6-d9016aa242b4" providerId="ADAL" clId="{16666725-3509-438F-B0E0-E1BC8A7E7B10}" dt="2021-06-18T13:45:07.806" v="111" actId="20577"/>
          <ac:spMkLst>
            <pc:docMk/>
            <pc:sldMk cId="1424907898" sldId="267"/>
            <ac:spMk id="2" creationId="{70A6689E-9432-463A-BB91-7F03B695A364}"/>
          </ac:spMkLst>
        </pc:spChg>
        <pc:picChg chg="add del mod">
          <ac:chgData name="Deshpande, Meghana" userId="dc89873a-6758-4d5a-a4b6-d9016aa242b4" providerId="ADAL" clId="{16666725-3509-438F-B0E0-E1BC8A7E7B10}" dt="2021-06-18T13:45:04.581" v="110" actId="478"/>
          <ac:picMkLst>
            <pc:docMk/>
            <pc:sldMk cId="1424907898" sldId="267"/>
            <ac:picMk id="4" creationId="{759570CD-C9B6-4D9B-B8A3-FE79858058FC}"/>
          </ac:picMkLst>
        </pc:picChg>
        <pc:picChg chg="add mod">
          <ac:chgData name="Deshpande, Meghana" userId="dc89873a-6758-4d5a-a4b6-d9016aa242b4" providerId="ADAL" clId="{16666725-3509-438F-B0E0-E1BC8A7E7B10}" dt="2021-06-18T13:45:16.988" v="117" actId="14100"/>
          <ac:picMkLst>
            <pc:docMk/>
            <pc:sldMk cId="1424907898" sldId="267"/>
            <ac:picMk id="6" creationId="{0E2063BB-8751-40F3-8197-7BB6B5AC7248}"/>
          </ac:picMkLst>
        </pc:picChg>
      </pc:sldChg>
      <pc:sldChg chg="addSp delSp modSp add mod">
        <pc:chgData name="Deshpande, Meghana" userId="dc89873a-6758-4d5a-a4b6-d9016aa242b4" providerId="ADAL" clId="{16666725-3509-438F-B0E0-E1BC8A7E7B10}" dt="2021-06-18T14:34:32.435" v="223" actId="20577"/>
        <pc:sldMkLst>
          <pc:docMk/>
          <pc:sldMk cId="1031475606" sldId="268"/>
        </pc:sldMkLst>
        <pc:spChg chg="add del mod">
          <ac:chgData name="Deshpande, Meghana" userId="dc89873a-6758-4d5a-a4b6-d9016aa242b4" providerId="ADAL" clId="{16666725-3509-438F-B0E0-E1BC8A7E7B10}" dt="2021-06-18T14:27:00.706" v="189" actId="478"/>
          <ac:spMkLst>
            <pc:docMk/>
            <pc:sldMk cId="1031475606" sldId="268"/>
            <ac:spMk id="3" creationId="{22221F6E-836B-4F25-80C8-F0205ECBD3C5}"/>
          </ac:spMkLst>
        </pc:spChg>
        <pc:spChg chg="add mod">
          <ac:chgData name="Deshpande, Meghana" userId="dc89873a-6758-4d5a-a4b6-d9016aa242b4" providerId="ADAL" clId="{16666725-3509-438F-B0E0-E1BC8A7E7B10}" dt="2021-06-18T14:34:32.435" v="223" actId="20577"/>
          <ac:spMkLst>
            <pc:docMk/>
            <pc:sldMk cId="1031475606" sldId="268"/>
            <ac:spMk id="4" creationId="{A94B479E-C450-4AF6-BA4B-ABD0D3E2F966}"/>
          </ac:spMkLst>
        </pc:spChg>
        <pc:picChg chg="del">
          <ac:chgData name="Deshpande, Meghana" userId="dc89873a-6758-4d5a-a4b6-d9016aa242b4" providerId="ADAL" clId="{16666725-3509-438F-B0E0-E1BC8A7E7B10}" dt="2021-06-18T14:26:23.107" v="183" actId="478"/>
          <ac:picMkLst>
            <pc:docMk/>
            <pc:sldMk cId="1031475606" sldId="268"/>
            <ac:picMk id="6" creationId="{0E2063BB-8751-40F3-8197-7BB6B5AC7248}"/>
          </ac:picMkLst>
        </pc:picChg>
        <pc:picChg chg="add del mod">
          <ac:chgData name="Deshpande, Meghana" userId="dc89873a-6758-4d5a-a4b6-d9016aa242b4" providerId="ADAL" clId="{16666725-3509-438F-B0E0-E1BC8A7E7B10}" dt="2021-06-18T14:33:50.310" v="195" actId="478"/>
          <ac:picMkLst>
            <pc:docMk/>
            <pc:sldMk cId="1031475606" sldId="268"/>
            <ac:picMk id="1026" creationId="{7F4F9642-6944-48FF-A080-AED6DB3C3700}"/>
          </ac:picMkLst>
        </pc:picChg>
        <pc:picChg chg="add">
          <ac:chgData name="Deshpande, Meghana" userId="dc89873a-6758-4d5a-a4b6-d9016aa242b4" providerId="ADAL" clId="{16666725-3509-438F-B0E0-E1BC8A7E7B10}" dt="2021-06-18T14:33:53.475" v="196"/>
          <ac:picMkLst>
            <pc:docMk/>
            <pc:sldMk cId="1031475606" sldId="268"/>
            <ac:picMk id="1028" creationId="{C59FF6C8-D532-4763-B051-8721E7822F2C}"/>
          </ac:picMkLst>
        </pc:picChg>
      </pc:sldChg>
      <pc:sldChg chg="add del">
        <pc:chgData name="Deshpande, Meghana" userId="dc89873a-6758-4d5a-a4b6-d9016aa242b4" providerId="ADAL" clId="{16666725-3509-438F-B0E0-E1BC8A7E7B10}" dt="2021-06-18T13:48:21.875" v="163" actId="47"/>
        <pc:sldMkLst>
          <pc:docMk/>
          <pc:sldMk cId="3832549343" sldId="269"/>
        </pc:sldMkLst>
      </pc:sldChg>
      <pc:sldChg chg="modSp add mod">
        <pc:chgData name="Deshpande, Meghana" userId="dc89873a-6758-4d5a-a4b6-d9016aa242b4" providerId="ADAL" clId="{16666725-3509-438F-B0E0-E1BC8A7E7B10}" dt="2021-06-18T13:48:31.128" v="182" actId="20577"/>
        <pc:sldMkLst>
          <pc:docMk/>
          <pc:sldMk cId="1913253711" sldId="270"/>
        </pc:sldMkLst>
        <pc:spChg chg="mod">
          <ac:chgData name="Deshpande, Meghana" userId="dc89873a-6758-4d5a-a4b6-d9016aa242b4" providerId="ADAL" clId="{16666725-3509-438F-B0E0-E1BC8A7E7B10}" dt="2021-06-18T13:48:31.128" v="182" actId="20577"/>
          <ac:spMkLst>
            <pc:docMk/>
            <pc:sldMk cId="1913253711" sldId="270"/>
            <ac:spMk id="116" creationId="{00000000-0000-0000-0000-000000000000}"/>
          </ac:spMkLst>
        </pc:spChg>
      </pc:sldChg>
      <pc:sldChg chg="add del">
        <pc:chgData name="Deshpande, Meghana" userId="dc89873a-6758-4d5a-a4b6-d9016aa242b4" providerId="ADAL" clId="{16666725-3509-438F-B0E0-E1BC8A7E7B10}" dt="2021-06-18T14:26:34.511" v="187"/>
        <pc:sldMkLst>
          <pc:docMk/>
          <pc:sldMk cId="490731596" sldId="271"/>
        </pc:sldMkLst>
      </pc:sldChg>
      <pc:sldChg chg="add del">
        <pc:chgData name="Deshpande, Meghana" userId="dc89873a-6758-4d5a-a4b6-d9016aa242b4" providerId="ADAL" clId="{16666725-3509-438F-B0E0-E1BC8A7E7B10}" dt="2021-06-18T14:26:28.004" v="185"/>
        <pc:sldMkLst>
          <pc:docMk/>
          <pc:sldMk cId="3885234388" sldId="271"/>
        </pc:sldMkLst>
      </pc:sldChg>
    </pc:docChg>
  </pc:docChgLst>
  <pc:docChgLst>
    <pc:chgData name="Deshpande, Meghana" userId="dc89873a-6758-4d5a-a4b6-d9016aa242b4" providerId="ADAL" clId="{DBDF783B-D7F9-4322-A0F7-90D17A5114B0}"/>
    <pc:docChg chg="modSld">
      <pc:chgData name="Deshpande, Meghana" userId="dc89873a-6758-4d5a-a4b6-d9016aa242b4" providerId="ADAL" clId="{DBDF783B-D7F9-4322-A0F7-90D17A5114B0}" dt="2021-06-18T11:17:11.290" v="20" actId="20577"/>
      <pc:docMkLst>
        <pc:docMk/>
      </pc:docMkLst>
      <pc:sldChg chg="modSp mod">
        <pc:chgData name="Deshpande, Meghana" userId="dc89873a-6758-4d5a-a4b6-d9016aa242b4" providerId="ADAL" clId="{DBDF783B-D7F9-4322-A0F7-90D17A5114B0}" dt="2021-06-18T11:17:11.290" v="20" actId="20577"/>
        <pc:sldMkLst>
          <pc:docMk/>
          <pc:sldMk cId="0" sldId="259"/>
        </pc:sldMkLst>
        <pc:spChg chg="mod">
          <ac:chgData name="Deshpande, Meghana" userId="dc89873a-6758-4d5a-a4b6-d9016aa242b4" providerId="ADAL" clId="{DBDF783B-D7F9-4322-A0F7-90D17A5114B0}" dt="2021-06-18T11:17:11.290" v="20" actId="20577"/>
          <ac:spMkLst>
            <pc:docMk/>
            <pc:sldMk cId="0" sldId="259"/>
            <ac:spMk id="93" creationId="{00000000-0000-0000-0000-000000000000}"/>
          </ac:spMkLst>
        </pc:spChg>
      </pc:sldChg>
      <pc:sldChg chg="modSp">
        <pc:chgData name="Deshpande, Meghana" userId="dc89873a-6758-4d5a-a4b6-d9016aa242b4" providerId="ADAL" clId="{DBDF783B-D7F9-4322-A0F7-90D17A5114B0}" dt="2021-06-18T10:50:27.731" v="0" actId="20578"/>
        <pc:sldMkLst>
          <pc:docMk/>
          <pc:sldMk cId="0" sldId="261"/>
        </pc:sldMkLst>
        <pc:spChg chg="mod">
          <ac:chgData name="Deshpande, Meghana" userId="dc89873a-6758-4d5a-a4b6-d9016aa242b4" providerId="ADAL" clId="{DBDF783B-D7F9-4322-A0F7-90D17A5114B0}" dt="2021-06-18T10:50:27.731" v="0" actId="20578"/>
          <ac:spMkLst>
            <pc:docMk/>
            <pc:sldMk cId="0" sldId="261"/>
            <ac:spMk id="42" creationId="{E8460E48-D8C1-4829-BE74-C38DFAD47C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93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68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45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54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50" name="Google Shape;50;p19"/>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1" name="Google Shape;51;p19"/>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1800"/>
              </a:spcBef>
              <a:spcAft>
                <a:spcPts val="0"/>
              </a:spcAft>
              <a:buClr>
                <a:srgbClr val="000000"/>
              </a:buClr>
              <a:buSzPts val="5500"/>
              <a:buFont typeface="Helvetica Neue"/>
              <a:buNone/>
              <a:defRPr sz="5500"/>
            </a:lvl1pPr>
            <a:lvl2pPr marL="914400" lvl="1" indent="-228600" algn="l">
              <a:lnSpc>
                <a:spcPct val="100000"/>
              </a:lnSpc>
              <a:spcBef>
                <a:spcPts val="1800"/>
              </a:spcBef>
              <a:spcAft>
                <a:spcPts val="0"/>
              </a:spcAft>
              <a:buClr>
                <a:srgbClr val="000000"/>
              </a:buClr>
              <a:buSzPts val="5500"/>
              <a:buFont typeface="Helvetica Neue"/>
              <a:buNone/>
              <a:defRPr sz="5500"/>
            </a:lvl2pPr>
            <a:lvl3pPr marL="1371600" lvl="2" indent="-228600" algn="l">
              <a:lnSpc>
                <a:spcPct val="100000"/>
              </a:lnSpc>
              <a:spcBef>
                <a:spcPts val="1800"/>
              </a:spcBef>
              <a:spcAft>
                <a:spcPts val="0"/>
              </a:spcAft>
              <a:buClr>
                <a:srgbClr val="000000"/>
              </a:buClr>
              <a:buSzPts val="5500"/>
              <a:buFont typeface="Helvetica Neue"/>
              <a:buNone/>
              <a:defRPr sz="5500"/>
            </a:lvl3pPr>
            <a:lvl4pPr marL="1828800" lvl="3" indent="-228600" algn="l">
              <a:lnSpc>
                <a:spcPct val="100000"/>
              </a:lnSpc>
              <a:spcBef>
                <a:spcPts val="1800"/>
              </a:spcBef>
              <a:spcAft>
                <a:spcPts val="0"/>
              </a:spcAft>
              <a:buClr>
                <a:srgbClr val="000000"/>
              </a:buClr>
              <a:buSzPts val="5500"/>
              <a:buFont typeface="Helvetica Neue"/>
              <a:buNone/>
              <a:defRPr sz="5500"/>
            </a:lvl4pPr>
            <a:lvl5pPr marL="2286000" lvl="4" indent="-228600" algn="l">
              <a:lnSpc>
                <a:spcPct val="100000"/>
              </a:lnSpc>
              <a:spcBef>
                <a:spcPts val="1800"/>
              </a:spcBef>
              <a:spcAft>
                <a:spcPts val="0"/>
              </a:spcAft>
              <a:buClr>
                <a:srgbClr val="000000"/>
              </a:buClr>
              <a:buSzPts val="5500"/>
              <a:buFont typeface="Helvetica Neue"/>
              <a:buNone/>
              <a:defRPr sz="5500"/>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2" name="Google Shape;52;p19"/>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tement">
  <p:cSld name="Statement">
    <p:spTree>
      <p:nvGrpSpPr>
        <p:cNvPr id="1" name="Shape 53"/>
        <p:cNvGrpSpPr/>
        <p:nvPr/>
      </p:nvGrpSpPr>
      <p:grpSpPr>
        <a:xfrm>
          <a:off x="0" y="0"/>
          <a:ext cx="0" cy="0"/>
          <a:chOff x="0" y="0"/>
          <a:chExt cx="0" cy="0"/>
        </a:xfrm>
      </p:grpSpPr>
      <p:sp>
        <p:nvSpPr>
          <p:cNvPr id="54" name="Google Shape;54;p20"/>
          <p:cNvSpPr txBox="1">
            <a:spLocks noGrp="1"/>
          </p:cNvSpPr>
          <p:nvPr>
            <p:ph type="body" idx="1"/>
          </p:nvPr>
        </p:nvSpPr>
        <p:spPr>
          <a:xfrm>
            <a:off x="1206500" y="4920843"/>
            <a:ext cx="21971000" cy="3874314"/>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marL="914400" lvl="1"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marL="1371600" lvl="2"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marL="1828800" lvl="3"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marL="2286000" lvl="4"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5" name="Google Shape;55;p20"/>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Fact">
  <p:cSld name="Big Fact">
    <p:spTree>
      <p:nvGrpSpPr>
        <p:cNvPr id="1" name="Shape 56"/>
        <p:cNvGrpSpPr/>
        <p:nvPr/>
      </p:nvGrpSpPr>
      <p:grpSpPr>
        <a:xfrm>
          <a:off x="0" y="0"/>
          <a:ext cx="0" cy="0"/>
          <a:chOff x="0" y="0"/>
          <a:chExt cx="0" cy="0"/>
        </a:xfrm>
      </p:grpSpPr>
      <p:sp>
        <p:nvSpPr>
          <p:cNvPr id="57" name="Google Shape;57;p21"/>
          <p:cNvSpPr txBox="1">
            <a:spLocks noGrp="1"/>
          </p:cNvSpPr>
          <p:nvPr>
            <p:ph type="body" idx="1"/>
          </p:nvPr>
        </p:nvSpPr>
        <p:spPr>
          <a:xfrm>
            <a:off x="1206500" y="1075927"/>
            <a:ext cx="21971000" cy="7241584"/>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0000"/>
              </a:buClr>
              <a:buSzPts val="25000"/>
              <a:buFont typeface="Helvetica Neue"/>
              <a:buNone/>
              <a:defRPr sz="25000" b="1"/>
            </a:lvl1pPr>
            <a:lvl2pPr marL="914400" lvl="1" indent="-228600" algn="ctr">
              <a:lnSpc>
                <a:spcPct val="80000"/>
              </a:lnSpc>
              <a:spcBef>
                <a:spcPts val="0"/>
              </a:spcBef>
              <a:spcAft>
                <a:spcPts val="0"/>
              </a:spcAft>
              <a:buClr>
                <a:srgbClr val="000000"/>
              </a:buClr>
              <a:buSzPts val="25000"/>
              <a:buFont typeface="Helvetica Neue"/>
              <a:buNone/>
              <a:defRPr sz="25000" b="1"/>
            </a:lvl2pPr>
            <a:lvl3pPr marL="1371600" lvl="2" indent="-228600" algn="ctr">
              <a:lnSpc>
                <a:spcPct val="80000"/>
              </a:lnSpc>
              <a:spcBef>
                <a:spcPts val="0"/>
              </a:spcBef>
              <a:spcAft>
                <a:spcPts val="0"/>
              </a:spcAft>
              <a:buClr>
                <a:srgbClr val="000000"/>
              </a:buClr>
              <a:buSzPts val="25000"/>
              <a:buFont typeface="Helvetica Neue"/>
              <a:buNone/>
              <a:defRPr sz="25000" b="1"/>
            </a:lvl3pPr>
            <a:lvl4pPr marL="1828800" lvl="3" indent="-228600" algn="ctr">
              <a:lnSpc>
                <a:spcPct val="80000"/>
              </a:lnSpc>
              <a:spcBef>
                <a:spcPts val="0"/>
              </a:spcBef>
              <a:spcAft>
                <a:spcPts val="0"/>
              </a:spcAft>
              <a:buClr>
                <a:srgbClr val="000000"/>
              </a:buClr>
              <a:buSzPts val="25000"/>
              <a:buFont typeface="Helvetica Neue"/>
              <a:buNone/>
              <a:defRPr sz="25000" b="1"/>
            </a:lvl4pPr>
            <a:lvl5pPr marL="2286000" lvl="4" indent="-228600" algn="ctr">
              <a:lnSpc>
                <a:spcPct val="80000"/>
              </a:lnSpc>
              <a:spcBef>
                <a:spcPts val="0"/>
              </a:spcBef>
              <a:spcAft>
                <a:spcPts val="0"/>
              </a:spcAft>
              <a:buClr>
                <a:srgbClr val="000000"/>
              </a:buClr>
              <a:buSzPts val="25000"/>
              <a:buFont typeface="Helvetica Neue"/>
              <a:buNone/>
              <a:defRPr sz="250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8" name="Google Shape;58;p21"/>
          <p:cNvSpPr txBox="1">
            <a:spLocks noGrp="1"/>
          </p:cNvSpPr>
          <p:nvPr>
            <p:ph type="body" idx="2"/>
          </p:nvPr>
        </p:nvSpPr>
        <p:spPr>
          <a:xfrm>
            <a:off x="1206500" y="8262180"/>
            <a:ext cx="21971000" cy="93478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9" name="Google Shape;59;p21"/>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0"/>
        <p:cNvGrpSpPr/>
        <p:nvPr/>
      </p:nvGrpSpPr>
      <p:grpSpPr>
        <a:xfrm>
          <a:off x="0" y="0"/>
          <a:ext cx="0" cy="0"/>
          <a:chOff x="0" y="0"/>
          <a:chExt cx="0" cy="0"/>
        </a:xfrm>
      </p:grpSpPr>
      <p:sp>
        <p:nvSpPr>
          <p:cNvPr id="61" name="Google Shape;61;p22"/>
          <p:cNvSpPr txBox="1">
            <a:spLocks noGrp="1"/>
          </p:cNvSpPr>
          <p:nvPr>
            <p:ph type="body" idx="1"/>
          </p:nvPr>
        </p:nvSpPr>
        <p:spPr>
          <a:xfrm>
            <a:off x="2430025" y="10675453"/>
            <a:ext cx="20200052"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2" name="Google Shape;62;p22"/>
          <p:cNvSpPr txBox="1">
            <a:spLocks noGrp="1"/>
          </p:cNvSpPr>
          <p:nvPr>
            <p:ph type="body" idx="2"/>
          </p:nvPr>
        </p:nvSpPr>
        <p:spPr>
          <a:xfrm>
            <a:off x="1753923" y="4939860"/>
            <a:ext cx="20876153" cy="3836280"/>
          </a:xfrm>
          <a:prstGeom prst="rect">
            <a:avLst/>
          </a:prstGeom>
          <a:noFill/>
          <a:ln>
            <a:noFill/>
          </a:ln>
        </p:spPr>
        <p:txBody>
          <a:bodyPr spcFirstLastPara="1" wrap="square" lIns="50800" tIns="50800" rIns="50800" bIns="50800" anchor="t" anchorCtr="0">
            <a:normAutofit/>
          </a:bodyPr>
          <a:lstStyle>
            <a:lvl1pPr marL="457200" lvl="0"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marL="914400" lvl="1"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marL="1371600" lvl="2"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marL="1828800" lvl="3"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marL="2286000" lvl="4"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3" name="Google Shape;63;p2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64"/>
        <p:cNvGrpSpPr/>
        <p:nvPr/>
      </p:nvGrpSpPr>
      <p:grpSpPr>
        <a:xfrm>
          <a:off x="0" y="0"/>
          <a:ext cx="0" cy="0"/>
          <a:chOff x="0" y="0"/>
          <a:chExt cx="0" cy="0"/>
        </a:xfrm>
      </p:grpSpPr>
      <p:sp>
        <p:nvSpPr>
          <p:cNvPr id="65" name="Google Shape;65;p23"/>
          <p:cNvSpPr>
            <a:spLocks noGrp="1"/>
          </p:cNvSpPr>
          <p:nvPr>
            <p:ph type="pic" idx="2"/>
          </p:nvPr>
        </p:nvSpPr>
        <p:spPr>
          <a:xfrm>
            <a:off x="15760700" y="1016000"/>
            <a:ext cx="7439099" cy="594967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23"/>
          <p:cNvSpPr>
            <a:spLocks noGrp="1"/>
          </p:cNvSpPr>
          <p:nvPr>
            <p:ph type="pic" idx="3"/>
          </p:nvPr>
        </p:nvSpPr>
        <p:spPr>
          <a:xfrm>
            <a:off x="13500100" y="3978275"/>
            <a:ext cx="10439400" cy="1215018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67" name="Google Shape;67;p23"/>
          <p:cNvSpPr>
            <a:spLocks noGrp="1"/>
          </p:cNvSpPr>
          <p:nvPr>
            <p:ph type="pic" idx="4"/>
          </p:nvPr>
        </p:nvSpPr>
        <p:spPr>
          <a:xfrm>
            <a:off x="-139700" y="495300"/>
            <a:ext cx="16611600" cy="1245870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68" name="Google Shape;68;p2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69"/>
        <p:cNvGrpSpPr/>
        <p:nvPr/>
      </p:nvGrpSpPr>
      <p:grpSpPr>
        <a:xfrm>
          <a:off x="0" y="0"/>
          <a:ext cx="0" cy="0"/>
          <a:chOff x="0" y="0"/>
          <a:chExt cx="0" cy="0"/>
        </a:xfrm>
      </p:grpSpPr>
      <p:sp>
        <p:nvSpPr>
          <p:cNvPr id="70" name="Google Shape;70;p24"/>
          <p:cNvSpPr>
            <a:spLocks noGrp="1"/>
          </p:cNvSpPr>
          <p:nvPr>
            <p:ph type="pic" idx="2"/>
          </p:nvPr>
        </p:nvSpPr>
        <p:spPr>
          <a:xfrm>
            <a:off x="-1333500" y="-5524500"/>
            <a:ext cx="27051001" cy="21640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FFFFFF"/>
              </a:buClr>
              <a:buSzPts val="1800"/>
              <a:buFont typeface="Helvetica Neue"/>
              <a:buNone/>
              <a:defRPr>
                <a:solidFill>
                  <a:srgbClr val="FFFFFF"/>
                </a:solidFill>
              </a:defRPr>
            </a:lvl1pPr>
            <a:lvl2pPr marL="0" marR="0" lvl="1" indent="0" algn="ctr">
              <a:lnSpc>
                <a:spcPct val="100000"/>
              </a:lnSpc>
              <a:spcBef>
                <a:spcPts val="0"/>
              </a:spcBef>
              <a:spcAft>
                <a:spcPts val="0"/>
              </a:spcAft>
              <a:buClr>
                <a:srgbClr val="FFFFFF"/>
              </a:buClr>
              <a:buSzPts val="1800"/>
              <a:buFont typeface="Helvetica Neue"/>
              <a:buNone/>
              <a:defRPr>
                <a:solidFill>
                  <a:srgbClr val="FFFFFF"/>
                </a:solidFill>
              </a:defRPr>
            </a:lvl2pPr>
            <a:lvl3pPr marL="0" marR="0" lvl="2" indent="0" algn="ctr">
              <a:lnSpc>
                <a:spcPct val="100000"/>
              </a:lnSpc>
              <a:spcBef>
                <a:spcPts val="0"/>
              </a:spcBef>
              <a:spcAft>
                <a:spcPts val="0"/>
              </a:spcAft>
              <a:buClr>
                <a:srgbClr val="FFFFFF"/>
              </a:buClr>
              <a:buSzPts val="1800"/>
              <a:buFont typeface="Helvetica Neue"/>
              <a:buNone/>
              <a:defRPr>
                <a:solidFill>
                  <a:srgbClr val="FFFFFF"/>
                </a:solidFill>
              </a:defRPr>
            </a:lvl3pPr>
            <a:lvl4pPr marL="0" marR="0" lvl="3" indent="0" algn="ctr">
              <a:lnSpc>
                <a:spcPct val="100000"/>
              </a:lnSpc>
              <a:spcBef>
                <a:spcPts val="0"/>
              </a:spcBef>
              <a:spcAft>
                <a:spcPts val="0"/>
              </a:spcAft>
              <a:buClr>
                <a:srgbClr val="FFFFFF"/>
              </a:buClr>
              <a:buSzPts val="1800"/>
              <a:buFont typeface="Helvetica Neue"/>
              <a:buNone/>
              <a:defRPr>
                <a:solidFill>
                  <a:srgbClr val="FFFFFF"/>
                </a:solidFill>
              </a:defRPr>
            </a:lvl4pPr>
            <a:lvl5pPr marL="0" marR="0" lvl="4" indent="0" algn="ctr">
              <a:lnSpc>
                <a:spcPct val="100000"/>
              </a:lnSpc>
              <a:spcBef>
                <a:spcPts val="0"/>
              </a:spcBef>
              <a:spcAft>
                <a:spcPts val="0"/>
              </a:spcAft>
              <a:buClr>
                <a:srgbClr val="FFFFFF"/>
              </a:buClr>
              <a:buSzPts val="1800"/>
              <a:buFont typeface="Helvetica Neue"/>
              <a:buNone/>
              <a:defRPr>
                <a:solidFill>
                  <a:srgbClr val="FFFFFF"/>
                </a:solidFill>
              </a:defRPr>
            </a:lvl5pPr>
            <a:lvl6pPr marL="0" marR="0" lvl="5" indent="0" algn="ctr">
              <a:lnSpc>
                <a:spcPct val="100000"/>
              </a:lnSpc>
              <a:spcBef>
                <a:spcPts val="0"/>
              </a:spcBef>
              <a:spcAft>
                <a:spcPts val="0"/>
              </a:spcAft>
              <a:buClr>
                <a:srgbClr val="FFFFFF"/>
              </a:buClr>
              <a:buSzPts val="1800"/>
              <a:buFont typeface="Helvetica Neue"/>
              <a:buNone/>
              <a:defRPr>
                <a:solidFill>
                  <a:srgbClr val="FFFFFF"/>
                </a:solidFill>
              </a:defRPr>
            </a:lvl6pPr>
            <a:lvl7pPr marL="0" marR="0" lvl="6" indent="0" algn="ctr">
              <a:lnSpc>
                <a:spcPct val="100000"/>
              </a:lnSpc>
              <a:spcBef>
                <a:spcPts val="0"/>
              </a:spcBef>
              <a:spcAft>
                <a:spcPts val="0"/>
              </a:spcAft>
              <a:buClr>
                <a:srgbClr val="FFFFFF"/>
              </a:buClr>
              <a:buSzPts val="1800"/>
              <a:buFont typeface="Helvetica Neue"/>
              <a:buNone/>
              <a:defRPr>
                <a:solidFill>
                  <a:srgbClr val="FFFFFF"/>
                </a:solidFill>
              </a:defRPr>
            </a:lvl7pPr>
            <a:lvl8pPr marL="0" marR="0" lvl="7" indent="0" algn="ctr">
              <a:lnSpc>
                <a:spcPct val="100000"/>
              </a:lnSpc>
              <a:spcBef>
                <a:spcPts val="0"/>
              </a:spcBef>
              <a:spcAft>
                <a:spcPts val="0"/>
              </a:spcAft>
              <a:buClr>
                <a:srgbClr val="FFFFFF"/>
              </a:buClr>
              <a:buSzPts val="1800"/>
              <a:buFont typeface="Helvetica Neue"/>
              <a:buNone/>
              <a:defRPr>
                <a:solidFill>
                  <a:srgbClr val="FFFFFF"/>
                </a:solidFill>
              </a:defRPr>
            </a:lvl8pPr>
            <a:lvl9pPr marL="0" marR="0" lvl="8" indent="0" algn="ctr">
              <a:lnSpc>
                <a:spcPct val="100000"/>
              </a:lnSpc>
              <a:spcBef>
                <a:spcPts val="0"/>
              </a:spcBef>
              <a:spcAft>
                <a:spcPts val="0"/>
              </a:spcAft>
              <a:buClr>
                <a:srgbClr val="FFFFFF"/>
              </a:buClr>
              <a:buSzPts val="1800"/>
              <a:buFont typeface="Helvetica Neue"/>
              <a:buNone/>
              <a:defRPr>
                <a:solidFill>
                  <a:srgbClr val="FFFFFF"/>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1"/>
        <p:cNvGrpSpPr/>
        <p:nvPr/>
      </p:nvGrpSpPr>
      <p:grpSpPr>
        <a:xfrm>
          <a:off x="0" y="0"/>
          <a:ext cx="0" cy="0"/>
          <a:chOff x="0" y="0"/>
          <a:chExt cx="0" cy="0"/>
        </a:xfrm>
      </p:grpSpPr>
      <p:sp>
        <p:nvSpPr>
          <p:cNvPr id="12" name="Google Shape;12;p11"/>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3" name="Google Shape;13;p11"/>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
        <p:cNvGrpSpPr/>
        <p:nvPr/>
      </p:nvGrpSpPr>
      <p:grpSpPr>
        <a:xfrm>
          <a:off x="0" y="0"/>
          <a:ext cx="0" cy="0"/>
          <a:chOff x="0" y="0"/>
          <a:chExt cx="0" cy="0"/>
        </a:xfrm>
      </p:grpSpPr>
      <p:sp>
        <p:nvSpPr>
          <p:cNvPr id="15" name="Google Shape;15;p12"/>
          <p:cNvSpPr txBox="1">
            <a:spLocks noGrp="1"/>
          </p:cNvSpPr>
          <p:nvPr>
            <p:ph type="body" idx="1"/>
          </p:nvPr>
        </p:nvSpPr>
        <p:spPr>
          <a:xfrm>
            <a:off x="1201340" y="11859862"/>
            <a:ext cx="21971003"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6" name="Google Shape;16;p12"/>
          <p:cNvSpPr txBox="1">
            <a:spLocks noGrp="1"/>
          </p:cNvSpPr>
          <p:nvPr>
            <p:ph type="title"/>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7" name="Google Shape;17;p12"/>
          <p:cNvSpPr txBox="1">
            <a:spLocks noGrp="1"/>
          </p:cNvSpPr>
          <p:nvPr>
            <p:ph type="body" idx="2"/>
          </p:nvPr>
        </p:nvSpPr>
        <p:spPr>
          <a:xfrm>
            <a:off x="1201342" y="7223190"/>
            <a:ext cx="21971001" cy="1905001"/>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8" name="Google Shape;18;p1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Photo">
  <p:cSld name="Title &amp; Photo">
    <p:spTree>
      <p:nvGrpSpPr>
        <p:cNvPr id="1" name="Shape 19"/>
        <p:cNvGrpSpPr/>
        <p:nvPr/>
      </p:nvGrpSpPr>
      <p:grpSpPr>
        <a:xfrm>
          <a:off x="0" y="0"/>
          <a:ext cx="0" cy="0"/>
          <a:chOff x="0" y="0"/>
          <a:chExt cx="0" cy="0"/>
        </a:xfrm>
      </p:grpSpPr>
      <p:sp>
        <p:nvSpPr>
          <p:cNvPr id="20" name="Google Shape;20;p13"/>
          <p:cNvSpPr>
            <a:spLocks noGrp="1"/>
          </p:cNvSpPr>
          <p:nvPr>
            <p:ph type="pic" idx="2"/>
          </p:nvPr>
        </p:nvSpPr>
        <p:spPr>
          <a:xfrm>
            <a:off x="-1155700" y="-1295400"/>
            <a:ext cx="26746199" cy="1601893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21" name="Google Shape;21;p13"/>
          <p:cNvSpPr txBox="1">
            <a:spLocks noGrp="1"/>
          </p:cNvSpPr>
          <p:nvPr>
            <p:ph type="title"/>
          </p:nvPr>
        </p:nvSpPr>
        <p:spPr>
          <a:xfrm>
            <a:off x="1206500" y="7124700"/>
            <a:ext cx="21971000" cy="4648200"/>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2" name="Google Shape;22;p13"/>
          <p:cNvSpPr txBox="1">
            <a:spLocks noGrp="1"/>
          </p:cNvSpPr>
          <p:nvPr>
            <p:ph type="body" idx="1"/>
          </p:nvPr>
        </p:nvSpPr>
        <p:spPr>
          <a:xfrm>
            <a:off x="1207690" y="1106137"/>
            <a:ext cx="21968621"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3" name="Google Shape;23;p13"/>
          <p:cNvSpPr txBox="1">
            <a:spLocks noGrp="1"/>
          </p:cNvSpPr>
          <p:nvPr>
            <p:ph type="body" idx="3"/>
          </p:nvPr>
        </p:nvSpPr>
        <p:spPr>
          <a:xfrm>
            <a:off x="1206500" y="11609910"/>
            <a:ext cx="21971000" cy="111695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4" name="Google Shape;24;p1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Photo Alt">
  <p:cSld name="Title &amp; Photo Alt">
    <p:spTree>
      <p:nvGrpSpPr>
        <p:cNvPr id="1" name="Shape 25"/>
        <p:cNvGrpSpPr/>
        <p:nvPr/>
      </p:nvGrpSpPr>
      <p:grpSpPr>
        <a:xfrm>
          <a:off x="0" y="0"/>
          <a:ext cx="0" cy="0"/>
          <a:chOff x="0" y="0"/>
          <a:chExt cx="0" cy="0"/>
        </a:xfrm>
      </p:grpSpPr>
      <p:sp>
        <p:nvSpPr>
          <p:cNvPr id="26" name="Google Shape;26;p14"/>
          <p:cNvSpPr>
            <a:spLocks noGrp="1"/>
          </p:cNvSpPr>
          <p:nvPr>
            <p:ph type="pic" idx="2"/>
          </p:nvPr>
        </p:nvSpPr>
        <p:spPr>
          <a:xfrm>
            <a:off x="10972800" y="-203200"/>
            <a:ext cx="12144836" cy="14135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27" name="Google Shape;27;p14"/>
          <p:cNvSpPr txBox="1">
            <a:spLocks noGrp="1"/>
          </p:cNvSpPr>
          <p:nvPr>
            <p:ph type="title"/>
          </p:nvPr>
        </p:nvSpPr>
        <p:spPr>
          <a:xfrm>
            <a:off x="1206500" y="1270000"/>
            <a:ext cx="9779000" cy="5882273"/>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8" name="Google Shape;28;p14"/>
          <p:cNvSpPr txBox="1">
            <a:spLocks noGrp="1"/>
          </p:cNvSpPr>
          <p:nvPr>
            <p:ph type="body" idx="1"/>
          </p:nvPr>
        </p:nvSpPr>
        <p:spPr>
          <a:xfrm>
            <a:off x="1206500" y="7060576"/>
            <a:ext cx="9779000" cy="5385424"/>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9" name="Google Shape;29;p14"/>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32" name="Google Shape;32;p15"/>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3" name="Google Shape;33;p15"/>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4" name="Google Shape;34;p1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5"/>
        <p:cNvGrpSpPr/>
        <p:nvPr/>
      </p:nvGrpSpPr>
      <p:grpSpPr>
        <a:xfrm>
          <a:off x="0" y="0"/>
          <a:ext cx="0" cy="0"/>
          <a:chOff x="0" y="0"/>
          <a:chExt cx="0" cy="0"/>
        </a:xfrm>
      </p:grpSpPr>
      <p:sp>
        <p:nvSpPr>
          <p:cNvPr id="36" name="Google Shape;36;p16"/>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7" name="Google Shape;37;p16"/>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8" name="Google Shape;38;p16"/>
          <p:cNvSpPr>
            <a:spLocks noGrp="1"/>
          </p:cNvSpPr>
          <p:nvPr>
            <p:ph type="pic" idx="3"/>
          </p:nvPr>
        </p:nvSpPr>
        <p:spPr>
          <a:xfrm>
            <a:off x="12192000" y="-407266"/>
            <a:ext cx="10916874" cy="1455583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39" name="Google Shape;39;p16"/>
          <p:cNvSpPr txBox="1">
            <a:spLocks noGrp="1"/>
          </p:cNvSpPr>
          <p:nvPr>
            <p:ph type="title"/>
          </p:nvPr>
        </p:nvSpPr>
        <p:spPr>
          <a:xfrm>
            <a:off x="1206500" y="1079500"/>
            <a:ext cx="9779000" cy="14351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0" name="Google Shape;40;p1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1206496" y="4533900"/>
            <a:ext cx="21971004" cy="4648200"/>
          </a:xfrm>
          <a:prstGeom prst="rect">
            <a:avLst/>
          </a:prstGeom>
          <a:noFill/>
          <a:ln>
            <a:noFill/>
          </a:ln>
        </p:spPr>
        <p:txBody>
          <a:bodyPr spcFirstLastPara="1" wrap="square" lIns="50800" tIns="50800" rIns="50800" bIns="50800" anchor="ctr" anchorCtr="0">
            <a:normAutofit/>
          </a:bodyPr>
          <a:lstStyle>
            <a:lvl1pPr lvl="0" algn="l">
              <a:lnSpc>
                <a:spcPct val="80000"/>
              </a:lnSpc>
              <a:spcBef>
                <a:spcPts val="0"/>
              </a:spcBef>
              <a:spcAft>
                <a:spcPts val="0"/>
              </a:spcAft>
              <a:buClr>
                <a:srgbClr val="000000"/>
              </a:buClr>
              <a:buSzPts val="11600"/>
              <a:buFont typeface="Helvetica Neue"/>
              <a:buNone/>
              <a:defRPr sz="11600"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3" name="Google Shape;43;p17"/>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1206500" y="1079500"/>
            <a:ext cx="21971000" cy="1434949"/>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6" name="Google Shape;46;p18"/>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47" name="Google Shape;47;p18"/>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marR="0" lvl="0"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9"/>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marR="0" lvl="0"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L="914400" marR="0" lvl="1"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L="1371600" marR="0" lvl="2"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L="1828800" marR="0" lvl="3"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L="2286000" marR="0" lvl="4"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L="2743200" marR="0" lvl="5"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L="3200400" marR="0" lvl="6"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L="3657600" marR="0" lvl="7"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L="4114800" marR="0" lvl="8" indent="-60350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9"/>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ashayein.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www.aashayein.i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6689E-9432-463A-BB91-7F03B695A364}"/>
              </a:ext>
            </a:extLst>
          </p:cNvPr>
          <p:cNvSpPr>
            <a:spLocks noGrp="1"/>
          </p:cNvSpPr>
          <p:nvPr>
            <p:ph type="body" idx="1"/>
          </p:nvPr>
        </p:nvSpPr>
        <p:spPr>
          <a:xfrm>
            <a:off x="1206500" y="-152400"/>
            <a:ext cx="21971000" cy="12656916"/>
          </a:xfrm>
        </p:spPr>
        <p:txBody>
          <a:bodyPr/>
          <a:lstStyle/>
          <a:p>
            <a:endParaRPr lang="en-US" dirty="0"/>
          </a:p>
          <a:p>
            <a:endParaRPr lang="en-US" dirty="0"/>
          </a:p>
        </p:txBody>
      </p:sp>
      <p:sp>
        <p:nvSpPr>
          <p:cNvPr id="4" name="TextBox 3">
            <a:extLst>
              <a:ext uri="{FF2B5EF4-FFF2-40B4-BE49-F238E27FC236}">
                <a16:creationId xmlns:a16="http://schemas.microsoft.com/office/drawing/2014/main" id="{A94B479E-C450-4AF6-BA4B-ABD0D3E2F966}"/>
              </a:ext>
            </a:extLst>
          </p:cNvPr>
          <p:cNvSpPr txBox="1"/>
          <p:nvPr/>
        </p:nvSpPr>
        <p:spPr>
          <a:xfrm>
            <a:off x="3124200" y="1066800"/>
            <a:ext cx="11887200" cy="523220"/>
          </a:xfrm>
          <a:prstGeom prst="rect">
            <a:avLst/>
          </a:prstGeom>
          <a:noFill/>
        </p:spPr>
        <p:txBody>
          <a:bodyPr wrap="square" rtlCol="0">
            <a:spAutoFit/>
          </a:bodyPr>
          <a:lstStyle/>
          <a:p>
            <a:r>
              <a:rPr lang="en-US" sz="2800" b="1" dirty="0"/>
              <a:t>CHAT  BOT  REAL TIME ROBOT</a:t>
            </a:r>
          </a:p>
        </p:txBody>
      </p:sp>
      <p:pic>
        <p:nvPicPr>
          <p:cNvPr id="1028" name="Picture 4" descr="image">
            <a:extLst>
              <a:ext uri="{FF2B5EF4-FFF2-40B4-BE49-F238E27FC236}">
                <a16:creationId xmlns:a16="http://schemas.microsoft.com/office/drawing/2014/main" id="{C59FF6C8-D532-4763-B051-8721E7822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433638"/>
            <a:ext cx="17602200" cy="884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47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ACE8F74-1130-4852-8E1A-8D774F62DD17}"/>
              </a:ext>
            </a:extLst>
          </p:cNvPr>
          <p:cNvPicPr>
            <a:picLocks noChangeAspect="1"/>
          </p:cNvPicPr>
          <p:nvPr/>
        </p:nvPicPr>
        <p:blipFill>
          <a:blip r:embed="rId3"/>
          <a:stretch>
            <a:fillRect/>
          </a:stretch>
        </p:blipFill>
        <p:spPr>
          <a:xfrm>
            <a:off x="533400" y="1143000"/>
            <a:ext cx="12147550" cy="5556250"/>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AE99C945-E895-49C1-97EC-5233AEFD7953}"/>
              </a:ext>
            </a:extLst>
          </p:cNvPr>
          <p:cNvPicPr>
            <a:picLocks noChangeAspect="1"/>
          </p:cNvPicPr>
          <p:nvPr/>
        </p:nvPicPr>
        <p:blipFill>
          <a:blip r:embed="rId4"/>
          <a:stretch>
            <a:fillRect/>
          </a:stretch>
        </p:blipFill>
        <p:spPr>
          <a:xfrm>
            <a:off x="12877800" y="1122218"/>
            <a:ext cx="11227981" cy="5556250"/>
          </a:xfrm>
          <a:prstGeom prst="rect">
            <a:avLst/>
          </a:prstGeom>
        </p:spPr>
      </p:pic>
      <p:pic>
        <p:nvPicPr>
          <p:cNvPr id="7" name="Picture 6" descr="Graphical user interface, application, website&#10;&#10;Description automatically generated">
            <a:extLst>
              <a:ext uri="{FF2B5EF4-FFF2-40B4-BE49-F238E27FC236}">
                <a16:creationId xmlns:a16="http://schemas.microsoft.com/office/drawing/2014/main" id="{87A424D8-CF38-4AFD-8D22-7C6722788E2C}"/>
              </a:ext>
            </a:extLst>
          </p:cNvPr>
          <p:cNvPicPr>
            <a:picLocks noChangeAspect="1"/>
          </p:cNvPicPr>
          <p:nvPr/>
        </p:nvPicPr>
        <p:blipFill>
          <a:blip r:embed="rId5"/>
          <a:stretch>
            <a:fillRect/>
          </a:stretch>
        </p:blipFill>
        <p:spPr>
          <a:xfrm>
            <a:off x="4724400" y="7467600"/>
            <a:ext cx="13868400" cy="5384800"/>
          </a:xfrm>
          <a:prstGeom prst="rect">
            <a:avLst/>
          </a:prstGeom>
        </p:spPr>
      </p:pic>
    </p:spTree>
    <p:extLst>
      <p:ext uri="{BB962C8B-B14F-4D97-AF65-F5344CB8AC3E}">
        <p14:creationId xmlns:p14="http://schemas.microsoft.com/office/powerpoint/2010/main" val="403322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idx="4294967295"/>
          </p:nvPr>
        </p:nvSpPr>
        <p:spPr>
          <a:xfrm>
            <a:off x="1206500" y="5795161"/>
            <a:ext cx="21971001" cy="1435101"/>
          </a:xfrm>
          <a:prstGeom prst="rect">
            <a:avLst/>
          </a:prstGeom>
          <a:noFill/>
          <a:ln>
            <a:noFill/>
          </a:ln>
        </p:spPr>
        <p:txBody>
          <a:bodyPr spcFirstLastPara="1" wrap="square" lIns="50800" tIns="50800" rIns="50800" bIns="50800" anchor="t" anchorCtr="0">
            <a:normAutofit/>
          </a:bodyPr>
          <a:lstStyle/>
          <a:p>
            <a:pPr marL="0" marR="0" lvl="0" indent="0" algn="ctr" rtl="0">
              <a:lnSpc>
                <a:spcPct val="80000"/>
              </a:lnSpc>
              <a:spcBef>
                <a:spcPts val="0"/>
              </a:spcBef>
              <a:spcAft>
                <a:spcPts val="0"/>
              </a:spcAft>
              <a:buClr>
                <a:srgbClr val="CBA2C7"/>
              </a:buClr>
              <a:buSzPts val="8500"/>
              <a:buFont typeface="Helvetica Neue"/>
              <a:buNone/>
            </a:pPr>
            <a:r>
              <a:rPr lang="en-US" dirty="0">
                <a:solidFill>
                  <a:srgbClr val="CBA2C7"/>
                </a:solidFill>
              </a:rPr>
              <a:t>THANK YOU </a:t>
            </a:r>
            <a:endParaRPr dirty="0"/>
          </a:p>
        </p:txBody>
      </p:sp>
    </p:spTree>
    <p:extLst>
      <p:ext uri="{BB962C8B-B14F-4D97-AF65-F5344CB8AC3E}">
        <p14:creationId xmlns:p14="http://schemas.microsoft.com/office/powerpoint/2010/main" val="191325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2D85"/>
        </a:solidFill>
        <a:effectLst/>
      </p:bgPr>
    </p:bg>
    <p:spTree>
      <p:nvGrpSpPr>
        <p:cNvPr id="1" name="Shape 91"/>
        <p:cNvGrpSpPr/>
        <p:nvPr/>
      </p:nvGrpSpPr>
      <p:grpSpPr>
        <a:xfrm>
          <a:off x="0" y="0"/>
          <a:ext cx="0" cy="0"/>
          <a:chOff x="0" y="0"/>
          <a:chExt cx="0" cy="0"/>
        </a:xfrm>
      </p:grpSpPr>
      <p:sp>
        <p:nvSpPr>
          <p:cNvPr id="92" name="Google Shape;92;p4"/>
          <p:cNvSpPr txBox="1">
            <a:spLocks noGrp="1"/>
          </p:cNvSpPr>
          <p:nvPr>
            <p:ph type="body" idx="1"/>
          </p:nvPr>
        </p:nvSpPr>
        <p:spPr>
          <a:xfrm>
            <a:off x="1143000" y="3200400"/>
            <a:ext cx="21971000" cy="8256012"/>
          </a:xfrm>
          <a:prstGeom prst="rect">
            <a:avLst/>
          </a:prstGeom>
          <a:noFill/>
          <a:ln>
            <a:noFill/>
          </a:ln>
        </p:spPr>
        <p:txBody>
          <a:bodyPr spcFirstLastPara="1" wrap="square" lIns="50800" tIns="50800" rIns="50800" bIns="50800" anchor="t" anchorCtr="0">
            <a:normAutofit/>
          </a:bodyPr>
          <a:lstStyle/>
          <a:p>
            <a:pPr marL="0" lvl="0" indent="0" algn="l" rtl="0">
              <a:lnSpc>
                <a:spcPct val="90000"/>
              </a:lnSpc>
              <a:spcBef>
                <a:spcPts val="0"/>
              </a:spcBef>
              <a:spcAft>
                <a:spcPts val="0"/>
              </a:spcAft>
              <a:buClr>
                <a:srgbClr val="FFFFFF"/>
              </a:buClr>
              <a:buSzPts val="4800"/>
              <a:buFont typeface="Helvetica Neue"/>
              <a:buNone/>
            </a:pPr>
            <a:r>
              <a:rPr lang="en-US" dirty="0">
                <a:solidFill>
                  <a:srgbClr val="FFFFFF"/>
                </a:solidFill>
              </a:rPr>
              <a:t>Please mention the following: </a:t>
            </a:r>
            <a:endParaRPr dirty="0"/>
          </a:p>
          <a:p>
            <a:pPr marL="0" lvl="0" indent="0" algn="l" rtl="0">
              <a:lnSpc>
                <a:spcPct val="90000"/>
              </a:lnSpc>
              <a:spcBef>
                <a:spcPts val="4500"/>
              </a:spcBef>
              <a:spcAft>
                <a:spcPts val="0"/>
              </a:spcAft>
              <a:buClr>
                <a:srgbClr val="FFFFFF"/>
              </a:buClr>
              <a:buSzPts val="4800"/>
              <a:buFont typeface="Helvetica Neue"/>
              <a:buNone/>
            </a:pPr>
            <a:r>
              <a:rPr lang="en-US" dirty="0">
                <a:solidFill>
                  <a:srgbClr val="FFFFFF"/>
                </a:solidFill>
              </a:rPr>
              <a:t>1. Team Name - SpaceX</a:t>
            </a:r>
            <a:endParaRPr dirty="0"/>
          </a:p>
          <a:p>
            <a:pPr marL="0" lvl="0" indent="0" algn="l" rtl="0">
              <a:lnSpc>
                <a:spcPct val="90000"/>
              </a:lnSpc>
              <a:spcBef>
                <a:spcPts val="4500"/>
              </a:spcBef>
              <a:spcAft>
                <a:spcPts val="0"/>
              </a:spcAft>
              <a:buClr>
                <a:srgbClr val="FFFFFF"/>
              </a:buClr>
              <a:buSzPts val="4800"/>
              <a:buFont typeface="Helvetica Neue"/>
              <a:buNone/>
            </a:pPr>
            <a:r>
              <a:rPr lang="en-US" dirty="0">
                <a:solidFill>
                  <a:srgbClr val="FFFFFF"/>
                </a:solidFill>
              </a:rPr>
              <a:t>2. Team Lead –Meghana deshpande ,Priyanka Nayek , </a:t>
            </a:r>
            <a:r>
              <a:rPr lang="en-US" dirty="0" err="1">
                <a:solidFill>
                  <a:srgbClr val="FFFFFF"/>
                </a:solidFill>
              </a:rPr>
              <a:t>Pradheeba</a:t>
            </a:r>
            <a:r>
              <a:rPr lang="en-US" dirty="0">
                <a:solidFill>
                  <a:srgbClr val="FFFFFF"/>
                </a:solidFill>
              </a:rPr>
              <a:t> Dharmapandian , Sachin Soni , Doshi Ashish</a:t>
            </a:r>
            <a:endParaRPr dirty="0"/>
          </a:p>
          <a:p>
            <a:pPr marL="0" lvl="0" indent="0" algn="l" rtl="0">
              <a:lnSpc>
                <a:spcPct val="90000"/>
              </a:lnSpc>
              <a:spcBef>
                <a:spcPts val="4500"/>
              </a:spcBef>
              <a:spcAft>
                <a:spcPts val="0"/>
              </a:spcAft>
              <a:buClr>
                <a:srgbClr val="FFFFFF"/>
              </a:buClr>
              <a:buSzPts val="4800"/>
              <a:buFont typeface="Helvetica Neue"/>
              <a:buNone/>
            </a:pPr>
            <a:r>
              <a:rPr lang="en-US" dirty="0">
                <a:solidFill>
                  <a:srgbClr val="FFFFFF"/>
                </a:solidFill>
              </a:rPr>
              <a:t>3. FIS global Pune ,India </a:t>
            </a:r>
            <a:endParaRPr dirty="0"/>
          </a:p>
          <a:p>
            <a:pPr marL="0" lvl="0" indent="0" algn="l" rtl="0">
              <a:lnSpc>
                <a:spcPct val="90000"/>
              </a:lnSpc>
              <a:spcBef>
                <a:spcPts val="4500"/>
              </a:spcBef>
              <a:spcAft>
                <a:spcPts val="0"/>
              </a:spcAft>
              <a:buClr>
                <a:srgbClr val="FFFFFF"/>
              </a:buClr>
              <a:buSzPts val="4800"/>
              <a:buFont typeface="Helvetica Neue"/>
              <a:buNone/>
            </a:pPr>
            <a:r>
              <a:rPr lang="en-US" dirty="0">
                <a:solidFill>
                  <a:srgbClr val="FFFFFF"/>
                </a:solidFill>
              </a:rPr>
              <a:t>4. The name of your idea -Aashayein</a:t>
            </a:r>
            <a:endParaRPr dirty="0">
              <a:solidFill>
                <a:srgbClr val="FFFFFF"/>
              </a:solidFill>
            </a:endParaRPr>
          </a:p>
          <a:p>
            <a:pPr marL="0" lvl="0" indent="0" algn="l" rtl="0">
              <a:lnSpc>
                <a:spcPct val="90000"/>
              </a:lnSpc>
              <a:spcBef>
                <a:spcPts val="4500"/>
              </a:spcBef>
              <a:spcAft>
                <a:spcPts val="0"/>
              </a:spcAft>
              <a:buClr>
                <a:srgbClr val="FFFFFF"/>
              </a:buClr>
              <a:buSzPts val="4800"/>
              <a:buFont typeface="Helvetica Neue"/>
              <a:buNone/>
            </a:pPr>
            <a:r>
              <a:rPr lang="en-US" dirty="0">
                <a:solidFill>
                  <a:srgbClr val="FFFFFF"/>
                </a:solidFill>
              </a:rPr>
              <a:t>5</a:t>
            </a:r>
            <a:endParaRPr dirty="0">
              <a:solidFill>
                <a:srgbClr val="FFFFFF"/>
              </a:solidFill>
            </a:endParaRPr>
          </a:p>
        </p:txBody>
      </p:sp>
      <p:sp>
        <p:nvSpPr>
          <p:cNvPr id="93" name="Google Shape;93;p4"/>
          <p:cNvSpPr txBox="1">
            <a:spLocks noGrp="1"/>
          </p:cNvSpPr>
          <p:nvPr>
            <p:ph type="title" idx="4294967295"/>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rgbClr val="CBA2C7"/>
              </a:buClr>
              <a:buSzPts val="8500"/>
              <a:buFont typeface="Helvetica Neue"/>
              <a:buNone/>
            </a:pPr>
            <a:r>
              <a:rPr lang="en-US" dirty="0">
                <a:solidFill>
                  <a:srgbClr val="CBA2C7"/>
                </a:solidFill>
              </a:rPr>
              <a:t>TEAM -</a:t>
            </a:r>
            <a:r>
              <a:rPr lang="en-US" dirty="0" err="1">
                <a:solidFill>
                  <a:srgbClr val="CBA2C7"/>
                </a:solidFill>
              </a:rPr>
              <a:t>Spacex</a:t>
            </a:r>
            <a:endParaRPr dirty="0"/>
          </a:p>
        </p:txBody>
      </p:sp>
      <p:pic>
        <p:nvPicPr>
          <p:cNvPr id="3" name="Picture 2" descr="A picture containing text, whiteboard&#10;&#10;Description automatically generated">
            <a:extLst>
              <a:ext uri="{FF2B5EF4-FFF2-40B4-BE49-F238E27FC236}">
                <a16:creationId xmlns:a16="http://schemas.microsoft.com/office/drawing/2014/main" id="{0D79F5ED-7CBB-4F87-899C-9F7940447E82}"/>
              </a:ext>
            </a:extLst>
          </p:cNvPr>
          <p:cNvPicPr>
            <a:picLocks noChangeAspect="1"/>
          </p:cNvPicPr>
          <p:nvPr/>
        </p:nvPicPr>
        <p:blipFill>
          <a:blip r:embed="rId3"/>
          <a:stretch>
            <a:fillRect/>
          </a:stretch>
        </p:blipFill>
        <p:spPr>
          <a:xfrm>
            <a:off x="2209800" y="9546268"/>
            <a:ext cx="1295400" cy="13698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2D85"/>
        </a:solidFill>
        <a:effectLst/>
      </p:bgPr>
    </p:bg>
    <p:spTree>
      <p:nvGrpSpPr>
        <p:cNvPr id="1" name="Shape 97"/>
        <p:cNvGrpSpPr/>
        <p:nvPr/>
      </p:nvGrpSpPr>
      <p:grpSpPr>
        <a:xfrm>
          <a:off x="0" y="0"/>
          <a:ext cx="0" cy="0"/>
          <a:chOff x="0" y="0"/>
          <a:chExt cx="0" cy="0"/>
        </a:xfrm>
      </p:grpSpPr>
      <p:sp>
        <p:nvSpPr>
          <p:cNvPr id="98" name="Google Shape;98;p5"/>
          <p:cNvSpPr txBox="1">
            <a:spLocks noGrp="1"/>
          </p:cNvSpPr>
          <p:nvPr>
            <p:ph type="body" idx="1"/>
          </p:nvPr>
        </p:nvSpPr>
        <p:spPr>
          <a:xfrm>
            <a:off x="1206500" y="3429000"/>
            <a:ext cx="21971000" cy="9075516"/>
          </a:xfrm>
          <a:prstGeom prst="rect">
            <a:avLst/>
          </a:prstGeom>
          <a:noFill/>
          <a:ln>
            <a:noFill/>
          </a:ln>
        </p:spPr>
        <p:txBody>
          <a:bodyPr spcFirstLastPara="1" wrap="square" lIns="50800" tIns="50800" rIns="50800" bIns="50800" anchor="t" anchorCtr="0">
            <a:normAutofit/>
          </a:bodyPr>
          <a:lstStyle/>
          <a:p>
            <a:pPr marL="0" indent="0">
              <a:spcBef>
                <a:spcPts val="0"/>
              </a:spcBef>
              <a:buClr>
                <a:srgbClr val="FFFFFF"/>
              </a:buClr>
              <a:buSzPts val="4800"/>
              <a:buNone/>
            </a:pPr>
            <a:r>
              <a:rPr lang="en-US" sz="4000" dirty="0">
                <a:solidFill>
                  <a:srgbClr val="FFFFFF"/>
                </a:solidFill>
                <a:latin typeface="Calibri" panose="020F0502020204030204" pitchFamily="34" charset="0"/>
                <a:cs typeface="Calibri" panose="020F0502020204030204" pitchFamily="34" charset="0"/>
              </a:rPr>
              <a:t>Need of the hour is integrated platform for mind sustainability and trustworthy  real time 24/7 support in pandemic . Also for special abilities people who need some help at one integrated platform.</a:t>
            </a:r>
          </a:p>
          <a:p>
            <a:pPr marL="0" indent="0">
              <a:spcBef>
                <a:spcPts val="0"/>
              </a:spcBef>
              <a:buClr>
                <a:srgbClr val="FFFFFF"/>
              </a:buClr>
              <a:buSzPts val="4800"/>
              <a:buNone/>
            </a:pPr>
            <a:endParaRPr lang="en-US" sz="4000" dirty="0">
              <a:solidFill>
                <a:srgbClr val="FFFFFF"/>
              </a:solidFill>
              <a:latin typeface="Calibri" panose="020F0502020204030204" pitchFamily="34" charset="0"/>
              <a:cs typeface="Calibri" panose="020F0502020204030204" pitchFamily="34" charset="0"/>
            </a:endParaRPr>
          </a:p>
          <a:p>
            <a:pPr marL="0" indent="0">
              <a:spcBef>
                <a:spcPts val="0"/>
              </a:spcBef>
              <a:buClr>
                <a:srgbClr val="FFFFFF"/>
              </a:buClr>
              <a:buSzPts val="4800"/>
              <a:buNone/>
            </a:pPr>
            <a:r>
              <a:rPr lang="en-US" sz="4000" dirty="0">
                <a:solidFill>
                  <a:srgbClr val="FFFFFF"/>
                </a:solidFill>
                <a:latin typeface="Calibri" panose="020F0502020204030204" pitchFamily="34" charset="0"/>
                <a:cs typeface="Calibri" panose="020F0502020204030204" pitchFamily="34" charset="0"/>
              </a:rPr>
              <a:t>The COVID-19 pandemic has had a major effect on our lives. Many of us are facing challenges that can be stressful, overwhelming, and cause strong emotions in adults and children. Public health actions, such as social distancing, are necessary to reduce the spread of COVID-19, but they can make us feel isolated and lonely and can increase stress and anxiety.</a:t>
            </a:r>
            <a:br>
              <a:rPr lang="en-US" sz="4000" dirty="0">
                <a:solidFill>
                  <a:srgbClr val="FFFFFF"/>
                </a:solidFill>
                <a:latin typeface="Calibri" panose="020F0502020204030204" pitchFamily="34" charset="0"/>
                <a:cs typeface="Calibri" panose="020F0502020204030204" pitchFamily="34" charset="0"/>
              </a:rPr>
            </a:br>
            <a:r>
              <a:rPr lang="en-US" sz="4000" dirty="0">
                <a:solidFill>
                  <a:srgbClr val="FFFFFF"/>
                </a:solidFill>
                <a:latin typeface="Calibri" panose="020F0502020204030204" pitchFamily="34" charset="0"/>
                <a:cs typeface="Calibri" panose="020F0502020204030204" pitchFamily="34" charset="0"/>
              </a:rPr>
              <a:t>Learning to cope with stress in a healthy way will make you, the people you care about, and those around you become more resilient.</a:t>
            </a:r>
          </a:p>
          <a:p>
            <a:pPr marL="0" marR="0" lvl="0" indent="0" algn="l" rtl="0">
              <a:lnSpc>
                <a:spcPct val="90000"/>
              </a:lnSpc>
              <a:spcBef>
                <a:spcPts val="0"/>
              </a:spcBef>
              <a:spcAft>
                <a:spcPts val="0"/>
              </a:spcAft>
              <a:buClr>
                <a:srgbClr val="FFFFFF"/>
              </a:buClr>
              <a:buSzPts val="4800"/>
              <a:buFont typeface="Helvetica Neue"/>
              <a:buNone/>
            </a:pPr>
            <a:endParaRPr lang="en-US" sz="4000" dirty="0">
              <a:solidFill>
                <a:srgbClr val="FFFFFF"/>
              </a:solidFill>
              <a:latin typeface="Calibri" panose="020F0502020204030204" pitchFamily="34" charset="0"/>
              <a:cs typeface="Calibri" panose="020F0502020204030204" pitchFamily="34" charset="0"/>
            </a:endParaRPr>
          </a:p>
          <a:p>
            <a:pPr marL="0" marR="0" lvl="0" indent="0" algn="l" rtl="0">
              <a:lnSpc>
                <a:spcPct val="90000"/>
              </a:lnSpc>
              <a:spcBef>
                <a:spcPts val="0"/>
              </a:spcBef>
              <a:spcAft>
                <a:spcPts val="0"/>
              </a:spcAft>
              <a:buClr>
                <a:srgbClr val="FFFFFF"/>
              </a:buClr>
              <a:buSzPts val="4800"/>
              <a:buFont typeface="Helvetica Neue"/>
              <a:buNone/>
            </a:pPr>
            <a:r>
              <a:rPr lang="en-US" sz="4000" dirty="0">
                <a:solidFill>
                  <a:srgbClr val="FFFFFF"/>
                </a:solidFill>
                <a:latin typeface="Calibri" panose="020F0502020204030204" pitchFamily="34" charset="0"/>
                <a:cs typeface="Calibri" panose="020F0502020204030204" pitchFamily="34" charset="0"/>
              </a:rPr>
              <a:t>Aashayein app is buddy to every one around with its Features healing </a:t>
            </a:r>
            <a:r>
              <a:rPr lang="en-US" sz="4000" dirty="0" err="1">
                <a:solidFill>
                  <a:srgbClr val="FFFFFF"/>
                </a:solidFill>
                <a:latin typeface="Calibri" panose="020F0502020204030204" pitchFamily="34" charset="0"/>
                <a:cs typeface="Calibri" panose="020F0502020204030204" pitchFamily="34" charset="0"/>
              </a:rPr>
              <a:t>tool,Buddy</a:t>
            </a:r>
            <a:r>
              <a:rPr lang="en-US" sz="4000" dirty="0">
                <a:solidFill>
                  <a:srgbClr val="FFFFFF"/>
                </a:solidFill>
                <a:latin typeface="Calibri" panose="020F0502020204030204" pitchFamily="34" charset="0"/>
                <a:cs typeface="Calibri" panose="020F0502020204030204" pitchFamily="34" charset="0"/>
              </a:rPr>
              <a:t> talking with anytime all time with ROBOT ,Notification statistical information around ,children well being.</a:t>
            </a:r>
          </a:p>
          <a:p>
            <a:pPr marL="0" marR="0" lvl="0" indent="0" algn="l" rtl="0">
              <a:lnSpc>
                <a:spcPct val="90000"/>
              </a:lnSpc>
              <a:spcBef>
                <a:spcPts val="0"/>
              </a:spcBef>
              <a:spcAft>
                <a:spcPts val="0"/>
              </a:spcAft>
              <a:buClr>
                <a:srgbClr val="FFFFFF"/>
              </a:buClr>
              <a:buSzPts val="4800"/>
              <a:buFont typeface="Helvetica Neue"/>
              <a:buNone/>
            </a:pPr>
            <a:endParaRPr lang="en-US" sz="4000" dirty="0">
              <a:solidFill>
                <a:srgbClr val="FFFFFF"/>
              </a:solidFill>
              <a:latin typeface="Calibri" panose="020F0502020204030204" pitchFamily="34" charset="0"/>
              <a:cs typeface="Calibri" panose="020F0502020204030204" pitchFamily="34" charset="0"/>
            </a:endParaRPr>
          </a:p>
        </p:txBody>
      </p:sp>
      <p:sp>
        <p:nvSpPr>
          <p:cNvPr id="99" name="Google Shape;99;p5"/>
          <p:cNvSpPr txBox="1">
            <a:spLocks noGrp="1"/>
          </p:cNvSpPr>
          <p:nvPr>
            <p:ph type="title" idx="4294967295"/>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rgbClr val="CBA2C7"/>
              </a:buClr>
              <a:buSzPts val="8500"/>
              <a:buFont typeface="Helvetica Neue"/>
              <a:buNone/>
            </a:pPr>
            <a:r>
              <a:rPr lang="en-US" dirty="0">
                <a:solidFill>
                  <a:srgbClr val="CBA2C7"/>
                </a:solidFill>
              </a:rPr>
              <a:t>Problem Statement</a:t>
            </a:r>
            <a:endParaRPr dirty="0"/>
          </a:p>
        </p:txBody>
      </p:sp>
      <p:pic>
        <p:nvPicPr>
          <p:cNvPr id="4" name="Picture 3">
            <a:extLst>
              <a:ext uri="{FF2B5EF4-FFF2-40B4-BE49-F238E27FC236}">
                <a16:creationId xmlns:a16="http://schemas.microsoft.com/office/drawing/2014/main" id="{B1755C03-A479-4871-B785-C0441F5E6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0363200"/>
            <a:ext cx="4776386" cy="17938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2D85"/>
        </a:solidFill>
        <a:effectLst/>
      </p:bgPr>
    </p:bg>
    <p:spTree>
      <p:nvGrpSpPr>
        <p:cNvPr id="1" name="Shape 109"/>
        <p:cNvGrpSpPr/>
        <p:nvPr/>
      </p:nvGrpSpPr>
      <p:grpSpPr>
        <a:xfrm>
          <a:off x="0" y="0"/>
          <a:ext cx="0" cy="0"/>
          <a:chOff x="0" y="0"/>
          <a:chExt cx="0" cy="0"/>
        </a:xfrm>
      </p:grpSpPr>
      <p:sp>
        <p:nvSpPr>
          <p:cNvPr id="110" name="Google Shape;110;p7"/>
          <p:cNvSpPr txBox="1">
            <a:spLocks noGrp="1"/>
          </p:cNvSpPr>
          <p:nvPr>
            <p:ph type="body" idx="1"/>
          </p:nvPr>
        </p:nvSpPr>
        <p:spPr>
          <a:xfrm>
            <a:off x="1206500" y="3429000"/>
            <a:ext cx="21971000" cy="8256012"/>
          </a:xfrm>
          <a:prstGeom prst="rect">
            <a:avLst/>
          </a:prstGeom>
          <a:noFill/>
          <a:ln>
            <a:noFill/>
          </a:ln>
        </p:spPr>
        <p:txBody>
          <a:bodyPr spcFirstLastPara="1" wrap="square" lIns="50800" tIns="50800" rIns="50800" bIns="50800" anchor="t" anchorCtr="0">
            <a:normAutofit fontScale="92500" lnSpcReduction="20000"/>
          </a:bodyPr>
          <a:lstStyle/>
          <a:p>
            <a:pPr marL="0" indent="0">
              <a:spcBef>
                <a:spcPts val="0"/>
              </a:spcBef>
              <a:buClr>
                <a:srgbClr val="FFFFFF"/>
              </a:buClr>
              <a:buSzPts val="4800"/>
              <a:buNone/>
            </a:pPr>
            <a:r>
              <a:rPr lang="en-US" dirty="0">
                <a:solidFill>
                  <a:srgbClr val="FFFFFF"/>
                </a:solidFill>
                <a:latin typeface="Calibri" panose="020F0502020204030204" pitchFamily="34" charset="0"/>
                <a:cs typeface="Calibri" panose="020F0502020204030204" pitchFamily="34" charset="0"/>
                <a:hlinkClick r:id="rId3"/>
              </a:rPr>
              <a:t>WWW.AASHAYEIN.in</a:t>
            </a:r>
            <a:r>
              <a:rPr lang="en-US" dirty="0">
                <a:solidFill>
                  <a:srgbClr val="FFFFFF"/>
                </a:solidFill>
                <a:latin typeface="Calibri" panose="020F0502020204030204" pitchFamily="34" charset="0"/>
                <a:cs typeface="Calibri" panose="020F0502020204030204" pitchFamily="34" charset="0"/>
              </a:rPr>
              <a:t> is all about taking and talking to mind spaces to heal and have great healthy life in mind and body. Aashayein is about sustainable shopping amazon  for Mind.</a:t>
            </a:r>
          </a:p>
          <a:p>
            <a:pPr marL="0" indent="0">
              <a:spcBef>
                <a:spcPts val="0"/>
              </a:spcBef>
              <a:buClr>
                <a:srgbClr val="FFFFFF"/>
              </a:buClr>
              <a:buSzPts val="4800"/>
              <a:buNone/>
            </a:pPr>
            <a:r>
              <a:rPr lang="en-US" dirty="0">
                <a:solidFill>
                  <a:srgbClr val="FFFFFF"/>
                </a:solidFill>
                <a:latin typeface="Calibri" panose="020F0502020204030204" pitchFamily="34" charset="0"/>
                <a:cs typeface="Calibri" panose="020F0502020204030204" pitchFamily="34" charset="0"/>
              </a:rPr>
              <a:t>Its integrated platform for various stress release techniques such as robot chat bot 24/7 and talking with user , various features </a:t>
            </a:r>
          </a:p>
          <a:p>
            <a:pPr marL="0" indent="0">
              <a:spcBef>
                <a:spcPts val="0"/>
              </a:spcBef>
              <a:buClr>
                <a:srgbClr val="FFFFFF"/>
              </a:buClr>
              <a:buSzPts val="4800"/>
              <a:buNone/>
            </a:pPr>
            <a:endParaRPr lang="en-US" dirty="0">
              <a:solidFill>
                <a:srgbClr val="FFFFFF"/>
              </a:solidFill>
              <a:latin typeface="Calibri" panose="020F0502020204030204" pitchFamily="34" charset="0"/>
              <a:cs typeface="Calibri" panose="020F0502020204030204" pitchFamily="34" charset="0"/>
            </a:endParaRPr>
          </a:p>
          <a:p>
            <a:pPr marL="0" indent="0">
              <a:spcBef>
                <a:spcPts val="0"/>
              </a:spcBef>
              <a:buClr>
                <a:srgbClr val="FFFFFF"/>
              </a:buClr>
              <a:buSzPts val="4800"/>
              <a:buNone/>
            </a:pPr>
            <a:r>
              <a:rPr lang="en-US" dirty="0">
                <a:solidFill>
                  <a:srgbClr val="FFFFFF"/>
                </a:solidFill>
                <a:latin typeface="Calibri" panose="020F0502020204030204" pitchFamily="34" charset="0"/>
                <a:cs typeface="Calibri" panose="020F0502020204030204" pitchFamily="34" charset="0"/>
              </a:rPr>
              <a:t>The enhanced version of aashayein  Robot chat bot can be used  by special disabilities people to talk with robot in sign language and robot can interact with the users in sign language. </a:t>
            </a:r>
          </a:p>
          <a:p>
            <a:pPr marL="0" indent="0">
              <a:spcBef>
                <a:spcPts val="0"/>
              </a:spcBef>
              <a:buClr>
                <a:srgbClr val="FFFFFF"/>
              </a:buClr>
              <a:buSzPts val="4800"/>
              <a:buNone/>
            </a:pPr>
            <a:endParaRPr lang="en-US" dirty="0">
              <a:solidFill>
                <a:srgbClr val="FFFFFF"/>
              </a:solidFill>
              <a:latin typeface="Calibri" panose="020F0502020204030204" pitchFamily="34" charset="0"/>
              <a:cs typeface="Calibri" panose="020F0502020204030204" pitchFamily="34" charset="0"/>
            </a:endParaRPr>
          </a:p>
          <a:p>
            <a:pPr marL="0" indent="0">
              <a:spcBef>
                <a:spcPts val="0"/>
              </a:spcBef>
              <a:buClr>
                <a:srgbClr val="FFFFFF"/>
              </a:buClr>
              <a:buSzPts val="4800"/>
              <a:buNone/>
            </a:pPr>
            <a:r>
              <a:rPr lang="en-US" dirty="0">
                <a:solidFill>
                  <a:srgbClr val="FFFFFF"/>
                </a:solidFill>
                <a:latin typeface="Calibri" panose="020F0502020204030204" pitchFamily="34" charset="0"/>
                <a:cs typeface="Calibri" panose="020F0502020204030204" pitchFamily="34" charset="0"/>
              </a:rPr>
              <a:t>Its webportal converted app which can be accessed from user mobile and PC.</a:t>
            </a:r>
          </a:p>
          <a:p>
            <a:pPr marL="0" indent="0">
              <a:spcBef>
                <a:spcPts val="0"/>
              </a:spcBef>
              <a:buClr>
                <a:srgbClr val="FFFFFF"/>
              </a:buClr>
              <a:buSzPts val="4800"/>
              <a:buNone/>
            </a:pPr>
            <a:endParaRPr lang="en-US" dirty="0">
              <a:solidFill>
                <a:srgbClr val="FFFFFF"/>
              </a:solidFill>
              <a:latin typeface="Calibri" panose="020F0502020204030204" pitchFamily="34" charset="0"/>
              <a:cs typeface="Calibri" panose="020F0502020204030204" pitchFamily="34" charset="0"/>
            </a:endParaRPr>
          </a:p>
          <a:p>
            <a:pPr marL="0" indent="0">
              <a:spcBef>
                <a:spcPts val="0"/>
              </a:spcBef>
              <a:buClr>
                <a:srgbClr val="FFFFFF"/>
              </a:buClr>
              <a:buSzPts val="4800"/>
              <a:buNone/>
            </a:pPr>
            <a:r>
              <a:rPr lang="en-US" dirty="0">
                <a:solidFill>
                  <a:srgbClr val="FFFFFF"/>
                </a:solidFill>
                <a:latin typeface="Calibri" panose="020F0502020204030204" pitchFamily="34" charset="0"/>
                <a:cs typeface="Calibri" panose="020F0502020204030204" pitchFamily="34" charset="0"/>
              </a:rPr>
              <a:t>Its solution at fingertips for stress mind also can be accessed by your voice commands .It integrated using ALEXA </a:t>
            </a:r>
            <a:r>
              <a:rPr lang="en-US" dirty="0" err="1">
                <a:solidFill>
                  <a:srgbClr val="FFFFFF"/>
                </a:solidFill>
                <a:latin typeface="Calibri" panose="020F0502020204030204" pitchFamily="34" charset="0"/>
                <a:cs typeface="Calibri" panose="020F0502020204030204" pitchFamily="34" charset="0"/>
              </a:rPr>
              <a:t>webapi</a:t>
            </a:r>
            <a:r>
              <a:rPr lang="en-US" dirty="0">
                <a:solidFill>
                  <a:srgbClr val="FFFFFF"/>
                </a:solidFill>
                <a:latin typeface="Calibri" panose="020F0502020204030204" pitchFamily="34" charset="0"/>
                <a:cs typeface="Calibri" panose="020F0502020204030204" pitchFamily="34" charset="0"/>
              </a:rPr>
              <a:t> voice control .</a:t>
            </a:r>
          </a:p>
          <a:p>
            <a:pPr marL="0" indent="0">
              <a:spcBef>
                <a:spcPts val="0"/>
              </a:spcBef>
              <a:buClr>
                <a:srgbClr val="FFFFFF"/>
              </a:buClr>
              <a:buSzPts val="4800"/>
              <a:buNone/>
            </a:pPr>
            <a:endParaRPr lang="en-US" dirty="0">
              <a:solidFill>
                <a:srgbClr val="FFFFFF"/>
              </a:solidFill>
              <a:latin typeface="Calibri" panose="020F0502020204030204" pitchFamily="34" charset="0"/>
              <a:cs typeface="Calibri" panose="020F0502020204030204" pitchFamily="34" charset="0"/>
            </a:endParaRPr>
          </a:p>
          <a:p>
            <a:pPr marL="0" indent="0">
              <a:spcBef>
                <a:spcPts val="0"/>
              </a:spcBef>
              <a:buClr>
                <a:srgbClr val="FFFFFF"/>
              </a:buClr>
              <a:buSzPts val="4800"/>
              <a:buNone/>
            </a:pPr>
            <a:r>
              <a:rPr lang="en-US" dirty="0">
                <a:solidFill>
                  <a:srgbClr val="FFFFFF"/>
                </a:solidFill>
                <a:latin typeface="Calibri" panose="020F0502020204030204" pitchFamily="34" charset="0"/>
                <a:cs typeface="Calibri" panose="020F0502020204030204" pitchFamily="34" charset="0"/>
              </a:rPr>
              <a:t>Where the user gives commands access Features and tools for healthy sustainable life style.</a:t>
            </a:r>
          </a:p>
          <a:p>
            <a:pPr marL="0" indent="0">
              <a:spcBef>
                <a:spcPts val="0"/>
              </a:spcBef>
              <a:buClr>
                <a:srgbClr val="FFFFFF"/>
              </a:buClr>
              <a:buSzPts val="4800"/>
              <a:buNone/>
            </a:pPr>
            <a:endParaRPr lang="en-US" dirty="0">
              <a:solidFill>
                <a:srgbClr val="FFFFFF"/>
              </a:solidFill>
              <a:latin typeface="Calibri" panose="020F0502020204030204" pitchFamily="34" charset="0"/>
              <a:cs typeface="Calibri" panose="020F0502020204030204" pitchFamily="34" charset="0"/>
            </a:endParaRPr>
          </a:p>
          <a:p>
            <a:pPr marL="0" indent="0">
              <a:spcBef>
                <a:spcPts val="0"/>
              </a:spcBef>
              <a:buClr>
                <a:srgbClr val="FFFFFF"/>
              </a:buClr>
              <a:buSzPts val="4800"/>
              <a:buNone/>
            </a:pPr>
            <a:r>
              <a:rPr lang="en-US" dirty="0">
                <a:solidFill>
                  <a:srgbClr val="FFFFFF"/>
                </a:solidFill>
                <a:latin typeface="Calibri" panose="020F0502020204030204" pitchFamily="34" charset="0"/>
                <a:cs typeface="Calibri" panose="020F0502020204030204" pitchFamily="34" charset="0"/>
              </a:rPr>
              <a:t>It has features which are integrated micro web services such as you tube , ted talk one at one platform.</a:t>
            </a:r>
          </a:p>
          <a:p>
            <a:pPr marL="0" marR="0" lvl="0" indent="0" algn="l" rtl="0">
              <a:lnSpc>
                <a:spcPct val="90000"/>
              </a:lnSpc>
              <a:spcBef>
                <a:spcPts val="0"/>
              </a:spcBef>
              <a:spcAft>
                <a:spcPts val="0"/>
              </a:spcAft>
              <a:buClr>
                <a:srgbClr val="FFFFFF"/>
              </a:buClr>
              <a:buSzPts val="4800"/>
              <a:buFont typeface="Helvetica Neue"/>
              <a:buNone/>
            </a:pPr>
            <a:endParaRPr dirty="0"/>
          </a:p>
        </p:txBody>
      </p:sp>
      <p:sp>
        <p:nvSpPr>
          <p:cNvPr id="111" name="Google Shape;111;p7"/>
          <p:cNvSpPr txBox="1">
            <a:spLocks noGrp="1"/>
          </p:cNvSpPr>
          <p:nvPr>
            <p:ph type="title" idx="4294967295"/>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rgbClr val="CBA2C7"/>
              </a:buClr>
              <a:buSzPts val="8500"/>
              <a:buFont typeface="Helvetica Neue"/>
              <a:buNone/>
            </a:pPr>
            <a:r>
              <a:rPr lang="en-US" dirty="0">
                <a:solidFill>
                  <a:srgbClr val="CBA2C7"/>
                </a:solidFill>
              </a:rPr>
              <a:t>Proposed solution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2D85"/>
        </a:solidFill>
        <a:effectLst/>
      </p:bgPr>
    </p:bg>
    <p:spTree>
      <p:nvGrpSpPr>
        <p:cNvPr id="1" name="Shape 103"/>
        <p:cNvGrpSpPr/>
        <p:nvPr/>
      </p:nvGrpSpPr>
      <p:grpSpPr>
        <a:xfrm>
          <a:off x="0" y="0"/>
          <a:ext cx="0" cy="0"/>
          <a:chOff x="0" y="0"/>
          <a:chExt cx="0" cy="0"/>
        </a:xfrm>
      </p:grpSpPr>
      <p:sp>
        <p:nvSpPr>
          <p:cNvPr id="105" name="Google Shape;105;p6"/>
          <p:cNvSpPr txBox="1">
            <a:spLocks noGrp="1"/>
          </p:cNvSpPr>
          <p:nvPr>
            <p:ph type="title" idx="4294967295"/>
          </p:nvPr>
        </p:nvSpPr>
        <p:spPr>
          <a:xfrm>
            <a:off x="381000" y="340668"/>
            <a:ext cx="10786166" cy="1041344"/>
          </a:xfrm>
          <a:prstGeom prst="rect">
            <a:avLst/>
          </a:prstGeom>
          <a:noFill/>
          <a:ln>
            <a:noFill/>
          </a:ln>
        </p:spPr>
        <p:txBody>
          <a:bodyPr spcFirstLastPara="1" wrap="square" lIns="50800" tIns="50800" rIns="50800" bIns="50800" anchor="t" anchorCtr="0">
            <a:normAutofit/>
          </a:bodyPr>
          <a:lstStyle/>
          <a:p>
            <a:pPr>
              <a:buClr>
                <a:srgbClr val="CBA2C7"/>
              </a:buClr>
            </a:pPr>
            <a:r>
              <a:rPr lang="en-US" sz="4800" dirty="0">
                <a:solidFill>
                  <a:srgbClr val="CBA2C7"/>
                </a:solidFill>
              </a:rPr>
              <a:t>Proposed solution www.Aashayein.in</a:t>
            </a:r>
            <a:endParaRPr sz="4800" dirty="0">
              <a:solidFill>
                <a:srgbClr val="CBA2C7"/>
              </a:solidFill>
            </a:endParaRPr>
          </a:p>
        </p:txBody>
      </p:sp>
      <p:sp>
        <p:nvSpPr>
          <p:cNvPr id="5" name="Flowchart: Predefined Process 4">
            <a:extLst>
              <a:ext uri="{FF2B5EF4-FFF2-40B4-BE49-F238E27FC236}">
                <a16:creationId xmlns:a16="http://schemas.microsoft.com/office/drawing/2014/main" id="{F9CD953F-9334-4646-88AA-51154FC5A3EF}"/>
              </a:ext>
            </a:extLst>
          </p:cNvPr>
          <p:cNvSpPr/>
          <p:nvPr/>
        </p:nvSpPr>
        <p:spPr>
          <a:xfrm>
            <a:off x="11361243" y="4283196"/>
            <a:ext cx="2619580" cy="8343953"/>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875EB4-3787-42F2-973A-0D95F48A1DD0}"/>
              </a:ext>
            </a:extLst>
          </p:cNvPr>
          <p:cNvSpPr txBox="1"/>
          <p:nvPr/>
        </p:nvSpPr>
        <p:spPr>
          <a:xfrm flipH="1">
            <a:off x="12193118" y="5927604"/>
            <a:ext cx="336443" cy="6740307"/>
          </a:xfrm>
          <a:prstGeom prst="rect">
            <a:avLst/>
          </a:prstGeom>
          <a:noFill/>
        </p:spPr>
        <p:txBody>
          <a:bodyPr wrap="square" rtlCol="0">
            <a:spAutoFit/>
          </a:bodyPr>
          <a:lstStyle/>
          <a:p>
            <a:r>
              <a:rPr lang="en-US" sz="4800" dirty="0"/>
              <a:t>A</a:t>
            </a:r>
          </a:p>
          <a:p>
            <a:r>
              <a:rPr lang="en-US" sz="4800" dirty="0"/>
              <a:t>A</a:t>
            </a:r>
          </a:p>
          <a:p>
            <a:r>
              <a:rPr lang="en-US" sz="4800" dirty="0"/>
              <a:t>S</a:t>
            </a:r>
          </a:p>
          <a:p>
            <a:r>
              <a:rPr lang="en-US" sz="4800" dirty="0"/>
              <a:t>H</a:t>
            </a:r>
          </a:p>
          <a:p>
            <a:r>
              <a:rPr lang="en-US" sz="4800" dirty="0"/>
              <a:t>A</a:t>
            </a:r>
          </a:p>
          <a:p>
            <a:r>
              <a:rPr lang="en-US" sz="4800" dirty="0"/>
              <a:t>Y</a:t>
            </a:r>
          </a:p>
          <a:p>
            <a:r>
              <a:rPr lang="en-US" sz="4800" dirty="0"/>
              <a:t>E</a:t>
            </a:r>
          </a:p>
          <a:p>
            <a:r>
              <a:rPr lang="en-US" sz="4800" dirty="0"/>
              <a:t>I</a:t>
            </a:r>
          </a:p>
          <a:p>
            <a:r>
              <a:rPr lang="en-US" sz="4800" dirty="0"/>
              <a:t>N</a:t>
            </a:r>
          </a:p>
        </p:txBody>
      </p:sp>
      <p:pic>
        <p:nvPicPr>
          <p:cNvPr id="22" name="Picture 21">
            <a:extLst>
              <a:ext uri="{FF2B5EF4-FFF2-40B4-BE49-F238E27FC236}">
                <a16:creationId xmlns:a16="http://schemas.microsoft.com/office/drawing/2014/main" id="{E3BC6E3A-3A2D-4B2E-9B01-0C98AE77B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30089" y="4110859"/>
            <a:ext cx="2202455" cy="2422404"/>
          </a:xfrm>
          <a:prstGeom prst="rect">
            <a:avLst/>
          </a:prstGeom>
        </p:spPr>
      </p:pic>
      <p:pic>
        <p:nvPicPr>
          <p:cNvPr id="23" name="Picture 22">
            <a:extLst>
              <a:ext uri="{FF2B5EF4-FFF2-40B4-BE49-F238E27FC236}">
                <a16:creationId xmlns:a16="http://schemas.microsoft.com/office/drawing/2014/main" id="{DBC1F45D-7F14-4B48-9FE9-DFC199E25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3823" y="4322311"/>
            <a:ext cx="1632857" cy="1494633"/>
          </a:xfrm>
          <a:prstGeom prst="rect">
            <a:avLst/>
          </a:prstGeom>
        </p:spPr>
      </p:pic>
      <p:pic>
        <p:nvPicPr>
          <p:cNvPr id="25" name="Picture 24">
            <a:extLst>
              <a:ext uri="{FF2B5EF4-FFF2-40B4-BE49-F238E27FC236}">
                <a16:creationId xmlns:a16="http://schemas.microsoft.com/office/drawing/2014/main" id="{5B0D7038-EABC-4532-8EC7-3D2B475A8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3141" y="3834665"/>
            <a:ext cx="2030111" cy="2319398"/>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A8C5CAC4-4CA3-4FE6-AC24-15C07D24E9CC}"/>
              </a:ext>
            </a:extLst>
          </p:cNvPr>
          <p:cNvPicPr>
            <a:picLocks noChangeAspect="1"/>
          </p:cNvPicPr>
          <p:nvPr/>
        </p:nvPicPr>
        <p:blipFill>
          <a:blip r:embed="rId5"/>
          <a:stretch>
            <a:fillRect/>
          </a:stretch>
        </p:blipFill>
        <p:spPr>
          <a:xfrm>
            <a:off x="11713045" y="248003"/>
            <a:ext cx="2315198" cy="2315198"/>
          </a:xfrm>
          <a:prstGeom prst="rect">
            <a:avLst/>
          </a:prstGeom>
        </p:spPr>
      </p:pic>
      <p:cxnSp>
        <p:nvCxnSpPr>
          <p:cNvPr id="28" name="Straight Arrow Connector 27">
            <a:extLst>
              <a:ext uri="{FF2B5EF4-FFF2-40B4-BE49-F238E27FC236}">
                <a16:creationId xmlns:a16="http://schemas.microsoft.com/office/drawing/2014/main" id="{309B7AA0-8096-45A6-A0E1-975AC68DC39D}"/>
              </a:ext>
            </a:extLst>
          </p:cNvPr>
          <p:cNvCxnSpPr/>
          <p:nvPr/>
        </p:nvCxnSpPr>
        <p:spPr>
          <a:xfrm flipV="1">
            <a:off x="9913252" y="2634746"/>
            <a:ext cx="2050148" cy="1480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DDB668A-62B7-47C9-AAE2-958BCD086678}"/>
              </a:ext>
            </a:extLst>
          </p:cNvPr>
          <p:cNvCxnSpPr>
            <a:cxnSpLocks/>
          </p:cNvCxnSpPr>
          <p:nvPr/>
        </p:nvCxnSpPr>
        <p:spPr>
          <a:xfrm flipH="1" flipV="1">
            <a:off x="12752652" y="2644335"/>
            <a:ext cx="3124200" cy="1385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3EA337-EFB9-41BA-923F-261533EE3C66}"/>
              </a:ext>
            </a:extLst>
          </p:cNvPr>
          <p:cNvCxnSpPr>
            <a:cxnSpLocks/>
          </p:cNvCxnSpPr>
          <p:nvPr/>
        </p:nvCxnSpPr>
        <p:spPr>
          <a:xfrm flipH="1" flipV="1">
            <a:off x="12440558" y="2673861"/>
            <a:ext cx="3067" cy="1480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Arrow: Left 34">
            <a:extLst>
              <a:ext uri="{FF2B5EF4-FFF2-40B4-BE49-F238E27FC236}">
                <a16:creationId xmlns:a16="http://schemas.microsoft.com/office/drawing/2014/main" id="{F9E7C946-5083-436B-BAF3-C9C99837E059}"/>
              </a:ext>
            </a:extLst>
          </p:cNvPr>
          <p:cNvSpPr/>
          <p:nvPr/>
        </p:nvSpPr>
        <p:spPr>
          <a:xfrm>
            <a:off x="5852614" y="7855052"/>
            <a:ext cx="5717618" cy="8994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5CCE06-19CE-4CA1-A83E-D49FDE83F413}"/>
              </a:ext>
            </a:extLst>
          </p:cNvPr>
          <p:cNvSpPr/>
          <p:nvPr/>
        </p:nvSpPr>
        <p:spPr>
          <a:xfrm>
            <a:off x="6677559" y="6897179"/>
            <a:ext cx="4729583"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FEATURES</a:t>
            </a:r>
          </a:p>
        </p:txBody>
      </p:sp>
      <p:sp>
        <p:nvSpPr>
          <p:cNvPr id="38" name="Speech Bubble: Oval 37">
            <a:extLst>
              <a:ext uri="{FF2B5EF4-FFF2-40B4-BE49-F238E27FC236}">
                <a16:creationId xmlns:a16="http://schemas.microsoft.com/office/drawing/2014/main" id="{60FB5EBD-3E97-417B-BDD6-3F1D08D5306B}"/>
              </a:ext>
            </a:extLst>
          </p:cNvPr>
          <p:cNvSpPr/>
          <p:nvPr/>
        </p:nvSpPr>
        <p:spPr>
          <a:xfrm>
            <a:off x="-56473" y="782088"/>
            <a:ext cx="7249732" cy="427821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Calibri" panose="020F0502020204030204" pitchFamily="34" charset="0"/>
                <a:cs typeface="Calibri" panose="020F0502020204030204" pitchFamily="34" charset="0"/>
              </a:rPr>
              <a:t>       FEATURE –</a:t>
            </a:r>
          </a:p>
          <a:p>
            <a:r>
              <a:rPr lang="en-US" sz="2800" b="1">
                <a:solidFill>
                  <a:schemeClr val="bg1"/>
                </a:solidFill>
                <a:latin typeface="Calibri" panose="020F0502020204030204" pitchFamily="34" charset="0"/>
                <a:cs typeface="Calibri" panose="020F0502020204030204" pitchFamily="34" charset="0"/>
              </a:rPr>
              <a:t>    VIRTUAL </a:t>
            </a:r>
            <a:r>
              <a:rPr lang="en-US" sz="2800" b="1" dirty="0">
                <a:solidFill>
                  <a:schemeClr val="bg1"/>
                </a:solidFill>
                <a:latin typeface="Calibri" panose="020F0502020204030204" pitchFamily="34" charset="0"/>
                <a:cs typeface="Calibri" panose="020F0502020204030204" pitchFamily="34" charset="0"/>
              </a:rPr>
              <a:t>FRIEND </a:t>
            </a:r>
            <a:r>
              <a:rPr lang="en-US" sz="2800" b="1">
                <a:solidFill>
                  <a:schemeClr val="bg1"/>
                </a:solidFill>
                <a:latin typeface="Calibri" panose="020F0502020204030204" pitchFamily="34" charset="0"/>
                <a:cs typeface="Calibri" panose="020F0502020204030204" pitchFamily="34" charset="0"/>
              </a:rPr>
              <a:t>ROBOT ,    ENHANCED </a:t>
            </a:r>
            <a:r>
              <a:rPr lang="en-US" sz="2800" b="1" dirty="0">
                <a:solidFill>
                  <a:schemeClr val="bg1"/>
                </a:solidFill>
                <a:latin typeface="Calibri" panose="020F0502020204030204" pitchFamily="34" charset="0"/>
                <a:cs typeface="Calibri" panose="020F0502020204030204" pitchFamily="34" charset="0"/>
              </a:rPr>
              <a:t>VERSION SIGN LANAGUAGE ENABLED ROBOT SPECIAL ABILITIES  </a:t>
            </a:r>
          </a:p>
          <a:p>
            <a:r>
              <a:rPr lang="en-US" sz="2800" dirty="0">
                <a:solidFill>
                  <a:schemeClr val="bg1"/>
                </a:solidFill>
                <a:latin typeface="Calibri" panose="020F0502020204030204" pitchFamily="34" charset="0"/>
                <a:cs typeface="Calibri" panose="020F0502020204030204" pitchFamily="34" charset="0"/>
              </a:rPr>
              <a:t>Personalized REAL TIME TALK , CONFESSION Hey buddy</a:t>
            </a:r>
          </a:p>
          <a:p>
            <a:r>
              <a:rPr lang="en-US" sz="2800" dirty="0">
                <a:solidFill>
                  <a:schemeClr val="bg1"/>
                </a:solidFill>
                <a:latin typeface="Calibri" panose="020F0502020204030204" pitchFamily="34" charset="0"/>
                <a:cs typeface="Calibri" panose="020F0502020204030204" pitchFamily="34" charset="0"/>
              </a:rPr>
              <a:t>BUDDY  CHTATBOT TALK TO ME </a:t>
            </a:r>
          </a:p>
          <a:p>
            <a:r>
              <a:rPr lang="en-US" sz="2800" dirty="0">
                <a:solidFill>
                  <a:schemeClr val="bg1"/>
                </a:solidFill>
                <a:latin typeface="Calibri" panose="020F0502020204030204" pitchFamily="34" charset="0"/>
                <a:cs typeface="Calibri" panose="020F0502020204030204" pitchFamily="34" charset="0"/>
              </a:rPr>
              <a:t>       I am your Friend </a:t>
            </a:r>
          </a:p>
        </p:txBody>
      </p:sp>
      <p:sp>
        <p:nvSpPr>
          <p:cNvPr id="41" name="Speech Bubble: Oval 40">
            <a:extLst>
              <a:ext uri="{FF2B5EF4-FFF2-40B4-BE49-F238E27FC236}">
                <a16:creationId xmlns:a16="http://schemas.microsoft.com/office/drawing/2014/main" id="{A0A044CE-AE6C-49D7-A9C3-C7E9623665B2}"/>
              </a:ext>
            </a:extLst>
          </p:cNvPr>
          <p:cNvSpPr/>
          <p:nvPr/>
        </p:nvSpPr>
        <p:spPr>
          <a:xfrm>
            <a:off x="57544" y="5420932"/>
            <a:ext cx="7078692" cy="326128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Calibri" panose="020F0502020204030204" pitchFamily="34" charset="0"/>
                <a:cs typeface="Calibri" panose="020F0502020204030204" pitchFamily="34" charset="0"/>
              </a:rPr>
              <a:t>FEATURE –</a:t>
            </a:r>
          </a:p>
          <a:p>
            <a:r>
              <a:rPr lang="en-US" sz="2800" b="1" dirty="0">
                <a:latin typeface="Calibri" panose="020F0502020204030204" pitchFamily="34" charset="0"/>
                <a:cs typeface="Calibri" panose="020F0502020204030204" pitchFamily="34" charset="0"/>
              </a:rPr>
              <a:t>INFORMATION by Area code</a:t>
            </a:r>
          </a:p>
          <a:p>
            <a:r>
              <a:rPr lang="en-US" sz="2800" dirty="0">
                <a:latin typeface="Calibri" panose="020F0502020204030204" pitchFamily="34" charset="0"/>
                <a:cs typeface="Calibri" panose="020F0502020204030204" pitchFamily="34" charset="0"/>
              </a:rPr>
              <a:t>List of medical facilities/doctors/Therapist /Social workers organization </a:t>
            </a:r>
          </a:p>
          <a:p>
            <a:endParaRPr lang="en-US" dirty="0">
              <a:solidFill>
                <a:schemeClr val="bg1"/>
              </a:solidFill>
              <a:latin typeface="Calibri" panose="020F0502020204030204" pitchFamily="34" charset="0"/>
              <a:cs typeface="Calibri" panose="020F0502020204030204" pitchFamily="34" charset="0"/>
            </a:endParaRPr>
          </a:p>
        </p:txBody>
      </p:sp>
      <p:sp>
        <p:nvSpPr>
          <p:cNvPr id="42" name="Speech Bubble: Oval 41">
            <a:extLst>
              <a:ext uri="{FF2B5EF4-FFF2-40B4-BE49-F238E27FC236}">
                <a16:creationId xmlns:a16="http://schemas.microsoft.com/office/drawing/2014/main" id="{E8460E48-D8C1-4829-BE74-C38DFAD47C9E}"/>
              </a:ext>
            </a:extLst>
          </p:cNvPr>
          <p:cNvSpPr/>
          <p:nvPr/>
        </p:nvSpPr>
        <p:spPr>
          <a:xfrm>
            <a:off x="5558280" y="9035382"/>
            <a:ext cx="5717617" cy="417927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a:latin typeface="Calibri" panose="020F0502020204030204" pitchFamily="34" charset="0"/>
                <a:cs typeface="Calibri" panose="020F0502020204030204" pitchFamily="34" charset="0"/>
              </a:rPr>
              <a:t>L</a:t>
            </a:r>
            <a:r>
              <a:rPr lang="en-US" sz="2800" b="1" dirty="0" err="1">
                <a:latin typeface="Calibri" panose="020F0502020204030204" pitchFamily="34" charset="0"/>
                <a:cs typeface="Calibri" panose="020F0502020204030204" pitchFamily="34" charset="0"/>
              </a:rPr>
              <a:t>Financial</a:t>
            </a:r>
            <a:r>
              <a:rPr lang="en-US" sz="2800" b="1" dirty="0">
                <a:latin typeface="Calibri" panose="020F0502020204030204" pitchFamily="34" charset="0"/>
                <a:cs typeface="Calibri" panose="020F0502020204030204" pitchFamily="34" charset="0"/>
              </a:rPr>
              <a:t> CRISIS Solutions </a:t>
            </a:r>
          </a:p>
          <a:p>
            <a:r>
              <a:rPr lang="en-US" sz="2800" dirty="0">
                <a:latin typeface="Calibri" panose="020F0502020204030204" pitchFamily="34" charset="0"/>
                <a:cs typeface="Calibri" panose="020F0502020204030204" pitchFamily="34" charset="0"/>
              </a:rPr>
              <a:t>IST Financial institutions Donors/banks</a:t>
            </a:r>
          </a:p>
          <a:p>
            <a:r>
              <a:rPr lang="en-US" sz="2800" dirty="0">
                <a:latin typeface="Calibri" panose="020F0502020204030204" pitchFamily="34" charset="0"/>
                <a:cs typeface="Calibri" panose="020F0502020204030204" pitchFamily="34" charset="0"/>
              </a:rPr>
              <a:t>AASHAYEIN Representative to resolve the case to case basis</a:t>
            </a:r>
          </a:p>
          <a:p>
            <a:endParaRPr lang="en-US" dirty="0">
              <a:solidFill>
                <a:schemeClr val="bg1"/>
              </a:solidFill>
              <a:latin typeface="Calibri" panose="020F0502020204030204" pitchFamily="34" charset="0"/>
              <a:cs typeface="Calibri" panose="020F0502020204030204" pitchFamily="34" charset="0"/>
            </a:endParaRPr>
          </a:p>
        </p:txBody>
      </p:sp>
      <p:sp>
        <p:nvSpPr>
          <p:cNvPr id="43" name="Speech Bubble: Oval 42">
            <a:extLst>
              <a:ext uri="{FF2B5EF4-FFF2-40B4-BE49-F238E27FC236}">
                <a16:creationId xmlns:a16="http://schemas.microsoft.com/office/drawing/2014/main" id="{21392057-4ADA-4923-A32D-1E08D871F8C5}"/>
              </a:ext>
            </a:extLst>
          </p:cNvPr>
          <p:cNvSpPr/>
          <p:nvPr/>
        </p:nvSpPr>
        <p:spPr>
          <a:xfrm>
            <a:off x="-2" y="8936441"/>
            <a:ext cx="5472935" cy="427821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NOTIFICATIN:LOCAL language</a:t>
            </a:r>
          </a:p>
          <a:p>
            <a:r>
              <a:rPr lang="en-US" sz="2800" dirty="0">
                <a:latin typeface="Calibri" panose="020F0502020204030204" pitchFamily="34" charset="0"/>
                <a:cs typeface="Calibri" panose="020F0502020204030204" pitchFamily="34" charset="0"/>
              </a:rPr>
              <a:t>You are in crowded place ALERT VIRUS</a:t>
            </a:r>
          </a:p>
          <a:p>
            <a:r>
              <a:rPr lang="en-US" sz="2800" dirty="0">
                <a:latin typeface="Calibri" panose="020F0502020204030204" pitchFamily="34" charset="0"/>
                <a:cs typeface="Calibri" panose="020F0502020204030204" pitchFamily="34" charset="0"/>
              </a:rPr>
              <a:t>Wear mask </a:t>
            </a:r>
          </a:p>
          <a:p>
            <a:r>
              <a:rPr lang="en-US" sz="2800" dirty="0">
                <a:latin typeface="Calibri" panose="020F0502020204030204" pitchFamily="34" charset="0"/>
                <a:cs typeface="Calibri" panose="020F0502020204030204" pitchFamily="34" charset="0"/>
              </a:rPr>
              <a:t>Sanitize hands after 2 hrs. </a:t>
            </a:r>
            <a:r>
              <a:rPr lang="en-US" sz="2800" dirty="0" err="1">
                <a:latin typeface="Calibri" panose="020F0502020204030204" pitchFamily="34" charset="0"/>
                <a:cs typeface="Calibri" panose="020F0502020204030204" pitchFamily="34" charset="0"/>
              </a:rPr>
              <a:t>Hyderate</a:t>
            </a:r>
            <a:r>
              <a:rPr lang="en-US" sz="2800" dirty="0">
                <a:latin typeface="Calibri" panose="020F0502020204030204" pitchFamily="34" charset="0"/>
                <a:cs typeface="Calibri" panose="020F0502020204030204" pitchFamily="34" charset="0"/>
              </a:rPr>
              <a:t> drink water</a:t>
            </a:r>
          </a:p>
          <a:p>
            <a:endParaRPr lang="en-US" dirty="0">
              <a:solidFill>
                <a:schemeClr val="bg1"/>
              </a:solidFill>
              <a:latin typeface="Calibri" panose="020F0502020204030204" pitchFamily="34" charset="0"/>
              <a:cs typeface="Calibri" panose="020F0502020204030204" pitchFamily="34" charset="0"/>
            </a:endParaRPr>
          </a:p>
        </p:txBody>
      </p:sp>
      <p:sp>
        <p:nvSpPr>
          <p:cNvPr id="44" name="Speech Bubble: Oval 43">
            <a:extLst>
              <a:ext uri="{FF2B5EF4-FFF2-40B4-BE49-F238E27FC236}">
                <a16:creationId xmlns:a16="http://schemas.microsoft.com/office/drawing/2014/main" id="{E51DE2B6-EA39-4E8A-AAB1-59B536AAB19C}"/>
              </a:ext>
            </a:extLst>
          </p:cNvPr>
          <p:cNvSpPr/>
          <p:nvPr/>
        </p:nvSpPr>
        <p:spPr>
          <a:xfrm>
            <a:off x="18273710" y="323016"/>
            <a:ext cx="6110290" cy="326743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Calibri" panose="020F0502020204030204" pitchFamily="34" charset="0"/>
                <a:cs typeface="Calibri" panose="020F0502020204030204" pitchFamily="34" charset="0"/>
              </a:rPr>
              <a:t>MUSIC</a:t>
            </a:r>
            <a:r>
              <a:rPr lang="en-US" sz="2800" dirty="0">
                <a:latin typeface="Calibri" panose="020F0502020204030204" pitchFamily="34" charset="0"/>
                <a:cs typeface="Calibri" panose="020F0502020204030204" pitchFamily="34" charset="0"/>
              </a:rPr>
              <a:t>: I am Stress Put me sleep HEALING MUSIC.</a:t>
            </a:r>
          </a:p>
          <a:p>
            <a:r>
              <a:rPr lang="en-US" sz="2800" dirty="0" err="1">
                <a:latin typeface="Calibri" panose="020F0502020204030204" pitchFamily="34" charset="0"/>
                <a:cs typeface="Calibri" panose="020F0502020204030204" pitchFamily="34" charset="0"/>
              </a:rPr>
              <a:t>Tibetiean</a:t>
            </a:r>
            <a:r>
              <a:rPr lang="en-US" sz="2800" dirty="0">
                <a:latin typeface="Calibri" panose="020F0502020204030204" pitchFamily="34" charset="0"/>
                <a:cs typeface="Calibri" panose="020F0502020204030204" pitchFamily="34" charset="0"/>
              </a:rPr>
              <a:t> music</a:t>
            </a:r>
          </a:p>
          <a:p>
            <a:r>
              <a:rPr lang="en-US" sz="2800" dirty="0">
                <a:latin typeface="Calibri" panose="020F0502020204030204" pitchFamily="34" charset="0"/>
                <a:cs typeface="Calibri" panose="020F0502020204030204" pitchFamily="34" charset="0"/>
              </a:rPr>
              <a:t>Instrumental music</a:t>
            </a:r>
          </a:p>
        </p:txBody>
      </p:sp>
      <p:pic>
        <p:nvPicPr>
          <p:cNvPr id="45" name="Picture 44">
            <a:extLst>
              <a:ext uri="{FF2B5EF4-FFF2-40B4-BE49-F238E27FC236}">
                <a16:creationId xmlns:a16="http://schemas.microsoft.com/office/drawing/2014/main" id="{B699298F-9EA4-4248-AB6D-7F7E12B18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9667" y="1673514"/>
            <a:ext cx="1972760" cy="1108440"/>
          </a:xfrm>
          <a:prstGeom prst="rect">
            <a:avLst/>
          </a:prstGeom>
        </p:spPr>
      </p:pic>
      <p:sp>
        <p:nvSpPr>
          <p:cNvPr id="47" name="Speech Bubble: Oval 46">
            <a:extLst>
              <a:ext uri="{FF2B5EF4-FFF2-40B4-BE49-F238E27FC236}">
                <a16:creationId xmlns:a16="http://schemas.microsoft.com/office/drawing/2014/main" id="{A49BD579-E7E4-4E09-BB74-FEEF1D7CECAB}"/>
              </a:ext>
            </a:extLst>
          </p:cNvPr>
          <p:cNvSpPr/>
          <p:nvPr/>
        </p:nvSpPr>
        <p:spPr>
          <a:xfrm>
            <a:off x="18081811" y="4504675"/>
            <a:ext cx="5674947" cy="364319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Calibri" panose="020F0502020204030204" pitchFamily="34" charset="0"/>
              <a:cs typeface="Calibri" panose="020F0502020204030204" pitchFamily="34" charset="0"/>
            </a:endParaRPr>
          </a:p>
          <a:p>
            <a:r>
              <a:rPr lang="en-US" sz="2800" b="1" dirty="0" err="1">
                <a:latin typeface="Calibri" panose="020F0502020204030204" pitchFamily="34" charset="0"/>
                <a:cs typeface="Calibri" panose="020F0502020204030204" pitchFamily="34" charset="0"/>
              </a:rPr>
              <a:t>SPEECHES</a:t>
            </a:r>
            <a:r>
              <a:rPr lang="en-US" sz="2800" dirty="0" err="1">
                <a:latin typeface="Calibri" panose="020F0502020204030204" pitchFamily="34" charset="0"/>
                <a:cs typeface="Calibri" panose="020F0502020204030204" pitchFamily="34" charset="0"/>
              </a:rPr>
              <a:t>:Take</a:t>
            </a:r>
            <a:r>
              <a:rPr lang="en-US" sz="2800" dirty="0">
                <a:latin typeface="Calibri" panose="020F0502020204030204" pitchFamily="34" charset="0"/>
                <a:cs typeface="Calibri" panose="020F0502020204030204" pitchFamily="34" charset="0"/>
              </a:rPr>
              <a:t> me to spiritual Gurus-Integrate You tube , Integrate TED TALK</a:t>
            </a:r>
          </a:p>
          <a:p>
            <a:r>
              <a:rPr lang="en-US" sz="2800" dirty="0">
                <a:latin typeface="Calibri" panose="020F0502020204030204" pitchFamily="34" charset="0"/>
                <a:cs typeface="Calibri" panose="020F0502020204030204" pitchFamily="34" charset="0"/>
              </a:rPr>
              <a:t>Take me to ted </a:t>
            </a:r>
            <a:r>
              <a:rPr lang="en-US" sz="2800" dirty="0" err="1">
                <a:latin typeface="Calibri" panose="020F0502020204030204" pitchFamily="34" charset="0"/>
                <a:cs typeface="Calibri" panose="020F0502020204030204" pitchFamily="34" charset="0"/>
              </a:rPr>
              <a:t>talkstories</a:t>
            </a:r>
            <a:r>
              <a:rPr lang="en-US" sz="2800" dirty="0">
                <a:latin typeface="Calibri" panose="020F0502020204030204" pitchFamily="34" charset="0"/>
                <a:cs typeface="Calibri" panose="020F0502020204030204" pitchFamily="34" charset="0"/>
              </a:rPr>
              <a:t>-Integrate ted TALKS</a:t>
            </a:r>
          </a:p>
          <a:p>
            <a:endParaRPr lang="en-US" sz="2800" dirty="0">
              <a:latin typeface="Calibri" panose="020F0502020204030204" pitchFamily="34" charset="0"/>
              <a:cs typeface="Calibri" panose="020F0502020204030204" pitchFamily="34" charset="0"/>
            </a:endParaRPr>
          </a:p>
        </p:txBody>
      </p:sp>
      <p:sp>
        <p:nvSpPr>
          <p:cNvPr id="49" name="Speech Bubble: Oval 48">
            <a:extLst>
              <a:ext uri="{FF2B5EF4-FFF2-40B4-BE49-F238E27FC236}">
                <a16:creationId xmlns:a16="http://schemas.microsoft.com/office/drawing/2014/main" id="{CF45F906-0235-4A3A-866F-F5BA7AA1C331}"/>
              </a:ext>
            </a:extLst>
          </p:cNvPr>
          <p:cNvSpPr/>
          <p:nvPr/>
        </p:nvSpPr>
        <p:spPr>
          <a:xfrm>
            <a:off x="14217885" y="9250070"/>
            <a:ext cx="4725765" cy="364319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VIRTUAL TRAVEL</a:t>
            </a:r>
          </a:p>
          <a:p>
            <a:r>
              <a:rPr lang="en-US" sz="2800" dirty="0">
                <a:latin typeface="Calibri" panose="020F0502020204030204" pitchFamily="34" charset="0"/>
                <a:cs typeface="Calibri" panose="020F0502020204030204" pitchFamily="34" charset="0"/>
              </a:rPr>
              <a:t>Travel see world Give me virtual world Tour with guide Europe/Australia ,INDIA ,USA</a:t>
            </a:r>
          </a:p>
          <a:p>
            <a:endParaRPr lang="en-US" sz="2800" dirty="0">
              <a:latin typeface="Calibri" panose="020F0502020204030204" pitchFamily="34" charset="0"/>
              <a:cs typeface="Calibri" panose="020F0502020204030204" pitchFamily="34" charset="0"/>
            </a:endParaRPr>
          </a:p>
        </p:txBody>
      </p:sp>
      <p:sp>
        <p:nvSpPr>
          <p:cNvPr id="50" name="Speech Bubble: Oval 49">
            <a:extLst>
              <a:ext uri="{FF2B5EF4-FFF2-40B4-BE49-F238E27FC236}">
                <a16:creationId xmlns:a16="http://schemas.microsoft.com/office/drawing/2014/main" id="{C0CA4BE0-0699-4F8C-A3E6-8FA3400A1F5E}"/>
              </a:ext>
            </a:extLst>
          </p:cNvPr>
          <p:cNvSpPr/>
          <p:nvPr/>
        </p:nvSpPr>
        <p:spPr>
          <a:xfrm>
            <a:off x="19594888" y="8983959"/>
            <a:ext cx="4725765" cy="364319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Calibri" panose="020F0502020204030204" pitchFamily="34" charset="0"/>
                <a:cs typeface="Calibri" panose="020F0502020204030204" pitchFamily="34" charset="0"/>
              </a:rPr>
              <a:t>PERSONALISED WORKSHOPS </a:t>
            </a:r>
          </a:p>
          <a:p>
            <a:r>
              <a:rPr lang="en-US" sz="2800" dirty="0">
                <a:latin typeface="Calibri" panose="020F0502020204030204" pitchFamily="34" charset="0"/>
                <a:cs typeface="Calibri" panose="020F0502020204030204" pitchFamily="34" charset="0"/>
              </a:rPr>
              <a:t>Healthy Meal cook with me</a:t>
            </a:r>
          </a:p>
          <a:p>
            <a:r>
              <a:rPr lang="en-US" sz="2800" dirty="0">
                <a:latin typeface="Calibri" panose="020F0502020204030204" pitchFamily="34" charset="0"/>
                <a:cs typeface="Calibri" panose="020F0502020204030204" pitchFamily="34" charset="0"/>
              </a:rPr>
              <a:t>Dance with me </a:t>
            </a:r>
          </a:p>
          <a:p>
            <a:r>
              <a:rPr lang="en-US" sz="2800" dirty="0">
                <a:latin typeface="Calibri" panose="020F0502020204030204" pitchFamily="34" charset="0"/>
                <a:cs typeface="Calibri" panose="020F0502020204030204" pitchFamily="34" charset="0"/>
              </a:rPr>
              <a:t>Exercise with me</a:t>
            </a:r>
          </a:p>
        </p:txBody>
      </p:sp>
      <p:sp>
        <p:nvSpPr>
          <p:cNvPr id="46" name="Arrow: Right 45">
            <a:extLst>
              <a:ext uri="{FF2B5EF4-FFF2-40B4-BE49-F238E27FC236}">
                <a16:creationId xmlns:a16="http://schemas.microsoft.com/office/drawing/2014/main" id="{E8A54505-E64C-4F01-ADF3-338CD4DFE6AC}"/>
              </a:ext>
            </a:extLst>
          </p:cNvPr>
          <p:cNvSpPr/>
          <p:nvPr/>
        </p:nvSpPr>
        <p:spPr>
          <a:xfrm>
            <a:off x="14123063" y="7604659"/>
            <a:ext cx="4915407" cy="1002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181C978-2A64-4FBE-A37B-C8107772B912}"/>
              </a:ext>
            </a:extLst>
          </p:cNvPr>
          <p:cNvSpPr/>
          <p:nvPr/>
        </p:nvSpPr>
        <p:spPr>
          <a:xfrm>
            <a:off x="14144273" y="6858000"/>
            <a:ext cx="4143727"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TOOLS</a:t>
            </a:r>
          </a:p>
        </p:txBody>
      </p:sp>
      <p:sp>
        <p:nvSpPr>
          <p:cNvPr id="54" name="Speech Bubble: Oval 53">
            <a:extLst>
              <a:ext uri="{FF2B5EF4-FFF2-40B4-BE49-F238E27FC236}">
                <a16:creationId xmlns:a16="http://schemas.microsoft.com/office/drawing/2014/main" id="{B72C2D83-C7D3-4AE9-B835-410842269AA8}"/>
              </a:ext>
            </a:extLst>
          </p:cNvPr>
          <p:cNvSpPr/>
          <p:nvPr/>
        </p:nvSpPr>
        <p:spPr>
          <a:xfrm>
            <a:off x="14574122" y="166869"/>
            <a:ext cx="3153709" cy="326743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latin typeface="Calibri" panose="020F0502020204030204" pitchFamily="34" charset="0"/>
                <a:cs typeface="Calibri" panose="020F0502020204030204" pitchFamily="34" charset="0"/>
              </a:rPr>
              <a:t>CHILDREN:</a:t>
            </a:r>
          </a:p>
          <a:p>
            <a:r>
              <a:rPr lang="en-US" sz="2800" dirty="0">
                <a:latin typeface="Calibri" panose="020F0502020204030204" pitchFamily="34" charset="0"/>
                <a:cs typeface="Calibri" panose="020F0502020204030204" pitchFamily="34" charset="0"/>
              </a:rPr>
              <a:t>integrate</a:t>
            </a:r>
          </a:p>
          <a:p>
            <a:r>
              <a:rPr lang="en-US" sz="2800" dirty="0">
                <a:latin typeface="Calibri" panose="020F0502020204030204" pitchFamily="34" charset="0"/>
                <a:cs typeface="Calibri" panose="020F0502020204030204" pitchFamily="34" charset="0"/>
              </a:rPr>
              <a:t>Story telling  BIRBAL ,ISAPNITI </a:t>
            </a:r>
          </a:p>
        </p:txBody>
      </p:sp>
      <p:cxnSp>
        <p:nvCxnSpPr>
          <p:cNvPr id="51" name="Straight Arrow Connector 50">
            <a:extLst>
              <a:ext uri="{FF2B5EF4-FFF2-40B4-BE49-F238E27FC236}">
                <a16:creationId xmlns:a16="http://schemas.microsoft.com/office/drawing/2014/main" id="{DC058306-4D59-442A-A7B4-171A80C4656F}"/>
              </a:ext>
            </a:extLst>
          </p:cNvPr>
          <p:cNvCxnSpPr>
            <a:cxnSpLocks/>
          </p:cNvCxnSpPr>
          <p:nvPr/>
        </p:nvCxnSpPr>
        <p:spPr>
          <a:xfrm flipV="1">
            <a:off x="7260255" y="1981200"/>
            <a:ext cx="3265798" cy="80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B2E9146-BD9B-48A3-A659-18272F6FEECD}"/>
              </a:ext>
            </a:extLst>
          </p:cNvPr>
          <p:cNvCxnSpPr>
            <a:stCxn id="41" idx="7"/>
          </p:cNvCxnSpPr>
          <p:nvPr/>
        </p:nvCxnSpPr>
        <p:spPr>
          <a:xfrm flipV="1">
            <a:off x="6099586" y="4953902"/>
            <a:ext cx="1472595" cy="9446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C330A78-5CE3-436F-8E75-261BB893A63A}"/>
              </a:ext>
            </a:extLst>
          </p:cNvPr>
          <p:cNvCxnSpPr>
            <a:cxnSpLocks/>
          </p:cNvCxnSpPr>
          <p:nvPr/>
        </p:nvCxnSpPr>
        <p:spPr>
          <a:xfrm flipV="1">
            <a:off x="3654544" y="8455172"/>
            <a:ext cx="3761271" cy="12439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A2ED0CB-AB5D-4896-B1AC-F5139B4E620E}"/>
              </a:ext>
            </a:extLst>
          </p:cNvPr>
          <p:cNvCxnSpPr/>
          <p:nvPr/>
        </p:nvCxnSpPr>
        <p:spPr>
          <a:xfrm flipV="1">
            <a:off x="9286745" y="8464125"/>
            <a:ext cx="1472595" cy="9446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0FCCF51-AA36-407A-97A6-490E55509F17}"/>
              </a:ext>
            </a:extLst>
          </p:cNvPr>
          <p:cNvCxnSpPr>
            <a:cxnSpLocks/>
          </p:cNvCxnSpPr>
          <p:nvPr/>
        </p:nvCxnSpPr>
        <p:spPr>
          <a:xfrm flipH="1">
            <a:off x="17253846" y="3205911"/>
            <a:ext cx="1689804" cy="12987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23946A4-3DD6-4E23-A1ED-ECAA8955F4DC}"/>
              </a:ext>
            </a:extLst>
          </p:cNvPr>
          <p:cNvCxnSpPr/>
          <p:nvPr/>
        </p:nvCxnSpPr>
        <p:spPr>
          <a:xfrm>
            <a:off x="14330152" y="8472602"/>
            <a:ext cx="1098662" cy="14843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E3E8FBB-8EEF-4588-9549-8710AEF25718}"/>
              </a:ext>
            </a:extLst>
          </p:cNvPr>
          <p:cNvCxnSpPr/>
          <p:nvPr/>
        </p:nvCxnSpPr>
        <p:spPr>
          <a:xfrm>
            <a:off x="17132544" y="8371615"/>
            <a:ext cx="2755656" cy="13275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D7AA0DA-F47C-4D88-A80D-C0D1E4359108}"/>
              </a:ext>
            </a:extLst>
          </p:cNvPr>
          <p:cNvCxnSpPr/>
          <p:nvPr/>
        </p:nvCxnSpPr>
        <p:spPr>
          <a:xfrm flipH="1">
            <a:off x="17449800" y="5623436"/>
            <a:ext cx="838200" cy="20439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2D85"/>
        </a:solidFill>
        <a:effectLst/>
      </p:bgPr>
    </p:bg>
    <p:spTree>
      <p:nvGrpSpPr>
        <p:cNvPr id="1" name="Shape 115"/>
        <p:cNvGrpSpPr/>
        <p:nvPr/>
      </p:nvGrpSpPr>
      <p:grpSpPr>
        <a:xfrm>
          <a:off x="0" y="0"/>
          <a:ext cx="0" cy="0"/>
          <a:chOff x="0" y="0"/>
          <a:chExt cx="0" cy="0"/>
        </a:xfrm>
      </p:grpSpPr>
      <p:sp>
        <p:nvSpPr>
          <p:cNvPr id="3" name="Oval 2">
            <a:extLst>
              <a:ext uri="{FF2B5EF4-FFF2-40B4-BE49-F238E27FC236}">
                <a16:creationId xmlns:a16="http://schemas.microsoft.com/office/drawing/2014/main" id="{ECF04E92-6FBC-4EB4-B008-5F9597701A52}"/>
              </a:ext>
            </a:extLst>
          </p:cNvPr>
          <p:cNvSpPr/>
          <p:nvPr/>
        </p:nvSpPr>
        <p:spPr>
          <a:xfrm>
            <a:off x="1828800" y="3505200"/>
            <a:ext cx="3233832" cy="4793672"/>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2800" b="1" u="sng" dirty="0">
                <a:solidFill>
                  <a:schemeClr val="tx1"/>
                </a:solidFill>
              </a:rPr>
              <a:t>Voice </a:t>
            </a:r>
            <a:r>
              <a:rPr lang="en-US" sz="2800" b="1" u="sng" dirty="0" err="1">
                <a:solidFill>
                  <a:schemeClr val="tx1"/>
                </a:solidFill>
              </a:rPr>
              <a:t>Api</a:t>
            </a:r>
            <a:r>
              <a:rPr lang="en-US" sz="2800" b="1" u="sng" dirty="0">
                <a:solidFill>
                  <a:schemeClr val="tx1"/>
                </a:solidFill>
              </a:rPr>
              <a:t> AASHAYEIN </a:t>
            </a:r>
          </a:p>
        </p:txBody>
      </p:sp>
      <p:sp>
        <p:nvSpPr>
          <p:cNvPr id="4" name="Rectangle: Rounded Corners 3">
            <a:extLst>
              <a:ext uri="{FF2B5EF4-FFF2-40B4-BE49-F238E27FC236}">
                <a16:creationId xmlns:a16="http://schemas.microsoft.com/office/drawing/2014/main" id="{4C45DB1C-8C7F-4BA0-9A6F-BC95DE5F606C}"/>
              </a:ext>
            </a:extLst>
          </p:cNvPr>
          <p:cNvSpPr/>
          <p:nvPr/>
        </p:nvSpPr>
        <p:spPr>
          <a:xfrm>
            <a:off x="7429500" y="3086100"/>
            <a:ext cx="1905000" cy="533400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2800" b="1" dirty="0">
                <a:solidFill>
                  <a:schemeClr val="tx1"/>
                </a:solidFill>
                <a:latin typeface="Calibri" panose="020F0502020204030204" pitchFamily="34" charset="0"/>
                <a:cs typeface="Calibri" panose="020F0502020204030204" pitchFamily="34" charset="0"/>
              </a:rPr>
              <a:t>BROWSER</a:t>
            </a:r>
          </a:p>
        </p:txBody>
      </p:sp>
      <p:sp>
        <p:nvSpPr>
          <p:cNvPr id="5" name="Rectangle: Rounded Corners 4">
            <a:extLst>
              <a:ext uri="{FF2B5EF4-FFF2-40B4-BE49-F238E27FC236}">
                <a16:creationId xmlns:a16="http://schemas.microsoft.com/office/drawing/2014/main" id="{D800E496-D656-46D7-A132-FB68B645DF9C}"/>
              </a:ext>
            </a:extLst>
          </p:cNvPr>
          <p:cNvSpPr/>
          <p:nvPr/>
        </p:nvSpPr>
        <p:spPr>
          <a:xfrm>
            <a:off x="11958804" y="3027218"/>
            <a:ext cx="2705100" cy="548640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4000" b="1" dirty="0">
                <a:solidFill>
                  <a:schemeClr val="tx1"/>
                </a:solidFill>
                <a:latin typeface="Calibri" panose="020F0502020204030204" pitchFamily="34" charset="0"/>
                <a:cs typeface="Calibri" panose="020F0502020204030204" pitchFamily="34" charset="0"/>
              </a:rPr>
              <a:t>OUTPUT WWW.AASHAYEIN.IN</a:t>
            </a:r>
            <a:endParaRPr lang="en-US" sz="4000" b="1" dirty="0">
              <a:solidFill>
                <a:schemeClr val="tx1"/>
              </a:solidFill>
            </a:endParaRPr>
          </a:p>
        </p:txBody>
      </p:sp>
      <p:cxnSp>
        <p:nvCxnSpPr>
          <p:cNvPr id="6" name="Straight Arrow Connector 5">
            <a:extLst>
              <a:ext uri="{FF2B5EF4-FFF2-40B4-BE49-F238E27FC236}">
                <a16:creationId xmlns:a16="http://schemas.microsoft.com/office/drawing/2014/main" id="{7DEF832B-AB39-4EC2-AFA9-BD03C95A7AB8}"/>
              </a:ext>
            </a:extLst>
          </p:cNvPr>
          <p:cNvCxnSpPr>
            <a:cxnSpLocks/>
          </p:cNvCxnSpPr>
          <p:nvPr/>
        </p:nvCxnSpPr>
        <p:spPr>
          <a:xfrm>
            <a:off x="5105400" y="5257800"/>
            <a:ext cx="2514600" cy="0"/>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6FB631EF-244F-4A92-B6B7-7BA42CD8B2A2}"/>
              </a:ext>
            </a:extLst>
          </p:cNvPr>
          <p:cNvSpPr/>
          <p:nvPr/>
        </p:nvSpPr>
        <p:spPr>
          <a:xfrm>
            <a:off x="647700" y="9314795"/>
            <a:ext cx="23088600" cy="3785652"/>
          </a:xfrm>
          <a:prstGeom prst="rect">
            <a:avLst/>
          </a:prstGeom>
        </p:spPr>
        <p:txBody>
          <a:bodyPr wrap="square">
            <a:spAutoFit/>
          </a:bodyPr>
          <a:lstStyle/>
          <a:p>
            <a:r>
              <a:rPr lang="en-US" sz="4000" b="1" dirty="0">
                <a:solidFill>
                  <a:schemeClr val="bg1"/>
                </a:solidFill>
                <a:latin typeface="Calibri" panose="020F0502020204030204" pitchFamily="34" charset="0"/>
                <a:cs typeface="Calibri" panose="020F0502020204030204" pitchFamily="34" charset="0"/>
              </a:rPr>
              <a:t>Ashayein does all required navigation and clicking operations required for the user in one go on his voice command  or by clicking given by the user dynamically inside  the product over diff modules. </a:t>
            </a:r>
          </a:p>
          <a:p>
            <a:endParaRPr lang="en-US" sz="4000" b="1" dirty="0">
              <a:solidFill>
                <a:schemeClr val="bg1"/>
              </a:solidFill>
              <a:latin typeface="Calibri" panose="020F0502020204030204" pitchFamily="34" charset="0"/>
              <a:cs typeface="Calibri" panose="020F0502020204030204" pitchFamily="34" charset="0"/>
            </a:endParaRPr>
          </a:p>
          <a:p>
            <a:r>
              <a:rPr lang="en-US" sz="4000" b="1" dirty="0">
                <a:solidFill>
                  <a:schemeClr val="bg1"/>
                </a:solidFill>
                <a:latin typeface="Calibri" panose="020F0502020204030204" pitchFamily="34" charset="0"/>
                <a:cs typeface="Calibri" panose="020F0502020204030204" pitchFamily="34" charset="0"/>
              </a:rPr>
              <a:t>Ashayein also has facility required navigation and clicking operations required for the user in one go on his voice command given by the user dynamically inside  the product over diff modules</a:t>
            </a:r>
            <a:r>
              <a:rPr lang="en-US" sz="4000" b="1" dirty="0">
                <a:latin typeface="Calibri" panose="020F0502020204030204" pitchFamily="34" charset="0"/>
                <a:cs typeface="Calibri" panose="020F0502020204030204" pitchFamily="34" charset="0"/>
              </a:rPr>
              <a:t>. </a:t>
            </a:r>
          </a:p>
          <a:p>
            <a:endParaRPr lang="en-US" sz="4000" b="1" dirty="0">
              <a:latin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351C5512-C66A-45C1-9AC2-90D9F0F61460}"/>
              </a:ext>
            </a:extLst>
          </p:cNvPr>
          <p:cNvCxnSpPr>
            <a:cxnSpLocks/>
          </p:cNvCxnSpPr>
          <p:nvPr/>
        </p:nvCxnSpPr>
        <p:spPr>
          <a:xfrm flipH="1">
            <a:off x="5105400" y="6096000"/>
            <a:ext cx="2324100" cy="0"/>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2B9EFD85-22FE-4598-83E2-F23304ED11C4}"/>
              </a:ext>
            </a:extLst>
          </p:cNvPr>
          <p:cNvSpPr/>
          <p:nvPr/>
        </p:nvSpPr>
        <p:spPr>
          <a:xfrm>
            <a:off x="15994552" y="3086100"/>
            <a:ext cx="2590800" cy="5091545"/>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r>
              <a:rPr lang="en-US" sz="4000" b="1" dirty="0">
                <a:solidFill>
                  <a:schemeClr val="tx1"/>
                </a:solidFill>
              </a:rPr>
              <a:t>USER</a:t>
            </a:r>
            <a:r>
              <a:rPr lang="en-US" sz="4000" b="1" dirty="0"/>
              <a:t> </a:t>
            </a:r>
          </a:p>
        </p:txBody>
      </p:sp>
      <p:sp>
        <p:nvSpPr>
          <p:cNvPr id="13" name="Rectangle: Rounded Corners 12">
            <a:extLst>
              <a:ext uri="{FF2B5EF4-FFF2-40B4-BE49-F238E27FC236}">
                <a16:creationId xmlns:a16="http://schemas.microsoft.com/office/drawing/2014/main" id="{D735C00F-5975-4740-A34F-D9199484E6BB}"/>
              </a:ext>
            </a:extLst>
          </p:cNvPr>
          <p:cNvSpPr/>
          <p:nvPr/>
        </p:nvSpPr>
        <p:spPr>
          <a:xfrm>
            <a:off x="20248406" y="2812472"/>
            <a:ext cx="3390900" cy="548640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4000" b="1" dirty="0">
                <a:solidFill>
                  <a:schemeClr val="tx1"/>
                </a:solidFill>
                <a:latin typeface="Calibri" panose="020F0502020204030204" pitchFamily="34" charset="0"/>
                <a:cs typeface="Calibri" panose="020F0502020204030204" pitchFamily="34" charset="0"/>
              </a:rPr>
              <a:t>OUTPUT </a:t>
            </a:r>
            <a:r>
              <a:rPr lang="en-US" sz="4000" b="1" dirty="0">
                <a:solidFill>
                  <a:schemeClr val="tx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WWW.AASHAYEIN.IN</a:t>
            </a:r>
            <a:endParaRPr lang="en-US" sz="4000" b="1" dirty="0">
              <a:solidFill>
                <a:schemeClr val="tx1"/>
              </a:solidFill>
              <a:latin typeface="Calibri" panose="020F0502020204030204" pitchFamily="34" charset="0"/>
              <a:cs typeface="Calibri" panose="020F0502020204030204" pitchFamily="34" charset="0"/>
            </a:endParaRPr>
          </a:p>
          <a:p>
            <a:pPr algn="ctr"/>
            <a:r>
              <a:rPr lang="en-US" sz="4000" b="1" dirty="0">
                <a:solidFill>
                  <a:schemeClr val="tx1"/>
                </a:solidFill>
                <a:latin typeface="Calibri" panose="020F0502020204030204" pitchFamily="34" charset="0"/>
                <a:cs typeface="Calibri" panose="020F0502020204030204" pitchFamily="34" charset="0"/>
              </a:rPr>
              <a:t>ROBOT TALK</a:t>
            </a:r>
          </a:p>
          <a:p>
            <a:pPr algn="ctr"/>
            <a:r>
              <a:rPr lang="en-US" sz="4000" b="1" dirty="0">
                <a:solidFill>
                  <a:schemeClr val="tx1"/>
                </a:solidFill>
                <a:latin typeface="Calibri" panose="020F0502020204030204" pitchFamily="34" charset="0"/>
                <a:cs typeface="Calibri" panose="020F0502020204030204" pitchFamily="34" charset="0"/>
              </a:rPr>
              <a:t>TOOLS </a:t>
            </a:r>
          </a:p>
          <a:p>
            <a:pPr algn="ctr"/>
            <a:r>
              <a:rPr lang="en-US" sz="4000" b="1" dirty="0">
                <a:solidFill>
                  <a:schemeClr val="tx1"/>
                </a:solidFill>
                <a:latin typeface="Calibri" panose="020F0502020204030204" pitchFamily="34" charset="0"/>
                <a:cs typeface="Calibri" panose="020F0502020204030204" pitchFamily="34" charset="0"/>
              </a:rPr>
              <a:t>MUSIC</a:t>
            </a:r>
            <a:endParaRPr lang="en-US" sz="4000" b="1" dirty="0">
              <a:solidFill>
                <a:schemeClr val="tx1"/>
              </a:solidFill>
            </a:endParaRPr>
          </a:p>
        </p:txBody>
      </p:sp>
      <p:sp>
        <p:nvSpPr>
          <p:cNvPr id="14" name="TextBox 13">
            <a:extLst>
              <a:ext uri="{FF2B5EF4-FFF2-40B4-BE49-F238E27FC236}">
                <a16:creationId xmlns:a16="http://schemas.microsoft.com/office/drawing/2014/main" id="{1C298309-F323-474E-B995-9D4C7FCAFF14}"/>
              </a:ext>
            </a:extLst>
          </p:cNvPr>
          <p:cNvSpPr txBox="1"/>
          <p:nvPr/>
        </p:nvSpPr>
        <p:spPr>
          <a:xfrm>
            <a:off x="5112327" y="3890807"/>
            <a:ext cx="2324100" cy="1057588"/>
          </a:xfrm>
          <a:prstGeom prst="rect">
            <a:avLst/>
          </a:prstGeom>
          <a:noFill/>
        </p:spPr>
        <p:txBody>
          <a:bodyPr wrap="square" lIns="36000" tIns="36000" rIns="36000" bIns="36000" rtlCol="0">
            <a:spAutoFit/>
          </a:bodyPr>
          <a:lstStyle/>
          <a:p>
            <a:r>
              <a:rPr lang="en-US" sz="3200" dirty="0">
                <a:solidFill>
                  <a:schemeClr val="bg1"/>
                </a:solidFill>
              </a:rPr>
              <a:t>AWS </a:t>
            </a:r>
          </a:p>
          <a:p>
            <a:r>
              <a:rPr lang="en-US" sz="3200" dirty="0">
                <a:solidFill>
                  <a:schemeClr val="bg1"/>
                </a:solidFill>
              </a:rPr>
              <a:t>WebSocket</a:t>
            </a:r>
          </a:p>
        </p:txBody>
      </p:sp>
      <p:cxnSp>
        <p:nvCxnSpPr>
          <p:cNvPr id="16" name="Straight Arrow Connector 15">
            <a:extLst>
              <a:ext uri="{FF2B5EF4-FFF2-40B4-BE49-F238E27FC236}">
                <a16:creationId xmlns:a16="http://schemas.microsoft.com/office/drawing/2014/main" id="{246EB814-FA3E-4133-B90B-1CBB2F7B5BEB}"/>
              </a:ext>
            </a:extLst>
          </p:cNvPr>
          <p:cNvCxnSpPr>
            <a:cxnSpLocks/>
          </p:cNvCxnSpPr>
          <p:nvPr/>
        </p:nvCxnSpPr>
        <p:spPr>
          <a:xfrm>
            <a:off x="9334500" y="5257800"/>
            <a:ext cx="2624304" cy="1"/>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85616A2-1C12-4CDF-86DF-E918FA2F0A91}"/>
              </a:ext>
            </a:extLst>
          </p:cNvPr>
          <p:cNvCxnSpPr>
            <a:cxnSpLocks/>
          </p:cNvCxnSpPr>
          <p:nvPr/>
        </p:nvCxnSpPr>
        <p:spPr>
          <a:xfrm flipH="1">
            <a:off x="9334500" y="6058977"/>
            <a:ext cx="2624304" cy="0"/>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A1972E17-897E-47ED-8E8E-14CE23477A80}"/>
              </a:ext>
            </a:extLst>
          </p:cNvPr>
          <p:cNvSpPr/>
          <p:nvPr/>
        </p:nvSpPr>
        <p:spPr>
          <a:xfrm>
            <a:off x="990600" y="1027212"/>
            <a:ext cx="9677400" cy="1446550"/>
          </a:xfrm>
          <a:prstGeom prst="rect">
            <a:avLst/>
          </a:prstGeom>
        </p:spPr>
        <p:txBody>
          <a:bodyPr wrap="square">
            <a:spAutoFit/>
          </a:bodyPr>
          <a:lstStyle/>
          <a:p>
            <a:r>
              <a:rPr lang="en-US" sz="4400" dirty="0">
                <a:solidFill>
                  <a:srgbClr val="CBA2C7"/>
                </a:solidFill>
              </a:rPr>
              <a:t>TECHNICAL FLOW VOICE COMMANDS </a:t>
            </a:r>
            <a:endParaRPr lang="en-US" sz="4400" dirty="0"/>
          </a:p>
        </p:txBody>
      </p:sp>
      <p:sp>
        <p:nvSpPr>
          <p:cNvPr id="24" name="Rectangle 23">
            <a:extLst>
              <a:ext uri="{FF2B5EF4-FFF2-40B4-BE49-F238E27FC236}">
                <a16:creationId xmlns:a16="http://schemas.microsoft.com/office/drawing/2014/main" id="{1FEEA359-03B5-4CE0-B76F-054FB6EE3139}"/>
              </a:ext>
            </a:extLst>
          </p:cNvPr>
          <p:cNvSpPr/>
          <p:nvPr/>
        </p:nvSpPr>
        <p:spPr>
          <a:xfrm>
            <a:off x="5194324" y="6442722"/>
            <a:ext cx="2336753" cy="2308324"/>
          </a:xfrm>
          <a:prstGeom prst="rect">
            <a:avLst/>
          </a:prstGeom>
        </p:spPr>
        <p:txBody>
          <a:bodyPr wrap="square">
            <a:spAutoFit/>
          </a:bodyPr>
          <a:lstStyle/>
          <a:p>
            <a:r>
              <a:rPr lang="en-US" sz="3600" dirty="0">
                <a:solidFill>
                  <a:schemeClr val="bg1"/>
                </a:solidFill>
              </a:rPr>
              <a:t>Intent based Algo lambada</a:t>
            </a:r>
          </a:p>
        </p:txBody>
      </p:sp>
      <p:sp>
        <p:nvSpPr>
          <p:cNvPr id="27" name="TextBox 26">
            <a:extLst>
              <a:ext uri="{FF2B5EF4-FFF2-40B4-BE49-F238E27FC236}">
                <a16:creationId xmlns:a16="http://schemas.microsoft.com/office/drawing/2014/main" id="{D979BFD1-5F3F-484D-BAD9-6B322A2779C3}"/>
              </a:ext>
            </a:extLst>
          </p:cNvPr>
          <p:cNvSpPr txBox="1"/>
          <p:nvPr/>
        </p:nvSpPr>
        <p:spPr>
          <a:xfrm>
            <a:off x="9678530" y="3820557"/>
            <a:ext cx="2148582" cy="934478"/>
          </a:xfrm>
          <a:prstGeom prst="rect">
            <a:avLst/>
          </a:prstGeom>
          <a:noFill/>
        </p:spPr>
        <p:txBody>
          <a:bodyPr wrap="square" lIns="36000" tIns="36000" rIns="36000" bIns="36000" rtlCol="0">
            <a:spAutoFit/>
          </a:bodyPr>
          <a:lstStyle/>
          <a:p>
            <a:r>
              <a:rPr lang="en-US" sz="2800" dirty="0" err="1">
                <a:solidFill>
                  <a:schemeClr val="bg1"/>
                </a:solidFill>
              </a:rPr>
              <a:t>innovactions,api</a:t>
            </a:r>
            <a:r>
              <a:rPr lang="en-US" sz="2800" dirty="0">
                <a:solidFill>
                  <a:schemeClr val="bg1"/>
                </a:solidFill>
              </a:rPr>
              <a:t> gateway </a:t>
            </a:r>
          </a:p>
        </p:txBody>
      </p:sp>
      <p:cxnSp>
        <p:nvCxnSpPr>
          <p:cNvPr id="36" name="Straight Arrow Connector 35">
            <a:extLst>
              <a:ext uri="{FF2B5EF4-FFF2-40B4-BE49-F238E27FC236}">
                <a16:creationId xmlns:a16="http://schemas.microsoft.com/office/drawing/2014/main" id="{548C506C-3ABB-426F-9BA6-7C90835E043F}"/>
              </a:ext>
            </a:extLst>
          </p:cNvPr>
          <p:cNvCxnSpPr/>
          <p:nvPr/>
        </p:nvCxnSpPr>
        <p:spPr>
          <a:xfrm>
            <a:off x="14795596" y="5257800"/>
            <a:ext cx="12064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281A910-DF2B-41D6-B0C5-118A3167C10E}"/>
              </a:ext>
            </a:extLst>
          </p:cNvPr>
          <p:cNvCxnSpPr>
            <a:cxnSpLocks/>
          </p:cNvCxnSpPr>
          <p:nvPr/>
        </p:nvCxnSpPr>
        <p:spPr>
          <a:xfrm>
            <a:off x="18585352" y="5257800"/>
            <a:ext cx="16630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36A6D8F-1FC2-4F2A-A236-CFD26CCE71DB}"/>
              </a:ext>
            </a:extLst>
          </p:cNvPr>
          <p:cNvCxnSpPr/>
          <p:nvPr/>
        </p:nvCxnSpPr>
        <p:spPr>
          <a:xfrm>
            <a:off x="14795596" y="6058977"/>
            <a:ext cx="12064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6285FEE-B2AA-4517-97AD-B6316C020CDA}"/>
              </a:ext>
            </a:extLst>
          </p:cNvPr>
          <p:cNvCxnSpPr>
            <a:cxnSpLocks/>
          </p:cNvCxnSpPr>
          <p:nvPr/>
        </p:nvCxnSpPr>
        <p:spPr>
          <a:xfrm>
            <a:off x="18585352" y="6096000"/>
            <a:ext cx="16630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BE90CF7-716A-4458-A69D-9585EC61D471}"/>
              </a:ext>
            </a:extLst>
          </p:cNvPr>
          <p:cNvSpPr/>
          <p:nvPr/>
        </p:nvSpPr>
        <p:spPr>
          <a:xfrm>
            <a:off x="9766253" y="6442722"/>
            <a:ext cx="2336753" cy="2308324"/>
          </a:xfrm>
          <a:prstGeom prst="rect">
            <a:avLst/>
          </a:prstGeom>
        </p:spPr>
        <p:txBody>
          <a:bodyPr wrap="square">
            <a:spAutoFit/>
          </a:bodyPr>
          <a:lstStyle/>
          <a:p>
            <a:r>
              <a:rPr lang="en-US" sz="3600" dirty="0">
                <a:solidFill>
                  <a:schemeClr val="bg1"/>
                </a:solidFill>
              </a:rPr>
              <a:t>Intent based Algo lambada</a:t>
            </a:r>
          </a:p>
        </p:txBody>
      </p:sp>
      <p:sp>
        <p:nvSpPr>
          <p:cNvPr id="47" name="TextBox 46">
            <a:extLst>
              <a:ext uri="{FF2B5EF4-FFF2-40B4-BE49-F238E27FC236}">
                <a16:creationId xmlns:a16="http://schemas.microsoft.com/office/drawing/2014/main" id="{777C0EDD-E6CA-4EF0-B0B2-458E415C6E04}"/>
              </a:ext>
            </a:extLst>
          </p:cNvPr>
          <p:cNvSpPr txBox="1"/>
          <p:nvPr/>
        </p:nvSpPr>
        <p:spPr>
          <a:xfrm>
            <a:off x="18268950" y="2976406"/>
            <a:ext cx="2324100" cy="1057588"/>
          </a:xfrm>
          <a:prstGeom prst="rect">
            <a:avLst/>
          </a:prstGeom>
          <a:noFill/>
        </p:spPr>
        <p:txBody>
          <a:bodyPr wrap="square" lIns="36000" tIns="36000" rIns="36000" bIns="36000" rtlCol="0">
            <a:spAutoFit/>
          </a:bodyPr>
          <a:lstStyle/>
          <a:p>
            <a:r>
              <a:rPr lang="en-US" sz="3200" dirty="0">
                <a:solidFill>
                  <a:schemeClr val="bg1"/>
                </a:solidFill>
              </a:rPr>
              <a:t>AWS </a:t>
            </a:r>
          </a:p>
          <a:p>
            <a:r>
              <a:rPr lang="en-US" sz="3200" dirty="0">
                <a:solidFill>
                  <a:schemeClr val="bg1"/>
                </a:solidFill>
              </a:rPr>
              <a:t>WebSocket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body" idx="1"/>
          </p:nvPr>
        </p:nvSpPr>
        <p:spPr>
          <a:xfrm>
            <a:off x="990600" y="3200400"/>
            <a:ext cx="21971000" cy="8256012"/>
          </a:xfrm>
          <a:prstGeom prst="rect">
            <a:avLst/>
          </a:prstGeom>
          <a:noFill/>
          <a:ln>
            <a:noFill/>
          </a:ln>
        </p:spPr>
        <p:txBody>
          <a:bodyPr spcFirstLastPara="1" wrap="square" lIns="50800" tIns="50800" rIns="50800" bIns="50800" anchor="t" anchorCtr="0">
            <a:normAutofit/>
          </a:bodyPr>
          <a:lstStyle/>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AWS ALEXA API skill integration for voice integration commands </a:t>
            </a: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Host it on GODDADY </a:t>
            </a: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AWS CONTAINER for executing macroservices.</a:t>
            </a: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AWS CLOUD VM </a:t>
            </a: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DOMAIN registration web space.</a:t>
            </a: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Paymentgate way provider </a:t>
            </a: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Database mongo db server hosted in container </a:t>
            </a:r>
          </a:p>
          <a:p>
            <a:pPr marL="0" lvl="2" indent="0">
              <a:spcBef>
                <a:spcPts val="1200"/>
              </a:spcBef>
              <a:buNone/>
            </a:pPr>
            <a:endParaRPr lang="nl-BE" sz="4000" dirty="0">
              <a:latin typeface="Calibri" panose="020F0502020204030204" pitchFamily="34" charset="0"/>
              <a:cs typeface="Calibri" panose="020F0502020204030204" pitchFamily="34" charset="0"/>
            </a:endParaRPr>
          </a:p>
        </p:txBody>
      </p:sp>
      <p:sp>
        <p:nvSpPr>
          <p:cNvPr id="111" name="Google Shape;111;p7"/>
          <p:cNvSpPr txBox="1">
            <a:spLocks noGrp="1"/>
          </p:cNvSpPr>
          <p:nvPr>
            <p:ph type="title" idx="4294967295"/>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rgbClr val="CBA2C7"/>
              </a:buClr>
              <a:buSzPts val="8500"/>
              <a:buFont typeface="Helvetica Neue"/>
              <a:buNone/>
            </a:pPr>
            <a:r>
              <a:rPr lang="en-US" dirty="0">
                <a:solidFill>
                  <a:srgbClr val="CBA2C7"/>
                </a:solidFill>
              </a:rPr>
              <a:t>Production Hosting </a:t>
            </a:r>
            <a:endParaRPr dirty="0"/>
          </a:p>
        </p:txBody>
      </p:sp>
    </p:spTree>
    <p:extLst>
      <p:ext uri="{BB962C8B-B14F-4D97-AF65-F5344CB8AC3E}">
        <p14:creationId xmlns:p14="http://schemas.microsoft.com/office/powerpoint/2010/main" val="210136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body" idx="1"/>
          </p:nvPr>
        </p:nvSpPr>
        <p:spPr>
          <a:xfrm>
            <a:off x="990600" y="3200400"/>
            <a:ext cx="21971000" cy="8256012"/>
          </a:xfrm>
          <a:prstGeom prst="rect">
            <a:avLst/>
          </a:prstGeom>
          <a:noFill/>
          <a:ln>
            <a:noFill/>
          </a:ln>
        </p:spPr>
        <p:txBody>
          <a:bodyPr spcFirstLastPara="1" wrap="square" lIns="50800" tIns="50800" rIns="50800" bIns="50800" anchor="t" anchorCtr="0">
            <a:normAutofit/>
          </a:bodyPr>
          <a:lstStyle/>
          <a:p>
            <a:pPr marL="361950" lvl="2">
              <a:spcBef>
                <a:spcPts val="1200"/>
              </a:spcBef>
              <a:buFont typeface="Wingdings" panose="05000000000000000000" pitchFamily="2" charset="2"/>
              <a:buChar char="q"/>
            </a:pPr>
            <a:endParaRPr lang="nl-BE" sz="4000" dirty="0">
              <a:latin typeface="Calibri" panose="020F0502020204030204" pitchFamily="34" charset="0"/>
              <a:cs typeface="Calibri" panose="020F0502020204030204" pitchFamily="34" charset="0"/>
            </a:endParaRP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Aashayein is your Friend whom one can talk to give your confession  and avaialbe 24/7 for your mind needs</a:t>
            </a: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Asheyin can be enhaced for people with special abilities and resolve their issues.</a:t>
            </a:r>
          </a:p>
          <a:p>
            <a:pPr marL="361950" lvl="2">
              <a:spcBef>
                <a:spcPts val="1200"/>
              </a:spcBef>
              <a:buFont typeface="Wingdings" panose="05000000000000000000" pitchFamily="2" charset="2"/>
              <a:buChar char="q"/>
            </a:pPr>
            <a:endParaRPr lang="nl-BE" sz="4000" dirty="0">
              <a:latin typeface="Calibri" panose="020F0502020204030204" pitchFamily="34" charset="0"/>
              <a:cs typeface="Calibri" panose="020F0502020204030204" pitchFamily="34" charset="0"/>
            </a:endParaRPr>
          </a:p>
          <a:p>
            <a:pPr marL="361950" lvl="2">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Unlike other voice integrated API which needs to send code on each step “AASHAYEIN” is different as it performs the usual operators transaction in one single go as dyanamic command given by user.</a:t>
            </a:r>
          </a:p>
          <a:p>
            <a:pPr marL="0" lvl="2" indent="0">
              <a:spcBef>
                <a:spcPts val="1200"/>
              </a:spcBef>
              <a:buNone/>
            </a:pPr>
            <a:endParaRPr lang="nl-BE" sz="4000" dirty="0">
              <a:latin typeface="Calibri" panose="020F0502020204030204" pitchFamily="34" charset="0"/>
              <a:cs typeface="Calibri" panose="020F0502020204030204" pitchFamily="34" charset="0"/>
            </a:endParaRPr>
          </a:p>
          <a:p>
            <a:pPr marL="466725" lvl="2" indent="-285750">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In this pandamic situations aashayein VOICE API can change USER WANT to have all things integrated under one platform shop for mind sustainability. </a:t>
            </a:r>
          </a:p>
          <a:p>
            <a:pPr marL="466725" lvl="2" indent="-285750">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We can extend the support in local langauge where the app installed will give corrcet notofications </a:t>
            </a:r>
          </a:p>
          <a:p>
            <a:pPr marL="466725" lvl="2" indent="-285750">
              <a:spcBef>
                <a:spcPts val="1200"/>
              </a:spcBef>
              <a:buFont typeface="Wingdings" panose="05000000000000000000" pitchFamily="2" charset="2"/>
              <a:buChar char="q"/>
            </a:pPr>
            <a:r>
              <a:rPr lang="nl-BE" sz="4000" dirty="0">
                <a:latin typeface="Calibri" panose="020F0502020204030204" pitchFamily="34" charset="0"/>
                <a:cs typeface="Calibri" panose="020F0502020204030204" pitchFamily="34" charset="0"/>
              </a:rPr>
              <a:t>Support will be extended to local education inetgration with teachers.</a:t>
            </a:r>
          </a:p>
        </p:txBody>
      </p:sp>
      <p:sp>
        <p:nvSpPr>
          <p:cNvPr id="111" name="Google Shape;111;p7"/>
          <p:cNvSpPr txBox="1">
            <a:spLocks noGrp="1"/>
          </p:cNvSpPr>
          <p:nvPr>
            <p:ph type="title" idx="4294967295"/>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rgbClr val="CBA2C7"/>
              </a:buClr>
              <a:buSzPts val="8500"/>
              <a:buFont typeface="Helvetica Neue"/>
              <a:buNone/>
            </a:pPr>
            <a:r>
              <a:rPr lang="en-US" dirty="0">
                <a:solidFill>
                  <a:srgbClr val="CBA2C7"/>
                </a:solidFill>
              </a:rPr>
              <a:t>Benefit</a:t>
            </a:r>
            <a:endParaRPr dirty="0"/>
          </a:p>
        </p:txBody>
      </p:sp>
    </p:spTree>
    <p:extLst>
      <p:ext uri="{BB962C8B-B14F-4D97-AF65-F5344CB8AC3E}">
        <p14:creationId xmlns:p14="http://schemas.microsoft.com/office/powerpoint/2010/main" val="101168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6689E-9432-463A-BB91-7F03B695A364}"/>
              </a:ext>
            </a:extLst>
          </p:cNvPr>
          <p:cNvSpPr>
            <a:spLocks noGrp="1"/>
          </p:cNvSpPr>
          <p:nvPr>
            <p:ph type="body" idx="1"/>
          </p:nvPr>
        </p:nvSpPr>
        <p:spPr>
          <a:xfrm>
            <a:off x="1206500" y="-152400"/>
            <a:ext cx="21971000" cy="12656916"/>
          </a:xfrm>
        </p:spPr>
        <p:txBody>
          <a:bodyPr/>
          <a:lstStyle/>
          <a:p>
            <a:endParaRPr lang="en-US" dirty="0"/>
          </a:p>
          <a:p>
            <a:endParaRPr lang="en-US" dirty="0"/>
          </a:p>
        </p:txBody>
      </p:sp>
      <p:pic>
        <p:nvPicPr>
          <p:cNvPr id="6" name="Picture 5" descr="Graphical user interface&#10;&#10;Description automatically generated">
            <a:extLst>
              <a:ext uri="{FF2B5EF4-FFF2-40B4-BE49-F238E27FC236}">
                <a16:creationId xmlns:a16="http://schemas.microsoft.com/office/drawing/2014/main" id="{0E2063BB-8751-40F3-8197-7BB6B5AC7248}"/>
              </a:ext>
            </a:extLst>
          </p:cNvPr>
          <p:cNvPicPr>
            <a:picLocks noChangeAspect="1"/>
          </p:cNvPicPr>
          <p:nvPr/>
        </p:nvPicPr>
        <p:blipFill>
          <a:blip r:embed="rId2"/>
          <a:stretch>
            <a:fillRect/>
          </a:stretch>
        </p:blipFill>
        <p:spPr>
          <a:xfrm>
            <a:off x="3048000" y="1974075"/>
            <a:ext cx="18821400" cy="10979925"/>
          </a:xfrm>
          <a:prstGeom prst="rect">
            <a:avLst/>
          </a:prstGeom>
        </p:spPr>
      </p:pic>
    </p:spTree>
    <p:extLst>
      <p:ext uri="{BB962C8B-B14F-4D97-AF65-F5344CB8AC3E}">
        <p14:creationId xmlns:p14="http://schemas.microsoft.com/office/powerpoint/2010/main" val="1424907898"/>
      </p:ext>
    </p:extLst>
  </p:cSld>
  <p:clrMapOvr>
    <a:masterClrMapping/>
  </p:clrMapOvr>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TotalTime>
  <Words>837</Words>
  <Application>Microsoft Office PowerPoint</Application>
  <PresentationFormat>Custom</PresentationFormat>
  <Paragraphs>109</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Wingdings</vt:lpstr>
      <vt:lpstr>Helvetica Neue</vt:lpstr>
      <vt:lpstr>Calibri</vt:lpstr>
      <vt:lpstr>21_BasicWhite</vt:lpstr>
      <vt:lpstr>PowerPoint Presentation</vt:lpstr>
      <vt:lpstr>TEAM -Spacex</vt:lpstr>
      <vt:lpstr>Problem Statement</vt:lpstr>
      <vt:lpstr>Proposed solution </vt:lpstr>
      <vt:lpstr>Proposed solution www.Aashayein.in</vt:lpstr>
      <vt:lpstr>PowerPoint Presentation</vt:lpstr>
      <vt:lpstr>Production Hosting </vt:lpstr>
      <vt:lpstr>Benefit</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Deshpande, Meghana</dc:creator>
  <cp:lastModifiedBy>Deshpande, Meghana</cp:lastModifiedBy>
  <cp:revision>9</cp:revision>
  <dcterms:modified xsi:type="dcterms:W3CDTF">2021-06-18T14:34:45Z</dcterms:modified>
</cp:coreProperties>
</file>