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900CB-F744-48D8-A179-9DF1BE423F2B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0FF36-9258-4ED6-9A74-50C76797F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5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Revenue by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 by Channel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below 5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a0cd5a3-69c6-4957-9496-f5bd86e675f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a0cd5a3-69c6-4957-9496-f5bd86e675f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total by product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19/06/2023 18:06:35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19/06/2023 17:24:51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Revenue by Product ,Total Revenue by Channel ,top 5 product ,top below 5 product ,total revenue by City ,card ,card ,textbox ,card ,card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94</Words>
  <Application>Microsoft Office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total by product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 Kumar Soni</cp:lastModifiedBy>
  <cp:revision>6</cp:revision>
  <dcterms:created xsi:type="dcterms:W3CDTF">2016-09-04T11:54:55Z</dcterms:created>
  <dcterms:modified xsi:type="dcterms:W3CDTF">2023-06-23T19:15:24Z</dcterms:modified>
</cp:coreProperties>
</file>