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5"/>
  </p:sldMasterIdLst>
  <p:notesMasterIdLst>
    <p:notesMasterId r:id="rId6"/>
  </p:notesMasterIdLst>
  <p:sldIdLst>
    <p:sldId id="256" r:id="rId7"/>
  </p:sldIdLst>
  <p:sldSz cy="35999725" cx="25192025"/>
  <p:notesSz cx="6858000" cy="9144000"/>
  <p:embeddedFontLst>
    <p:embeddedFont>
      <p:font typeface="Franklin Gothic"/>
      <p:bold r:id="rId8"/>
    </p:embeddedFont>
    <p:embeddedFont>
      <p:font typeface="Arial Black"/>
      <p:regular r:id="rId9"/>
    </p:embeddedFont>
    <p:embeddedFont>
      <p:font typeface="Century Gothic"/>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5">
          <p15:clr>
            <a:srgbClr val="A4A3A4"/>
          </p15:clr>
        </p15:guide>
        <p15:guide id="2" orient="horz" pos="22047">
          <p15:clr>
            <a:srgbClr val="A4A3A4"/>
          </p15:clr>
        </p15:guide>
        <p15:guide id="3" orient="horz">
          <p15:clr>
            <a:srgbClr val="A4A3A4"/>
          </p15:clr>
        </p15:guide>
        <p15:guide id="4" pos="334">
          <p15:clr>
            <a:srgbClr val="A4A3A4"/>
          </p15:clr>
        </p15:guide>
        <p15:guide id="5" pos="1553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B9B4B6-B448-4F74-80D4-92E5842FFC02}">
  <a:tblStyle styleId="{D5B9B4B6-B448-4F74-80D4-92E5842FFC0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5" orient="horz"/>
        <p:guide pos="22047" orient="horz"/>
        <p:guide orient="horz"/>
        <p:guide pos="334"/>
        <p:guide pos="1553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CenturyGothic-bold.fntdata"/><Relationship Id="rId10" Type="http://schemas.openxmlformats.org/officeDocument/2006/relationships/font" Target="fonts/CenturyGothic-regular.fntdata"/><Relationship Id="rId13" Type="http://schemas.openxmlformats.org/officeDocument/2006/relationships/font" Target="fonts/CenturyGothic-boldItalic.fntdata"/><Relationship Id="rId12"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FranklinGothic-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28850" y="685800"/>
            <a:ext cx="2400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1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2228850" y="685800"/>
            <a:ext cx="2400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CMx100CM template">
  <p:cSld name="70CMx100CM template">
    <p:spTree>
      <p:nvGrpSpPr>
        <p:cNvPr id="17" name="Shape 17"/>
        <p:cNvGrpSpPr/>
        <p:nvPr/>
      </p:nvGrpSpPr>
      <p:grpSpPr>
        <a:xfrm>
          <a:off x="0" y="0"/>
          <a:ext cx="0" cy="0"/>
          <a:chOff x="0" y="0"/>
          <a:chExt cx="0" cy="0"/>
        </a:xfrm>
      </p:grpSpPr>
      <p:sp>
        <p:nvSpPr>
          <p:cNvPr id="18" name="Google Shape;18;p2"/>
          <p:cNvSpPr txBox="1"/>
          <p:nvPr>
            <p:ph idx="1" type="body"/>
          </p:nvPr>
        </p:nvSpPr>
        <p:spPr>
          <a:xfrm>
            <a:off x="518974" y="6425827"/>
            <a:ext cx="11898341" cy="747972"/>
          </a:xfrm>
          <a:prstGeom prst="rect">
            <a:avLst/>
          </a:prstGeom>
          <a:noFill/>
          <a:ln>
            <a:noFill/>
          </a:ln>
        </p:spPr>
        <p:txBody>
          <a:bodyPr anchorCtr="0" anchor="t" bIns="187475" lIns="187475" spcFirstLastPara="1" rIns="187475" wrap="square" tIns="187475">
            <a:sp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Century Gothic"/>
                <a:ea typeface="Century Gothic"/>
                <a:cs typeface="Century Gothic"/>
                <a:sym typeface="Century Gothic"/>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2pPr>
            <a:lvl3pPr indent="-361950" lvl="2" marL="13716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19" name="Google Shape;19;p2"/>
          <p:cNvSpPr txBox="1"/>
          <p:nvPr>
            <p:ph idx="2" type="body"/>
          </p:nvPr>
        </p:nvSpPr>
        <p:spPr>
          <a:xfrm>
            <a:off x="529393" y="5804361"/>
            <a:ext cx="11888949" cy="656336"/>
          </a:xfrm>
          <a:prstGeom prst="rect">
            <a:avLst/>
          </a:prstGeom>
          <a:solidFill>
            <a:srgbClr val="1F3864"/>
          </a:solidFill>
          <a:ln>
            <a:noFill/>
          </a:ln>
        </p:spPr>
        <p:txBody>
          <a:bodyPr anchorCtr="0" anchor="t" bIns="74975" lIns="74975" spcFirstLastPara="1" rIns="74975" wrap="square" tIns="74975">
            <a:spAutoFit/>
          </a:bodyPr>
          <a:lstStyle>
            <a:lvl1pPr indent="-228600" lvl="0" marL="457200" marR="0" rtl="0" algn="ctr">
              <a:spcBef>
                <a:spcPts val="660"/>
              </a:spcBef>
              <a:spcAft>
                <a:spcPts val="0"/>
              </a:spcAft>
              <a:buClr>
                <a:schemeClr val="lt1"/>
              </a:buClr>
              <a:buSzPts val="3300"/>
              <a:buFont typeface="Arial"/>
              <a:buNone/>
              <a:defRPr b="1" i="0" sz="3300" u="none" cap="none" strike="noStrike">
                <a:solidFill>
                  <a:schemeClr val="lt1"/>
                </a:solidFill>
                <a:latin typeface="Century Gothic"/>
                <a:ea typeface="Century Gothic"/>
                <a:cs typeface="Century Gothic"/>
                <a:sym typeface="Century Gothic"/>
              </a:defRPr>
            </a:lvl1pPr>
            <a:lvl2pPr indent="-933450" lvl="1" marL="914400" marR="0" rtl="0" algn="l">
              <a:spcBef>
                <a:spcPts val="2220"/>
              </a:spcBef>
              <a:spcAft>
                <a:spcPts val="0"/>
              </a:spcAft>
              <a:buClr>
                <a:schemeClr val="dk1"/>
              </a:buClr>
              <a:buSzPts val="11100"/>
              <a:buFont typeface="Arial"/>
              <a:buChar char="–"/>
              <a:defRPr b="0" i="0" sz="11100" u="none" cap="none" strike="noStrike">
                <a:solidFill>
                  <a:schemeClr val="dk1"/>
                </a:solidFill>
                <a:latin typeface="Calibri"/>
                <a:ea typeface="Calibri"/>
                <a:cs typeface="Calibri"/>
                <a:sym typeface="Calibri"/>
              </a:defRPr>
            </a:lvl2pPr>
            <a:lvl3pPr indent="-831850" lvl="2" marL="1371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3pPr>
            <a:lvl4pPr indent="-730250" lvl="3" marL="1828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4pPr>
            <a:lvl5pPr indent="-730250" lvl="4" marL="22860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20" name="Google Shape;20;p2"/>
          <p:cNvSpPr txBox="1"/>
          <p:nvPr>
            <p:ph idx="3" type="body"/>
          </p:nvPr>
        </p:nvSpPr>
        <p:spPr>
          <a:xfrm>
            <a:off x="529391" y="15588601"/>
            <a:ext cx="11891854" cy="656336"/>
          </a:xfrm>
          <a:prstGeom prst="rect">
            <a:avLst/>
          </a:prstGeom>
          <a:solidFill>
            <a:srgbClr val="1F3864"/>
          </a:solidFill>
          <a:ln>
            <a:noFill/>
          </a:ln>
        </p:spPr>
        <p:txBody>
          <a:bodyPr anchorCtr="0" anchor="t" bIns="74975" lIns="74975" spcFirstLastPara="1" rIns="74975" wrap="square" tIns="74975">
            <a:spAutoFit/>
          </a:bodyPr>
          <a:lstStyle>
            <a:lvl1pPr indent="-228600" lvl="0" marL="457200" marR="0" rtl="0" algn="ctr">
              <a:spcBef>
                <a:spcPts val="660"/>
              </a:spcBef>
              <a:spcAft>
                <a:spcPts val="0"/>
              </a:spcAft>
              <a:buClr>
                <a:schemeClr val="lt1"/>
              </a:buClr>
              <a:buSzPts val="3300"/>
              <a:buFont typeface="Arial"/>
              <a:buNone/>
              <a:defRPr b="1" i="0" sz="3300" u="none" cap="none" strike="noStrike">
                <a:solidFill>
                  <a:schemeClr val="lt1"/>
                </a:solidFill>
                <a:latin typeface="Century Gothic"/>
                <a:ea typeface="Century Gothic"/>
                <a:cs typeface="Century Gothic"/>
                <a:sym typeface="Century Gothic"/>
              </a:defRPr>
            </a:lvl1pPr>
            <a:lvl2pPr indent="-933450" lvl="1" marL="914400" marR="0" rtl="0" algn="l">
              <a:spcBef>
                <a:spcPts val="2220"/>
              </a:spcBef>
              <a:spcAft>
                <a:spcPts val="0"/>
              </a:spcAft>
              <a:buClr>
                <a:schemeClr val="dk1"/>
              </a:buClr>
              <a:buSzPts val="11100"/>
              <a:buFont typeface="Arial"/>
              <a:buChar char="–"/>
              <a:defRPr b="0" i="0" sz="11100" u="none" cap="none" strike="noStrike">
                <a:solidFill>
                  <a:schemeClr val="dk1"/>
                </a:solidFill>
                <a:latin typeface="Calibri"/>
                <a:ea typeface="Calibri"/>
                <a:cs typeface="Calibri"/>
                <a:sym typeface="Calibri"/>
              </a:defRPr>
            </a:lvl2pPr>
            <a:lvl3pPr indent="-831850" lvl="2" marL="1371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3pPr>
            <a:lvl4pPr indent="-730250" lvl="3" marL="1828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4pPr>
            <a:lvl5pPr indent="-730250" lvl="4" marL="22860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21" name="Google Shape;21;p2"/>
          <p:cNvSpPr txBox="1"/>
          <p:nvPr>
            <p:ph idx="4" type="body"/>
          </p:nvPr>
        </p:nvSpPr>
        <p:spPr>
          <a:xfrm>
            <a:off x="12725245" y="5804361"/>
            <a:ext cx="11888795" cy="656336"/>
          </a:xfrm>
          <a:prstGeom prst="rect">
            <a:avLst/>
          </a:prstGeom>
          <a:solidFill>
            <a:srgbClr val="1F3864"/>
          </a:solidFill>
          <a:ln>
            <a:noFill/>
          </a:ln>
        </p:spPr>
        <p:txBody>
          <a:bodyPr anchorCtr="0" anchor="t" bIns="74975" lIns="74975" spcFirstLastPara="1" rIns="74975" wrap="square" tIns="74975">
            <a:spAutoFit/>
          </a:bodyPr>
          <a:lstStyle>
            <a:lvl1pPr indent="-228600" lvl="0" marL="457200" marR="0" rtl="0" algn="ctr">
              <a:spcBef>
                <a:spcPts val="660"/>
              </a:spcBef>
              <a:spcAft>
                <a:spcPts val="0"/>
              </a:spcAft>
              <a:buClr>
                <a:schemeClr val="lt1"/>
              </a:buClr>
              <a:buSzPts val="3300"/>
              <a:buFont typeface="Arial"/>
              <a:buNone/>
              <a:defRPr b="1" i="0" sz="3300" u="none" cap="none" strike="noStrike">
                <a:solidFill>
                  <a:schemeClr val="lt1"/>
                </a:solidFill>
                <a:latin typeface="Century Gothic"/>
                <a:ea typeface="Century Gothic"/>
                <a:cs typeface="Century Gothic"/>
                <a:sym typeface="Century Gothic"/>
              </a:defRPr>
            </a:lvl1pPr>
            <a:lvl2pPr indent="-933450" lvl="1" marL="914400" marR="0" rtl="0" algn="l">
              <a:spcBef>
                <a:spcPts val="2220"/>
              </a:spcBef>
              <a:spcAft>
                <a:spcPts val="0"/>
              </a:spcAft>
              <a:buClr>
                <a:schemeClr val="dk1"/>
              </a:buClr>
              <a:buSzPts val="11100"/>
              <a:buFont typeface="Arial"/>
              <a:buChar char="–"/>
              <a:defRPr b="0" i="0" sz="11100" u="none" cap="none" strike="noStrike">
                <a:solidFill>
                  <a:schemeClr val="dk1"/>
                </a:solidFill>
                <a:latin typeface="Calibri"/>
                <a:ea typeface="Calibri"/>
                <a:cs typeface="Calibri"/>
                <a:sym typeface="Calibri"/>
              </a:defRPr>
            </a:lvl2pPr>
            <a:lvl3pPr indent="-831850" lvl="2" marL="1371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3pPr>
            <a:lvl4pPr indent="-730250" lvl="3" marL="1828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4pPr>
            <a:lvl5pPr indent="-730250" lvl="4" marL="22860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22" name="Google Shape;22;p2"/>
          <p:cNvSpPr txBox="1"/>
          <p:nvPr>
            <p:ph idx="5" type="body"/>
          </p:nvPr>
        </p:nvSpPr>
        <p:spPr>
          <a:xfrm>
            <a:off x="12725245" y="6425827"/>
            <a:ext cx="11888795" cy="747972"/>
          </a:xfrm>
          <a:prstGeom prst="rect">
            <a:avLst/>
          </a:prstGeom>
          <a:noFill/>
          <a:ln>
            <a:noFill/>
          </a:ln>
        </p:spPr>
        <p:txBody>
          <a:bodyPr anchorCtr="0" anchor="t" bIns="187475" lIns="187475" spcFirstLastPara="1" rIns="187475" wrap="square" tIns="187475">
            <a:sp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Century Gothic"/>
                <a:ea typeface="Century Gothic"/>
                <a:cs typeface="Century Gothic"/>
                <a:sym typeface="Century Gothic"/>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2pPr>
            <a:lvl3pPr indent="-361950" lvl="2" marL="13716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23" name="Google Shape;23;p2"/>
          <p:cNvSpPr txBox="1"/>
          <p:nvPr>
            <p:ph idx="6" type="body"/>
          </p:nvPr>
        </p:nvSpPr>
        <p:spPr>
          <a:xfrm>
            <a:off x="12725245" y="15607589"/>
            <a:ext cx="11885529" cy="656336"/>
          </a:xfrm>
          <a:prstGeom prst="rect">
            <a:avLst/>
          </a:prstGeom>
          <a:solidFill>
            <a:srgbClr val="1F3864"/>
          </a:solidFill>
          <a:ln>
            <a:noFill/>
          </a:ln>
        </p:spPr>
        <p:txBody>
          <a:bodyPr anchorCtr="0" anchor="t" bIns="74975" lIns="74975" spcFirstLastPara="1" rIns="74975" wrap="square" tIns="74975">
            <a:spAutoFit/>
          </a:bodyPr>
          <a:lstStyle>
            <a:lvl1pPr indent="-228600" lvl="0" marL="457200" marR="0" rtl="0" algn="ctr">
              <a:spcBef>
                <a:spcPts val="660"/>
              </a:spcBef>
              <a:spcAft>
                <a:spcPts val="0"/>
              </a:spcAft>
              <a:buClr>
                <a:schemeClr val="lt1"/>
              </a:buClr>
              <a:buSzPts val="3300"/>
              <a:buFont typeface="Arial"/>
              <a:buNone/>
              <a:defRPr b="1" i="0" sz="3300" u="none" cap="none" strike="noStrike">
                <a:solidFill>
                  <a:schemeClr val="lt1"/>
                </a:solidFill>
                <a:latin typeface="Century Gothic"/>
                <a:ea typeface="Century Gothic"/>
                <a:cs typeface="Century Gothic"/>
                <a:sym typeface="Century Gothic"/>
              </a:defRPr>
            </a:lvl1pPr>
            <a:lvl2pPr indent="-933450" lvl="1" marL="914400" marR="0" rtl="0" algn="l">
              <a:spcBef>
                <a:spcPts val="2220"/>
              </a:spcBef>
              <a:spcAft>
                <a:spcPts val="0"/>
              </a:spcAft>
              <a:buClr>
                <a:schemeClr val="dk1"/>
              </a:buClr>
              <a:buSzPts val="11100"/>
              <a:buFont typeface="Arial"/>
              <a:buChar char="–"/>
              <a:defRPr b="0" i="0" sz="11100" u="none" cap="none" strike="noStrike">
                <a:solidFill>
                  <a:schemeClr val="dk1"/>
                </a:solidFill>
                <a:latin typeface="Calibri"/>
                <a:ea typeface="Calibri"/>
                <a:cs typeface="Calibri"/>
                <a:sym typeface="Calibri"/>
              </a:defRPr>
            </a:lvl2pPr>
            <a:lvl3pPr indent="-831850" lvl="2" marL="1371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3pPr>
            <a:lvl4pPr indent="-730250" lvl="3" marL="1828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4pPr>
            <a:lvl5pPr indent="-730250" lvl="4" marL="22860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24" name="Google Shape;24;p2"/>
          <p:cNvSpPr txBox="1"/>
          <p:nvPr>
            <p:ph idx="7" type="body"/>
          </p:nvPr>
        </p:nvSpPr>
        <p:spPr>
          <a:xfrm>
            <a:off x="12725245" y="16274772"/>
            <a:ext cx="11890085" cy="747972"/>
          </a:xfrm>
          <a:prstGeom prst="rect">
            <a:avLst/>
          </a:prstGeom>
          <a:noFill/>
          <a:ln>
            <a:noFill/>
          </a:ln>
        </p:spPr>
        <p:txBody>
          <a:bodyPr anchorCtr="0" anchor="t" bIns="187475" lIns="187475" spcFirstLastPara="1" rIns="187475" wrap="square" tIns="187475">
            <a:sp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Century Gothic"/>
                <a:ea typeface="Century Gothic"/>
                <a:cs typeface="Century Gothic"/>
                <a:sym typeface="Century Gothic"/>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2pPr>
            <a:lvl3pPr indent="-361950" lvl="2" marL="13716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25" name="Google Shape;25;p2"/>
          <p:cNvSpPr txBox="1"/>
          <p:nvPr>
            <p:ph idx="8" type="body"/>
          </p:nvPr>
        </p:nvSpPr>
        <p:spPr>
          <a:xfrm>
            <a:off x="12725245" y="28083131"/>
            <a:ext cx="11879579" cy="656336"/>
          </a:xfrm>
          <a:prstGeom prst="rect">
            <a:avLst/>
          </a:prstGeom>
          <a:solidFill>
            <a:srgbClr val="1F3864"/>
          </a:solidFill>
          <a:ln>
            <a:noFill/>
          </a:ln>
        </p:spPr>
        <p:txBody>
          <a:bodyPr anchorCtr="0" anchor="t" bIns="74975" lIns="74975" spcFirstLastPara="1" rIns="74975" wrap="square" tIns="74975">
            <a:spAutoFit/>
          </a:bodyPr>
          <a:lstStyle>
            <a:lvl1pPr indent="-228600" lvl="0" marL="457200" marR="0" rtl="0" algn="ctr">
              <a:spcBef>
                <a:spcPts val="660"/>
              </a:spcBef>
              <a:spcAft>
                <a:spcPts val="0"/>
              </a:spcAft>
              <a:buClr>
                <a:schemeClr val="lt1"/>
              </a:buClr>
              <a:buSzPts val="3300"/>
              <a:buFont typeface="Arial"/>
              <a:buNone/>
              <a:defRPr b="1" i="0" sz="3300" u="none" cap="none" strike="noStrike">
                <a:solidFill>
                  <a:schemeClr val="lt1"/>
                </a:solidFill>
                <a:latin typeface="Century Gothic"/>
                <a:ea typeface="Century Gothic"/>
                <a:cs typeface="Century Gothic"/>
                <a:sym typeface="Century Gothic"/>
              </a:defRPr>
            </a:lvl1pPr>
            <a:lvl2pPr indent="-933450" lvl="1" marL="914400" marR="0" rtl="0" algn="l">
              <a:spcBef>
                <a:spcPts val="2220"/>
              </a:spcBef>
              <a:spcAft>
                <a:spcPts val="0"/>
              </a:spcAft>
              <a:buClr>
                <a:schemeClr val="dk1"/>
              </a:buClr>
              <a:buSzPts val="11100"/>
              <a:buFont typeface="Arial"/>
              <a:buChar char="–"/>
              <a:defRPr b="0" i="0" sz="11100" u="none" cap="none" strike="noStrike">
                <a:solidFill>
                  <a:schemeClr val="dk1"/>
                </a:solidFill>
                <a:latin typeface="Calibri"/>
                <a:ea typeface="Calibri"/>
                <a:cs typeface="Calibri"/>
                <a:sym typeface="Calibri"/>
              </a:defRPr>
            </a:lvl2pPr>
            <a:lvl3pPr indent="-831850" lvl="2" marL="1371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3pPr>
            <a:lvl4pPr indent="-730250" lvl="3" marL="1828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4pPr>
            <a:lvl5pPr indent="-730250" lvl="4" marL="22860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26" name="Google Shape;26;p2"/>
          <p:cNvSpPr txBox="1"/>
          <p:nvPr>
            <p:ph idx="9" type="body"/>
          </p:nvPr>
        </p:nvSpPr>
        <p:spPr>
          <a:xfrm>
            <a:off x="12725245" y="28767135"/>
            <a:ext cx="11885529" cy="747972"/>
          </a:xfrm>
          <a:prstGeom prst="rect">
            <a:avLst/>
          </a:prstGeom>
          <a:noFill/>
          <a:ln>
            <a:noFill/>
          </a:ln>
        </p:spPr>
        <p:txBody>
          <a:bodyPr anchorCtr="0" anchor="t" bIns="187475" lIns="187475" spcFirstLastPara="1" rIns="187475" wrap="square" tIns="187475">
            <a:sp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Century Gothic"/>
                <a:ea typeface="Century Gothic"/>
                <a:cs typeface="Century Gothic"/>
                <a:sym typeface="Century Gothic"/>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2pPr>
            <a:lvl3pPr indent="-361950" lvl="2" marL="13716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27" name="Google Shape;27;p2"/>
          <p:cNvSpPr txBox="1"/>
          <p:nvPr>
            <p:ph idx="13" type="body"/>
          </p:nvPr>
        </p:nvSpPr>
        <p:spPr>
          <a:xfrm>
            <a:off x="518974" y="16257349"/>
            <a:ext cx="11899368" cy="747972"/>
          </a:xfrm>
          <a:prstGeom prst="rect">
            <a:avLst/>
          </a:prstGeom>
          <a:noFill/>
          <a:ln>
            <a:noFill/>
          </a:ln>
        </p:spPr>
        <p:txBody>
          <a:bodyPr anchorCtr="0" anchor="t" bIns="187475" lIns="187475" spcFirstLastPara="1" rIns="187475" wrap="square" tIns="187475">
            <a:sp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Century Gothic"/>
                <a:ea typeface="Century Gothic"/>
                <a:cs typeface="Century Gothic"/>
                <a:sym typeface="Century Gothic"/>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2pPr>
            <a:lvl3pPr indent="-361950" lvl="2" marL="13716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Trebuchet MS"/>
                <a:ea typeface="Trebuchet MS"/>
                <a:cs typeface="Trebuchet MS"/>
                <a:sym typeface="Trebuchet MS"/>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28" name="Google Shape;28;p2"/>
          <p:cNvSpPr txBox="1"/>
          <p:nvPr>
            <p:ph idx="14" type="body"/>
          </p:nvPr>
        </p:nvSpPr>
        <p:spPr>
          <a:xfrm>
            <a:off x="3219687" y="3041170"/>
            <a:ext cx="18752664" cy="584775"/>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64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29" name="Google Shape;29;p2"/>
          <p:cNvSpPr txBox="1"/>
          <p:nvPr>
            <p:ph idx="15" type="body"/>
          </p:nvPr>
        </p:nvSpPr>
        <p:spPr>
          <a:xfrm>
            <a:off x="3219687" y="1864773"/>
            <a:ext cx="18752664" cy="830997"/>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960"/>
              </a:spcBef>
              <a:spcAft>
                <a:spcPts val="0"/>
              </a:spcAft>
              <a:buClr>
                <a:schemeClr val="lt1"/>
              </a:buClr>
              <a:buSzPts val="4800"/>
              <a:buFont typeface="Arial"/>
              <a:buNone/>
              <a:defRPr b="0" i="0" sz="4800" u="none" cap="none" strike="noStrike">
                <a:solidFill>
                  <a:schemeClr val="lt1"/>
                </a:solidFill>
                <a:latin typeface="Century Gothic"/>
                <a:ea typeface="Century Gothic"/>
                <a:cs typeface="Century Gothic"/>
                <a:sym typeface="Century Gothic"/>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30" name="Google Shape;30;p2"/>
          <p:cNvSpPr txBox="1"/>
          <p:nvPr>
            <p:ph idx="16" type="body"/>
          </p:nvPr>
        </p:nvSpPr>
        <p:spPr>
          <a:xfrm>
            <a:off x="3219687" y="503710"/>
            <a:ext cx="18752664" cy="1015663"/>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200"/>
              </a:spcBef>
              <a:spcAft>
                <a:spcPts val="0"/>
              </a:spcAft>
              <a:buClr>
                <a:schemeClr val="lt1"/>
              </a:buClr>
              <a:buSzPts val="6000"/>
              <a:buFont typeface="Arial"/>
              <a:buNone/>
              <a:defRPr b="1" i="0" sz="6000" u="none" cap="none" strike="noStrike">
                <a:solidFill>
                  <a:schemeClr val="lt1"/>
                </a:solidFill>
                <a:latin typeface="Century Gothic"/>
                <a:ea typeface="Century Gothic"/>
                <a:cs typeface="Century Gothic"/>
                <a:sym typeface="Century Gothic"/>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730250" lvl="5" marL="27432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spcBef>
                <a:spcPts val="158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35031751"/>
            <a:ext cx="25192038" cy="967987"/>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100" u="none" cap="none" strike="noStrike">
              <a:solidFill>
                <a:schemeClr val="lt1"/>
              </a:solidFill>
              <a:latin typeface="Calibri"/>
              <a:ea typeface="Calibri"/>
              <a:cs typeface="Calibri"/>
              <a:sym typeface="Calibri"/>
            </a:endParaRPr>
          </a:p>
        </p:txBody>
      </p:sp>
      <p:sp>
        <p:nvSpPr>
          <p:cNvPr id="11" name="Google Shape;11;p1"/>
          <p:cNvSpPr txBox="1"/>
          <p:nvPr/>
        </p:nvSpPr>
        <p:spPr>
          <a:xfrm>
            <a:off x="1079766" y="35321184"/>
            <a:ext cx="2211122" cy="278575"/>
          </a:xfrm>
          <a:prstGeom prst="rect">
            <a:avLst/>
          </a:prstGeom>
          <a:noFill/>
          <a:ln>
            <a:noFill/>
          </a:ln>
        </p:spPr>
        <p:txBody>
          <a:bodyPr anchorCtr="0" anchor="t" bIns="37400" lIns="74850" spcFirstLastPara="1" rIns="74850" wrap="square" tIns="37400">
            <a:spAutoFit/>
          </a:bodyPr>
          <a:lstStyle/>
          <a:p>
            <a:pPr indent="0" lvl="0" marL="0" marR="0" rtl="0" algn="l">
              <a:lnSpc>
                <a:spcPct val="65000"/>
              </a:lnSpc>
              <a:spcBef>
                <a:spcPts val="0"/>
              </a:spcBef>
              <a:spcAft>
                <a:spcPts val="0"/>
              </a:spcAft>
              <a:buNone/>
            </a:pPr>
            <a:r>
              <a:rPr b="1" i="0" lang="en-US" sz="400" u="none" cap="none" strike="noStrike">
                <a:solidFill>
                  <a:srgbClr val="BFBFBF"/>
                </a:solidFill>
                <a:latin typeface="Arial"/>
                <a:ea typeface="Arial"/>
                <a:cs typeface="Arial"/>
                <a:sym typeface="Arial"/>
              </a:rPr>
              <a:t>RESEARCH POSTER PRESENTATION DESIGN © 2022</a:t>
            </a:r>
            <a:endParaRPr/>
          </a:p>
          <a:p>
            <a:pPr indent="0" lvl="0" marL="0" marR="0" rtl="0" algn="l">
              <a:lnSpc>
                <a:spcPct val="65000"/>
              </a:lnSpc>
              <a:spcBef>
                <a:spcPts val="450"/>
              </a:spcBef>
              <a:spcAft>
                <a:spcPts val="0"/>
              </a:spcAft>
              <a:buNone/>
            </a:pPr>
            <a:r>
              <a:rPr b="1" i="0" lang="en-US" sz="900" u="none" cap="none" strike="noStrike">
                <a:solidFill>
                  <a:srgbClr val="BFBFBF"/>
                </a:solidFill>
                <a:latin typeface="Arial"/>
                <a:ea typeface="Arial"/>
                <a:cs typeface="Arial"/>
                <a:sym typeface="Arial"/>
              </a:rPr>
              <a:t>www.PosterPresentations.com</a:t>
            </a:r>
            <a:endParaRPr/>
          </a:p>
        </p:txBody>
      </p:sp>
      <p:graphicFrame>
        <p:nvGraphicFramePr>
          <p:cNvPr id="12" name="Google Shape;12;p1"/>
          <p:cNvGraphicFramePr/>
          <p:nvPr/>
        </p:nvGraphicFramePr>
        <p:xfrm>
          <a:off x="-10750964" y="37356"/>
          <a:ext cx="3000000" cy="3000000"/>
        </p:xfrm>
        <a:graphic>
          <a:graphicData uri="http://schemas.openxmlformats.org/drawingml/2006/table">
            <a:tbl>
              <a:tblPr bandRow="1" firstRow="1">
                <a:noFill/>
                <a:tableStyleId>{D5B9B4B6-B448-4F74-80D4-92E5842FFC02}</a:tableStyleId>
              </a:tblPr>
              <a:tblGrid>
                <a:gridCol w="4412525"/>
                <a:gridCol w="5878075"/>
              </a:tblGrid>
              <a:tr h="1392775">
                <a:tc gridSpan="2">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u="none" cap="none" strike="noStrike">
                          <a:solidFill>
                            <a:srgbClr val="1F3A4E"/>
                          </a:solidFill>
                          <a:latin typeface="Arial Black"/>
                          <a:ea typeface="Arial Black"/>
                          <a:cs typeface="Arial Black"/>
                          <a:sym typeface="Arial Black"/>
                        </a:rPr>
                        <a:t>QUICK START GUIDE</a:t>
                      </a:r>
                      <a:br>
                        <a:rPr b="0" lang="en-US" sz="4000" u="none" cap="none" strike="noStrike">
                          <a:solidFill>
                            <a:srgbClr val="1F3A4E"/>
                          </a:solidFill>
                          <a:latin typeface="Arial Black"/>
                          <a:ea typeface="Arial Black"/>
                          <a:cs typeface="Arial Black"/>
                          <a:sym typeface="Arial Black"/>
                        </a:rPr>
                      </a:br>
                      <a:r>
                        <a:rPr b="1" lang="en-US" sz="3200" u="none" cap="none" strike="noStrike">
                          <a:solidFill>
                            <a:srgbClr val="FF0000"/>
                          </a:solidFill>
                          <a:latin typeface="Trebuchet MS"/>
                          <a:ea typeface="Trebuchet MS"/>
                          <a:cs typeface="Trebuchet MS"/>
                          <a:sym typeface="Trebuchet MS"/>
                        </a:rPr>
                        <a:t>(THIS SIDEBAR WILL NOT PRINT)</a:t>
                      </a:r>
                      <a:endParaRPr b="1" sz="40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81475">
                <a:tc gridSpan="2">
                  <a:txBody>
                    <a:bodyPr/>
                    <a:lstStyle/>
                    <a:p>
                      <a:pPr indent="0" lvl="0" marL="0" marR="0" rtl="0" algn="l">
                        <a:spcBef>
                          <a:spcPts val="0"/>
                        </a:spcBef>
                        <a:spcAft>
                          <a:spcPts val="0"/>
                        </a:spcAft>
                        <a:buNone/>
                      </a:pPr>
                      <a:r>
                        <a:rPr i="0" lang="en-US" sz="2400" u="none" cap="none" strike="noStrike">
                          <a:solidFill>
                            <a:srgbClr val="D9D9D9"/>
                          </a:solidFill>
                          <a:latin typeface="Arial"/>
                          <a:ea typeface="Arial"/>
                          <a:cs typeface="Arial"/>
                          <a:sym typeface="Arial"/>
                        </a:rPr>
                        <a:t>This PowerPoint template produces a </a:t>
                      </a:r>
                      <a:r>
                        <a:rPr b="1" i="0" lang="en-US" sz="2400" u="none" cap="none" strike="noStrike">
                          <a:solidFill>
                            <a:srgbClr val="FFC000"/>
                          </a:solidFill>
                          <a:latin typeface="Arial"/>
                          <a:ea typeface="Arial"/>
                          <a:cs typeface="Arial"/>
                          <a:sym typeface="Arial"/>
                        </a:rPr>
                        <a:t>70x100cm</a:t>
                      </a:r>
                      <a:r>
                        <a:rPr i="0" lang="en-US" sz="2400" u="none" cap="none" strike="noStrike">
                          <a:solidFill>
                            <a:srgbClr val="FFC000"/>
                          </a:solidFill>
                          <a:latin typeface="Arial"/>
                          <a:ea typeface="Arial"/>
                          <a:cs typeface="Arial"/>
                          <a:sym typeface="Arial"/>
                        </a:rPr>
                        <a:t> </a:t>
                      </a:r>
                      <a:r>
                        <a:rPr i="0" lang="en-US" sz="24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4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4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400" u="none" cap="none" strike="noStrike">
                          <a:solidFill>
                            <a:srgbClr val="FFC000"/>
                          </a:solidFill>
                          <a:latin typeface="Arial"/>
                          <a:ea typeface="Arial"/>
                          <a:cs typeface="Arial"/>
                          <a:sym typeface="Arial"/>
                        </a:rPr>
                        <a:t>PosterPresentations.com</a:t>
                      </a:r>
                      <a:r>
                        <a:rPr i="0" lang="en-US" sz="2400" u="none" cap="none" strike="noStrike">
                          <a:solidFill>
                            <a:srgbClr val="D9D9D9"/>
                          </a:solidFill>
                          <a:latin typeface="Arial"/>
                          <a:ea typeface="Arial"/>
                          <a:cs typeface="Arial"/>
                          <a:sym typeface="Arial"/>
                        </a:rPr>
                        <a:t> and click on the  </a:t>
                      </a:r>
                      <a:r>
                        <a:rPr i="0" lang="en-US" sz="2400" u="none" cap="none" strike="noStrike">
                          <a:solidFill>
                            <a:srgbClr val="FFC000"/>
                          </a:solidFill>
                          <a:latin typeface="Arial"/>
                          <a:ea typeface="Arial"/>
                          <a:cs typeface="Arial"/>
                          <a:sym typeface="Arial"/>
                        </a:rPr>
                        <a:t>HELP DESK</a:t>
                      </a:r>
                      <a:r>
                        <a:rPr i="0" lang="en-US" sz="24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4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400" u="none" cap="none" strike="noStrike">
                          <a:solidFill>
                            <a:srgbClr val="D9D9D9"/>
                          </a:solidFill>
                          <a:latin typeface="Arial"/>
                          <a:ea typeface="Arial"/>
                          <a:cs typeface="Arial"/>
                          <a:sym typeface="Arial"/>
                        </a:rPr>
                        <a:t>To print your poster using our same-day professional printing service, go online to </a:t>
                      </a:r>
                      <a:r>
                        <a:rPr i="0" lang="en-US" sz="2400" u="none" cap="none" strike="noStrike">
                          <a:solidFill>
                            <a:srgbClr val="FFC000"/>
                          </a:solidFill>
                          <a:latin typeface="Arial"/>
                          <a:ea typeface="Arial"/>
                          <a:cs typeface="Arial"/>
                          <a:sym typeface="Arial"/>
                        </a:rPr>
                        <a:t>PosterPresentations.com</a:t>
                      </a:r>
                      <a:r>
                        <a:rPr i="0" lang="en-US" sz="2400" u="none" cap="none" strike="noStrike">
                          <a:solidFill>
                            <a:srgbClr val="D9D9D9"/>
                          </a:solidFill>
                          <a:latin typeface="Arial"/>
                          <a:ea typeface="Arial"/>
                          <a:cs typeface="Arial"/>
                          <a:sym typeface="Arial"/>
                        </a:rPr>
                        <a:t> and click on "</a:t>
                      </a:r>
                      <a:r>
                        <a:rPr i="0" lang="en-US" sz="2400" u="none" cap="none" strike="noStrike">
                          <a:solidFill>
                            <a:srgbClr val="FFC000"/>
                          </a:solidFill>
                          <a:latin typeface="Arial"/>
                          <a:ea typeface="Arial"/>
                          <a:cs typeface="Arial"/>
                          <a:sym typeface="Arial"/>
                        </a:rPr>
                        <a:t>Order your poster</a:t>
                      </a:r>
                      <a:r>
                        <a:rPr i="0" lang="en-US" sz="2400" u="none" cap="none" strike="noStrike">
                          <a:solidFill>
                            <a:srgbClr val="D9D9D9"/>
                          </a:solidFill>
                          <a:latin typeface="Arial"/>
                          <a:ea typeface="Arial"/>
                          <a:cs typeface="Arial"/>
                          <a:sym typeface="Arial"/>
                        </a:rPr>
                        <a:t>".</a:t>
                      </a:r>
                      <a:endParaRPr b="1" sz="24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5106825">
                <a:tc>
                  <a:txBody>
                    <a:bodyPr/>
                    <a:lstStyle/>
                    <a:p>
                      <a:pPr indent="0" lvl="0" marL="0" marR="0" rtl="0" algn="ctr">
                        <a:spcBef>
                          <a:spcPts val="0"/>
                        </a:spcBef>
                        <a:spcAft>
                          <a:spcPts val="0"/>
                        </a:spcAft>
                        <a:buNone/>
                      </a:pPr>
                      <a:r>
                        <a:t/>
                      </a:r>
                      <a:endParaRPr sz="2400" u="none" cap="none" strike="noStrike">
                        <a:solidFill>
                          <a:srgbClr val="1F3A4E"/>
                        </a:solidFill>
                      </a:endParaRPr>
                    </a:p>
                    <a:p>
                      <a:pPr indent="0" lvl="0" marL="0" marR="0" rtl="0" algn="ctr">
                        <a:spcBef>
                          <a:spcPts val="0"/>
                        </a:spcBef>
                        <a:spcAft>
                          <a:spcPts val="0"/>
                        </a:spcAft>
                        <a:buNone/>
                      </a:pPr>
                      <a:r>
                        <a:t/>
                      </a:r>
                      <a:endParaRPr sz="2400" u="none" cap="none" strike="noStrike">
                        <a:solidFill>
                          <a:srgbClr val="1F3A4E"/>
                        </a:solidFill>
                      </a:endParaRPr>
                    </a:p>
                    <a:p>
                      <a:pPr indent="0" lvl="0" marL="0" marR="0" rtl="0" algn="ctr">
                        <a:spcBef>
                          <a:spcPts val="0"/>
                        </a:spcBef>
                        <a:spcAft>
                          <a:spcPts val="0"/>
                        </a:spcAft>
                        <a:buNone/>
                      </a:pPr>
                      <a:r>
                        <a:rPr lang="en-US" sz="24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400" u="none" cap="none" strike="noStrike">
                          <a:solidFill>
                            <a:schemeClr val="lt1"/>
                          </a:solidFill>
                          <a:latin typeface="Arial"/>
                          <a:ea typeface="Arial"/>
                          <a:cs typeface="Arial"/>
                          <a:sym typeface="Arial"/>
                        </a:rPr>
                        <a:t>presentation poster</a:t>
                      </a:r>
                      <a:br>
                        <a:rPr lang="en-US" sz="2400" u="none" cap="none" strike="noStrike">
                          <a:solidFill>
                            <a:schemeClr val="lt1"/>
                          </a:solidFill>
                          <a:latin typeface="Arial"/>
                          <a:ea typeface="Arial"/>
                          <a:cs typeface="Arial"/>
                          <a:sym typeface="Arial"/>
                        </a:rPr>
                      </a:br>
                      <a:r>
                        <a:rPr b="1" lang="en-US" sz="4000" u="none" cap="none" strike="noStrike">
                          <a:solidFill>
                            <a:srgbClr val="FFC000"/>
                          </a:solidFill>
                          <a:latin typeface="Arial"/>
                          <a:ea typeface="Arial"/>
                          <a:cs typeface="Arial"/>
                          <a:sym typeface="Arial"/>
                        </a:rPr>
                        <a:t>70x100cm</a:t>
                      </a:r>
                      <a:br>
                        <a:rPr lang="en-US" sz="2400" u="none" cap="none" strike="noStrike">
                          <a:solidFill>
                            <a:schemeClr val="lt1"/>
                          </a:solidFill>
                          <a:latin typeface="Arial"/>
                          <a:ea typeface="Arial"/>
                          <a:cs typeface="Arial"/>
                          <a:sym typeface="Arial"/>
                        </a:rPr>
                      </a:br>
                      <a:endParaRPr sz="24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800"/>
                        <a:buFont typeface="Arial"/>
                        <a:buNone/>
                      </a:pPr>
                      <a:r>
                        <a:rPr b="1" lang="en-US" sz="2800" u="none" cap="none" strike="noStrike">
                          <a:solidFill>
                            <a:srgbClr val="FFC000"/>
                          </a:solidFill>
                          <a:latin typeface="Arial"/>
                          <a:ea typeface="Arial"/>
                          <a:cs typeface="Arial"/>
                          <a:sym typeface="Arial"/>
                        </a:rPr>
                        <a:t>Important:</a:t>
                      </a:r>
                      <a:br>
                        <a:rPr b="1" lang="en-US" sz="2800" u="none" cap="none" strike="noStrike">
                          <a:solidFill>
                            <a:srgbClr val="FFC000"/>
                          </a:solidFill>
                          <a:latin typeface="Arial"/>
                          <a:ea typeface="Arial"/>
                          <a:cs typeface="Arial"/>
                          <a:sym typeface="Arial"/>
                        </a:rPr>
                      </a:br>
                      <a:r>
                        <a:rPr b="1" lang="en-US" sz="2800" u="none" cap="none" strike="noStrike">
                          <a:solidFill>
                            <a:srgbClr val="FFC000"/>
                          </a:solidFill>
                          <a:latin typeface="Arial"/>
                          <a:ea typeface="Arial"/>
                          <a:cs typeface="Arial"/>
                          <a:sym typeface="Arial"/>
                        </a:rPr>
                        <a:t>Check the template size</a:t>
                      </a:r>
                      <a:br>
                        <a:rPr b="0" lang="en-US" sz="2400" u="none" cap="none" strike="noStrike">
                          <a:solidFill>
                            <a:srgbClr val="FFC000"/>
                          </a:solidFill>
                          <a:latin typeface="Arial"/>
                          <a:ea typeface="Arial"/>
                          <a:cs typeface="Arial"/>
                          <a:sym typeface="Arial"/>
                        </a:rPr>
                      </a:br>
                      <a:r>
                        <a:rPr b="0" lang="en-US" sz="24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400" u="none" cap="none" strike="noStrike">
                          <a:solidFill>
                            <a:srgbClr val="D9D9D9"/>
                          </a:solidFill>
                          <a:latin typeface="Arial"/>
                          <a:ea typeface="Arial"/>
                          <a:cs typeface="Arial"/>
                          <a:sym typeface="Arial"/>
                        </a:rPr>
                      </a:br>
                      <a:r>
                        <a:rPr b="0" lang="en-US" sz="24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400" u="none" cap="none" strike="noStrike">
                          <a:solidFill>
                            <a:srgbClr val="D9D9D9"/>
                          </a:solidFill>
                          <a:latin typeface="Arial"/>
                          <a:ea typeface="Arial"/>
                          <a:cs typeface="Arial"/>
                          <a:sym typeface="Arial"/>
                        </a:rPr>
                      </a:br>
                      <a:r>
                        <a:rPr b="0" lang="en-US" sz="2400" u="none" cap="none" strike="noStrike">
                          <a:solidFill>
                            <a:srgbClr val="FFC000"/>
                          </a:solidFill>
                          <a:latin typeface="Arial"/>
                          <a:ea typeface="Arial"/>
                          <a:cs typeface="Arial"/>
                          <a:sym typeface="Arial"/>
                        </a:rPr>
                        <a:t>100x143 cm</a:t>
                      </a:r>
                      <a:br>
                        <a:rPr b="0" lang="en-US" sz="2400" u="none" cap="none" strike="noStrike">
                          <a:solidFill>
                            <a:srgbClr val="FFC000"/>
                          </a:solidFill>
                          <a:latin typeface="Arial"/>
                          <a:ea typeface="Arial"/>
                          <a:cs typeface="Arial"/>
                          <a:sym typeface="Arial"/>
                        </a:rPr>
                      </a:br>
                      <a:r>
                        <a:rPr b="0" lang="en-US" sz="2400" u="none" cap="none" strike="noStrike">
                          <a:solidFill>
                            <a:srgbClr val="FFC000"/>
                          </a:solidFill>
                          <a:latin typeface="Arial"/>
                          <a:ea typeface="Arial"/>
                          <a:cs typeface="Arial"/>
                          <a:sym typeface="Arial"/>
                        </a:rPr>
                        <a:t>27.5x39.37 inches </a:t>
                      </a:r>
                      <a:endParaRPr/>
                    </a:p>
                  </a:txBody>
                  <a:tcPr marT="137150" marB="45725" marR="91450" marL="182875">
                    <a:solidFill>
                      <a:srgbClr val="010101"/>
                    </a:solidFill>
                  </a:tcPr>
                </a:tc>
              </a:tr>
              <a:tr h="5003675">
                <a:tc>
                  <a:txBody>
                    <a:bodyPr/>
                    <a:lstStyle/>
                    <a:p>
                      <a:pPr indent="0" lvl="0" marL="0" marR="0" rtl="0" algn="l">
                        <a:spcBef>
                          <a:spcPts val="0"/>
                        </a:spcBef>
                        <a:spcAft>
                          <a:spcPts val="0"/>
                        </a:spcAft>
                        <a:buNone/>
                      </a:pPr>
                      <a:r>
                        <a:t/>
                      </a:r>
                      <a:endParaRPr sz="24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a:t>
                      </a:r>
                      <a:r>
                        <a:rPr b="1" lang="en-US" sz="4400">
                          <a:solidFill>
                            <a:srgbClr val="FFC000"/>
                          </a:solidFill>
                          <a:latin typeface="Arial"/>
                          <a:ea typeface="Arial"/>
                          <a:cs typeface="Arial"/>
                          <a:sym typeface="Arial"/>
                        </a:rPr>
                        <a:t>Zoom in </a:t>
                      </a:r>
                      <a:r>
                        <a:rPr b="1" lang="en-US" sz="2800">
                          <a:solidFill>
                            <a:srgbClr val="FFC000"/>
                          </a:solidFill>
                          <a:latin typeface="Arial"/>
                          <a:ea typeface="Arial"/>
                          <a:cs typeface="Arial"/>
                          <a:sym typeface="Arial"/>
                        </a:rPr>
                        <a:t>and </a:t>
                      </a:r>
                      <a:r>
                        <a:rPr b="1" lang="en-US" sz="2000">
                          <a:solidFill>
                            <a:srgbClr val="FFC000"/>
                          </a:solidFill>
                          <a:latin typeface="Arial"/>
                          <a:ea typeface="Arial"/>
                          <a:cs typeface="Arial"/>
                          <a:sym typeface="Arial"/>
                        </a:rPr>
                        <a:t>out</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Use the PowerPoint zoom tool to adjust the screen magnification to view comfortably. PowerPoint provides 2 ways to zoom: </a:t>
                      </a:r>
                      <a:br>
                        <a:rPr b="0" lang="en-US" sz="2400">
                          <a:solidFill>
                            <a:srgbClr val="D9D9D9"/>
                          </a:solidFill>
                          <a:latin typeface="Arial"/>
                          <a:ea typeface="Arial"/>
                          <a:cs typeface="Arial"/>
                          <a:sym typeface="Arial"/>
                        </a:rPr>
                      </a:br>
                      <a:r>
                        <a:rPr b="0" lang="en-US" sz="2400">
                          <a:solidFill>
                            <a:srgbClr val="FFC000"/>
                          </a:solidFill>
                          <a:latin typeface="Arial"/>
                          <a:ea typeface="Arial"/>
                          <a:cs typeface="Arial"/>
                          <a:sym typeface="Arial"/>
                        </a:rPr>
                        <a:t>1. </a:t>
                      </a:r>
                      <a:r>
                        <a:rPr b="0" lang="en-US" sz="2400">
                          <a:solidFill>
                            <a:srgbClr val="D9D9D9"/>
                          </a:solidFill>
                          <a:latin typeface="Arial"/>
                          <a:ea typeface="Arial"/>
                          <a:cs typeface="Arial"/>
                          <a:sym typeface="Arial"/>
                        </a:rPr>
                        <a:t>On the top menu bar click on the VIEW tab and then click on ZOOM. Choose the zoom percentage that works best for you. </a:t>
                      </a:r>
                      <a:br>
                        <a:rPr b="0" lang="en-US" sz="2400">
                          <a:solidFill>
                            <a:srgbClr val="D9D9D9"/>
                          </a:solidFill>
                          <a:latin typeface="Arial"/>
                          <a:ea typeface="Arial"/>
                          <a:cs typeface="Arial"/>
                          <a:sym typeface="Arial"/>
                        </a:rPr>
                      </a:br>
                      <a:r>
                        <a:rPr b="0" lang="en-US" sz="2400">
                          <a:solidFill>
                            <a:srgbClr val="FFC000"/>
                          </a:solidFill>
                          <a:latin typeface="Arial"/>
                          <a:ea typeface="Arial"/>
                          <a:cs typeface="Arial"/>
                          <a:sym typeface="Arial"/>
                        </a:rPr>
                        <a:t>2. </a:t>
                      </a:r>
                      <a:r>
                        <a:rPr b="0" lang="en-US" sz="24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2372875">
                <a:tc grid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Ruler and Guides</a:t>
                      </a:r>
                      <a:br>
                        <a:rPr b="0" lang="en-US" sz="2400">
                          <a:solidFill>
                            <a:srgbClr val="FFC000"/>
                          </a:solidFill>
                          <a:latin typeface="Arial"/>
                          <a:ea typeface="Arial"/>
                          <a:cs typeface="Arial"/>
                          <a:sym typeface="Arial"/>
                        </a:rPr>
                      </a:br>
                      <a:r>
                        <a:rPr b="0" lang="en-US" sz="24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4694150">
                <a:tc>
                  <a:txBody>
                    <a:bodyPr/>
                    <a:lstStyle/>
                    <a:p>
                      <a:pPr indent="0" lvl="0" marL="0" marR="0" rtl="0" algn="l">
                        <a:spcBef>
                          <a:spcPts val="0"/>
                        </a:spcBef>
                        <a:spcAft>
                          <a:spcPts val="0"/>
                        </a:spcAft>
                        <a:buNone/>
                      </a:pPr>
                      <a:r>
                        <a:t/>
                      </a:r>
                      <a:endParaRPr sz="24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800" u="none" cap="none" strike="noStrike">
                          <a:solidFill>
                            <a:srgbClr val="FFC000"/>
                          </a:solidFill>
                          <a:latin typeface="Arial"/>
                          <a:ea typeface="Arial"/>
                          <a:cs typeface="Arial"/>
                          <a:sym typeface="Arial"/>
                        </a:rPr>
                        <a:t>Headers and text containers</a:t>
                      </a:r>
                      <a:br>
                        <a:rPr b="0" lang="en-US" sz="2400" u="none" cap="none" strike="noStrike">
                          <a:solidFill>
                            <a:schemeClr val="lt1"/>
                          </a:solidFill>
                          <a:latin typeface="Arial"/>
                          <a:ea typeface="Arial"/>
                          <a:cs typeface="Arial"/>
                          <a:sym typeface="Arial"/>
                        </a:rPr>
                      </a:br>
                      <a:r>
                        <a:rPr b="0" lang="en-US" sz="24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400" u="none" cap="none" strike="noStrike">
                          <a:solidFill>
                            <a:schemeClr val="lt1"/>
                          </a:solidFill>
                          <a:latin typeface="Arial"/>
                          <a:ea typeface="Arial"/>
                          <a:cs typeface="Arial"/>
                          <a:sym typeface="Arial"/>
                        </a:rPr>
                      </a:br>
                      <a:r>
                        <a:rPr b="0" lang="en-US" sz="2400" u="none" cap="none" strike="noStrike">
                          <a:solidFill>
                            <a:srgbClr val="FFC000"/>
                          </a:solidFill>
                          <a:latin typeface="Arial"/>
                          <a:ea typeface="Arial"/>
                          <a:cs typeface="Arial"/>
                          <a:sym typeface="Arial"/>
                        </a:rPr>
                        <a:t>-</a:t>
                      </a:r>
                      <a:r>
                        <a:rPr b="0" lang="en-US" sz="2400" u="none" cap="none" strike="noStrike">
                          <a:solidFill>
                            <a:schemeClr val="lt1"/>
                          </a:solidFill>
                          <a:latin typeface="Arial"/>
                          <a:ea typeface="Arial"/>
                          <a:cs typeface="Arial"/>
                          <a:sym typeface="Arial"/>
                        </a:rPr>
                        <a:t> </a:t>
                      </a:r>
                      <a:r>
                        <a:rPr b="0" lang="en-US" sz="2400" u="none" cap="none" strike="noStrike">
                          <a:solidFill>
                            <a:srgbClr val="D9D9D9"/>
                          </a:solidFill>
                          <a:latin typeface="Arial"/>
                          <a:ea typeface="Arial"/>
                          <a:cs typeface="Arial"/>
                          <a:sym typeface="Arial"/>
                        </a:rPr>
                        <a:t>Click inside a section header to add its text. </a:t>
                      </a:r>
                      <a:br>
                        <a:rPr b="0" lang="en-US" sz="2400" u="none" cap="none" strike="noStrike">
                          <a:solidFill>
                            <a:schemeClr val="lt1"/>
                          </a:solidFill>
                          <a:latin typeface="Arial"/>
                          <a:ea typeface="Arial"/>
                          <a:cs typeface="Arial"/>
                          <a:sym typeface="Arial"/>
                        </a:rPr>
                      </a:br>
                      <a:r>
                        <a:rPr b="0" lang="en-US" sz="2400" u="none" cap="none" strike="noStrike">
                          <a:solidFill>
                            <a:srgbClr val="FFC000"/>
                          </a:solidFill>
                          <a:latin typeface="Arial"/>
                          <a:ea typeface="Arial"/>
                          <a:cs typeface="Arial"/>
                          <a:sym typeface="Arial"/>
                        </a:rPr>
                        <a:t>-</a:t>
                      </a:r>
                      <a:r>
                        <a:rPr b="0" lang="en-US" sz="2400" u="none" cap="none" strike="noStrike">
                          <a:solidFill>
                            <a:schemeClr val="lt1"/>
                          </a:solidFill>
                          <a:latin typeface="Arial"/>
                          <a:ea typeface="Arial"/>
                          <a:cs typeface="Arial"/>
                          <a:sym typeface="Arial"/>
                        </a:rPr>
                        <a:t> </a:t>
                      </a:r>
                      <a:r>
                        <a:rPr b="0" lang="en-US" sz="24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400" u="none" cap="none" strike="noStrike">
                          <a:solidFill>
                            <a:schemeClr val="lt1"/>
                          </a:solidFill>
                          <a:latin typeface="Arial"/>
                          <a:ea typeface="Arial"/>
                          <a:cs typeface="Arial"/>
                          <a:sym typeface="Arial"/>
                        </a:rPr>
                      </a:br>
                      <a:r>
                        <a:rPr b="0" lang="en-US" sz="2400" u="none" cap="none" strike="noStrike">
                          <a:solidFill>
                            <a:srgbClr val="FFC000"/>
                          </a:solidFill>
                          <a:latin typeface="Arial"/>
                          <a:ea typeface="Arial"/>
                          <a:cs typeface="Arial"/>
                          <a:sym typeface="Arial"/>
                        </a:rPr>
                        <a:t>-</a:t>
                      </a:r>
                      <a:r>
                        <a:rPr b="0" lang="en-US" sz="2400" u="none" cap="none" strike="noStrike">
                          <a:solidFill>
                            <a:schemeClr val="lt1"/>
                          </a:solidFill>
                          <a:latin typeface="Arial"/>
                          <a:ea typeface="Arial"/>
                          <a:cs typeface="Arial"/>
                          <a:sym typeface="Arial"/>
                        </a:rPr>
                        <a:t> </a:t>
                      </a:r>
                      <a:r>
                        <a:rPr b="0" lang="en-US" sz="24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8172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400"/>
                        <a:buFont typeface="Arial"/>
                        <a:buChar char="-"/>
                      </a:pPr>
                      <a:r>
                        <a:rPr lang="en-US" sz="24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400">
                        <a:solidFill>
                          <a:srgbClr val="D9D9D9"/>
                        </a:solidFill>
                        <a:latin typeface="Arial"/>
                        <a:ea typeface="Arial"/>
                        <a:cs typeface="Arial"/>
                        <a:sym typeface="Arial"/>
                      </a:endParaRPr>
                    </a:p>
                  </a:txBody>
                  <a:tcPr marT="45725" marB="45725" marR="91450" marL="91450">
                    <a:solidFill>
                      <a:srgbClr val="010101"/>
                    </a:solidFill>
                  </a:tcPr>
                </a:tc>
                <a:tc hMerge="1"/>
              </a:tr>
              <a:tr h="2527625">
                <a:tc grid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400"/>
                        <a:buFont typeface="Arial"/>
                        <a:buNone/>
                      </a:pPr>
                      <a:r>
                        <a:rPr b="0" i="0" lang="en-US" sz="24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23100">
                <a:tc gridSpan="2">
                  <a:txBody>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a:txBody>
                  <a:tcPr marT="137150" marB="45725" marR="91450" marL="182875"/>
                </a:tc>
                <a:tc hMerge="1"/>
              </a:tr>
              <a:tr h="1466700">
                <a:tc grid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0898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3" name="Google Shape;13;p1"/>
          <p:cNvGraphicFramePr/>
          <p:nvPr/>
        </p:nvGraphicFramePr>
        <p:xfrm>
          <a:off x="25652414" y="37356"/>
          <a:ext cx="3000000" cy="3000000"/>
        </p:xfrm>
        <a:graphic>
          <a:graphicData uri="http://schemas.openxmlformats.org/drawingml/2006/table">
            <a:tbl>
              <a:tblPr bandRow="1" firstRow="1">
                <a:noFill/>
                <a:tableStyleId>{D5B9B4B6-B448-4F74-80D4-92E5842FFC02}</a:tableStyleId>
              </a:tblPr>
              <a:tblGrid>
                <a:gridCol w="4899950"/>
                <a:gridCol w="351175"/>
                <a:gridCol w="5039475"/>
              </a:tblGrid>
              <a:tr h="17687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690647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chemeClr val="hlink"/>
                          </a:solidFill>
                          <a:hlinkClick r:id="rId1"/>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73305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5400" u="sng">
                        <a:solidFill>
                          <a:srgbClr val="FFC000"/>
                        </a:solidFill>
                      </a:endParaRPr>
                    </a:p>
                  </a:txBody>
                  <a:tcPr marT="137150" marB="45725" marR="91450" marL="182875">
                    <a:solidFill>
                      <a:schemeClr val="dk1"/>
                    </a:solidFill>
                  </a:tcPr>
                </a:tc>
                <a:tc hMerge="1"/>
                <a:tc hMerge="1"/>
              </a:tr>
              <a:tr h="2023900">
                <a:tc>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gridSpan="2"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txBody>
                  <a:tcPr marT="137150" marB="45725" marR="91450" marL="182875">
                    <a:solidFill>
                      <a:srgbClr val="010101"/>
                    </a:solidFill>
                  </a:tcPr>
                </a:tc>
                <a:tc rowSpan="2" hMerge="1"/>
              </a:tr>
              <a:tr h="6567075">
                <a:tc>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gridSpan="2" vMerge="1"/>
                <a:tc hMerge="1" vMerge="1"/>
              </a:tr>
              <a:tr h="5578625">
                <a:tc>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gridSpan="2">
                  <a:txBody>
                    <a:bodyPr/>
                    <a:lstStyle/>
                    <a:p>
                      <a:pPr indent="0" lvl="0" marL="0" marR="0" rtl="0" algn="l">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2400">
                        <a:solidFill>
                          <a:srgbClr val="D9D9D9"/>
                        </a:solidFill>
                        <a:latin typeface="Arial"/>
                        <a:ea typeface="Arial"/>
                        <a:cs typeface="Arial"/>
                        <a:sym typeface="Arial"/>
                      </a:endParaRPr>
                    </a:p>
                  </a:txBody>
                  <a:tcPr marT="137150" marB="45725" marR="91450" marL="182875">
                    <a:solidFill>
                      <a:srgbClr val="0C0C0C"/>
                    </a:solidFill>
                  </a:tcPr>
                </a:tc>
                <a:tc hMerge="1"/>
              </a:tr>
              <a:tr h="6401125">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2625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1716225">
                <a:tc gridSpan="2">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2022</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hMerge="1"/>
                <a:tc>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3800"/>
                    </a:p>
                  </a:txBody>
                  <a:tcPr marT="137150" marB="45725" marR="91450" marL="182875">
                    <a:solidFill>
                      <a:srgbClr val="010101"/>
                    </a:solidFill>
                  </a:tcPr>
                </a:tc>
              </a:tr>
            </a:tbl>
          </a:graphicData>
        </a:graphic>
      </p:graphicFrame>
      <p:grpSp>
        <p:nvGrpSpPr>
          <p:cNvPr id="14" name="Google Shape;14;p1"/>
          <p:cNvGrpSpPr/>
          <p:nvPr/>
        </p:nvGrpSpPr>
        <p:grpSpPr>
          <a:xfrm>
            <a:off x="0" y="0"/>
            <a:ext cx="25192038" cy="5300852"/>
            <a:chOff x="0" y="-1"/>
            <a:chExt cx="12192000" cy="1219223"/>
          </a:xfrm>
        </p:grpSpPr>
        <p:sp>
          <p:nvSpPr>
            <p:cNvPr id="15" name="Google Shape;15;p1"/>
            <p:cNvSpPr/>
            <p:nvPr/>
          </p:nvSpPr>
          <p:spPr>
            <a:xfrm>
              <a:off x="0" y="89065"/>
              <a:ext cx="12192000" cy="1130157"/>
            </a:xfrm>
            <a:prstGeom prst="flowChartDocument">
              <a:avLst/>
            </a:prstGeom>
            <a:gradFill>
              <a:gsLst>
                <a:gs pos="0">
                  <a:srgbClr val="C00000"/>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100" u="none" cap="none" strike="noStrike">
                <a:solidFill>
                  <a:schemeClr val="lt1"/>
                </a:solidFill>
                <a:latin typeface="Calibri"/>
                <a:ea typeface="Calibri"/>
                <a:cs typeface="Calibri"/>
                <a:sym typeface="Calibri"/>
              </a:endParaRPr>
            </a:p>
          </p:txBody>
        </p:sp>
        <p:sp>
          <p:nvSpPr>
            <p:cNvPr id="16" name="Google Shape;16;p1"/>
            <p:cNvSpPr/>
            <p:nvPr/>
          </p:nvSpPr>
          <p:spPr>
            <a:xfrm>
              <a:off x="0" y="-1"/>
              <a:ext cx="12192000" cy="1130157"/>
            </a:xfrm>
            <a:prstGeom prst="flowChartDocumen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100" u="none" cap="none" strike="noStrike">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3"/>
          <p:cNvSpPr txBox="1"/>
          <p:nvPr>
            <p:ph idx="1" type="body"/>
          </p:nvPr>
        </p:nvSpPr>
        <p:spPr>
          <a:xfrm>
            <a:off x="518974" y="6425827"/>
            <a:ext cx="11898300" cy="6289500"/>
          </a:xfrm>
          <a:prstGeom prst="rect">
            <a:avLst/>
          </a:prstGeom>
          <a:noFill/>
          <a:ln>
            <a:noFill/>
          </a:ln>
        </p:spPr>
        <p:txBody>
          <a:bodyPr anchorCtr="0" anchor="t" bIns="187475" lIns="187475" spcFirstLastPara="1" rIns="187475" wrap="square" tIns="187475">
            <a:spAutoFit/>
          </a:bodyPr>
          <a:lstStyle/>
          <a:p>
            <a:pPr indent="0" lvl="0" marL="0" rtl="0" algn="just">
              <a:spcBef>
                <a:spcPts val="0"/>
              </a:spcBef>
              <a:spcAft>
                <a:spcPts val="0"/>
              </a:spcAft>
              <a:buClr>
                <a:srgbClr val="1F3864"/>
              </a:buClr>
              <a:buSzPts val="2400"/>
              <a:buNone/>
            </a:pPr>
            <a:r>
              <a:rPr lang="en-US"/>
              <a:t>W</a:t>
            </a:r>
            <a:r>
              <a:rPr lang="en-US"/>
              <a:t>hile autonomous vehicles reshape the face of transportation, the latter's focus is still on real-time decision-making considering rapidly changing traffic scenarios. This work describes a new approach for enhancing real-time decision-making in networks of autonomous vehicles through the use of distributed consensus algorithms, decentralized control frameworks, and optimized communication protocols. The work is expected to extend traditional consensus algorithms, Paxos and Raft, for the tight low-latency requirements pertinent to real-time decision-making. The decentralized control approach we propose integrates MPC and RL to facilitate local decision-making in accordance with overarching traffic management goals. In addition, we develop communication protocols for V2V and V2I communications tailored to ensure optimization in terms of minimum latency with a high level of reliability. Our study forms the strong foundation needed to further real-time decision-making in networks of autonomous vehicles and may have far-reaching consequences for improving road traffic safety and management.</a:t>
            </a:r>
            <a:endParaRPr/>
          </a:p>
        </p:txBody>
      </p:sp>
      <p:sp>
        <p:nvSpPr>
          <p:cNvPr id="36" name="Google Shape;36;p3"/>
          <p:cNvSpPr txBox="1"/>
          <p:nvPr>
            <p:ph idx="2" type="body"/>
          </p:nvPr>
        </p:nvSpPr>
        <p:spPr>
          <a:xfrm>
            <a:off x="529393" y="5804361"/>
            <a:ext cx="11889000" cy="659400"/>
          </a:xfrm>
          <a:prstGeom prst="rect">
            <a:avLst/>
          </a:prstGeom>
          <a:solidFill>
            <a:srgbClr val="1F3864"/>
          </a:solidFill>
          <a:ln>
            <a:noFill/>
          </a:ln>
        </p:spPr>
        <p:txBody>
          <a:bodyPr anchorCtr="0" anchor="t" bIns="74975" lIns="74975" spcFirstLastPara="1" rIns="74975" wrap="square" tIns="74975">
            <a:spAutoFit/>
          </a:bodyPr>
          <a:lstStyle/>
          <a:p>
            <a:pPr indent="0" lvl="0" marL="0" rtl="0" algn="ctr">
              <a:spcBef>
                <a:spcPts val="0"/>
              </a:spcBef>
              <a:spcAft>
                <a:spcPts val="0"/>
              </a:spcAft>
              <a:buClr>
                <a:schemeClr val="lt1"/>
              </a:buClr>
              <a:buSzPts val="3300"/>
              <a:buNone/>
            </a:pPr>
            <a:r>
              <a:rPr lang="en-US"/>
              <a:t>Abstract</a:t>
            </a:r>
            <a:endParaRPr/>
          </a:p>
        </p:txBody>
      </p:sp>
      <p:sp>
        <p:nvSpPr>
          <p:cNvPr id="37" name="Google Shape;37;p3"/>
          <p:cNvSpPr txBox="1"/>
          <p:nvPr>
            <p:ph idx="3" type="body"/>
          </p:nvPr>
        </p:nvSpPr>
        <p:spPr>
          <a:xfrm>
            <a:off x="527341" y="13020126"/>
            <a:ext cx="11892000" cy="659400"/>
          </a:xfrm>
          <a:prstGeom prst="rect">
            <a:avLst/>
          </a:prstGeom>
          <a:solidFill>
            <a:srgbClr val="1F3864"/>
          </a:solidFill>
          <a:ln>
            <a:noFill/>
          </a:ln>
        </p:spPr>
        <p:txBody>
          <a:bodyPr anchorCtr="0" anchor="t" bIns="74975" lIns="74975" spcFirstLastPara="1" rIns="74975" wrap="square" tIns="74975">
            <a:spAutoFit/>
          </a:bodyPr>
          <a:lstStyle/>
          <a:p>
            <a:pPr indent="0" lvl="0" marL="0" rtl="0" algn="ctr">
              <a:spcBef>
                <a:spcPts val="0"/>
              </a:spcBef>
              <a:spcAft>
                <a:spcPts val="0"/>
              </a:spcAft>
              <a:buClr>
                <a:schemeClr val="lt1"/>
              </a:buClr>
              <a:buSzPts val="3300"/>
              <a:buNone/>
            </a:pPr>
            <a:r>
              <a:rPr lang="en-US"/>
              <a:t>Algorithm</a:t>
            </a:r>
            <a:endParaRPr/>
          </a:p>
        </p:txBody>
      </p:sp>
      <p:sp>
        <p:nvSpPr>
          <p:cNvPr id="38" name="Google Shape;38;p3"/>
          <p:cNvSpPr txBox="1"/>
          <p:nvPr>
            <p:ph idx="4" type="body"/>
          </p:nvPr>
        </p:nvSpPr>
        <p:spPr>
          <a:xfrm>
            <a:off x="12725245" y="5804361"/>
            <a:ext cx="11888795" cy="656336"/>
          </a:xfrm>
          <a:prstGeom prst="rect">
            <a:avLst/>
          </a:prstGeom>
          <a:solidFill>
            <a:srgbClr val="1F3864"/>
          </a:solidFill>
          <a:ln>
            <a:noFill/>
          </a:ln>
        </p:spPr>
        <p:txBody>
          <a:bodyPr anchorCtr="0" anchor="t" bIns="74975" lIns="74975" spcFirstLastPara="1" rIns="74975" wrap="square" tIns="74975">
            <a:spAutoFit/>
          </a:bodyPr>
          <a:lstStyle/>
          <a:p>
            <a:pPr indent="0" lvl="0" marL="0" rtl="0" algn="ctr">
              <a:spcBef>
                <a:spcPts val="0"/>
              </a:spcBef>
              <a:spcAft>
                <a:spcPts val="0"/>
              </a:spcAft>
              <a:buClr>
                <a:schemeClr val="lt1"/>
              </a:buClr>
              <a:buSzPts val="3300"/>
              <a:buNone/>
            </a:pPr>
            <a:r>
              <a:rPr lang="en-US"/>
              <a:t>Results</a:t>
            </a:r>
            <a:endParaRPr/>
          </a:p>
        </p:txBody>
      </p:sp>
      <p:sp>
        <p:nvSpPr>
          <p:cNvPr id="39" name="Google Shape;39;p3"/>
          <p:cNvSpPr txBox="1"/>
          <p:nvPr>
            <p:ph idx="5" type="body"/>
          </p:nvPr>
        </p:nvSpPr>
        <p:spPr>
          <a:xfrm>
            <a:off x="12725245" y="6425827"/>
            <a:ext cx="11888700" cy="14047200"/>
          </a:xfrm>
          <a:prstGeom prst="rect">
            <a:avLst/>
          </a:prstGeom>
          <a:noFill/>
          <a:ln>
            <a:noFill/>
          </a:ln>
        </p:spPr>
        <p:txBody>
          <a:bodyPr anchorCtr="0" anchor="t" bIns="187475" lIns="187475" spcFirstLastPara="1" rIns="187475" wrap="square" tIns="187475">
            <a:spAutoFit/>
          </a:bodyPr>
          <a:lstStyle/>
          <a:p>
            <a:pPr indent="0" lvl="0" marL="0" rtl="0" algn="just">
              <a:spcBef>
                <a:spcPts val="0"/>
              </a:spcBef>
              <a:spcAft>
                <a:spcPts val="0"/>
              </a:spcAft>
              <a:buClr>
                <a:srgbClr val="1F3864"/>
              </a:buClr>
              <a:buSzPts val="2400"/>
              <a:buNone/>
            </a:pPr>
            <a:r>
              <a:rPr lang="en-US"/>
              <a:t>This simulation clearly demonstrates that the concept of integrating distributed consensus algorithms with Model Predictive Control (MPC) and Reinforcement Learning (RL) is very effective. It shows how the vehicles can successfully navigate a grid-based road network, being proximity-aware. In the figure, it can be clearly observed that the blue vehicles have no neighbors nearby. They continue with normal operation and maintain their velocities. However, once an introduction of each vehicle's entry into the proximal range of another vehicle occurs, the velocity of both of them is dynamically updated based on the Paxos-like consensus mechanism and the control algorithm.</a:t>
            </a:r>
            <a:endParaRPr/>
          </a:p>
          <a:p>
            <a:pPr indent="0" lvl="0" marL="0" rtl="0" algn="just">
              <a:spcBef>
                <a:spcPts val="0"/>
              </a:spcBef>
              <a:spcAft>
                <a:spcPts val="0"/>
              </a:spcAft>
              <a:buClr>
                <a:srgbClr val="1F3864"/>
              </a:buClr>
              <a:buSzPts val="2400"/>
              <a:buNone/>
            </a:pPr>
            <a:r>
              <a:t/>
            </a:r>
            <a:endParaRPr/>
          </a:p>
          <a:p>
            <a:pPr indent="0" lvl="0" marL="0" rtl="0" algn="just">
              <a:spcBef>
                <a:spcPts val="0"/>
              </a:spcBef>
              <a:spcAft>
                <a:spcPts val="0"/>
              </a:spcAft>
              <a:buClr>
                <a:srgbClr val="1F3864"/>
              </a:buClr>
              <a:buSzPts val="2400"/>
              <a:buNone/>
            </a:pPr>
            <a:r>
              <a:rPr lang="en-US"/>
              <a:t>The results are summarized by the following:</a:t>
            </a:r>
            <a:endParaRPr/>
          </a:p>
          <a:p>
            <a:pPr indent="-381000" lvl="0" marL="457200" rtl="0" algn="just">
              <a:spcBef>
                <a:spcPts val="0"/>
              </a:spcBef>
              <a:spcAft>
                <a:spcPts val="0"/>
              </a:spcAft>
              <a:buSzPts val="2400"/>
              <a:buChar char="●"/>
            </a:pPr>
            <a:r>
              <a:rPr lang="en-US"/>
              <a:t>Consensus-Based Velocity Adjustment: Vehicles in proximity reach a consensus on velocity with Paxos-like agreement, averaging their velocities to avoid collision and maintain coordination.</a:t>
            </a:r>
            <a:endParaRPr/>
          </a:p>
          <a:p>
            <a:pPr indent="-381000" lvl="0" marL="457200" rtl="0" algn="just">
              <a:spcBef>
                <a:spcPts val="0"/>
              </a:spcBef>
              <a:spcAft>
                <a:spcPts val="0"/>
              </a:spcAft>
              <a:buSzPts val="2400"/>
              <a:buChar char="●"/>
            </a:pPr>
            <a:r>
              <a:rPr lang="en-US"/>
              <a:t>MPC for Real-Time Control: MPC delivers effective velocity deviation minimization through the incorporation of neighbor vehicles' actions to ensure smooth traffic flow without sudden movements in movement.</a:t>
            </a:r>
            <a:endParaRPr/>
          </a:p>
          <a:p>
            <a:pPr indent="-381000" lvl="0" marL="457200" rtl="0" algn="just">
              <a:spcBef>
                <a:spcPts val="0"/>
              </a:spcBef>
              <a:spcAft>
                <a:spcPts val="0"/>
              </a:spcAft>
              <a:buSzPts val="2400"/>
              <a:buChar char="●"/>
            </a:pPr>
            <a:r>
              <a:rPr lang="en-US"/>
              <a:t>The RL adaptation allows vehicles to adapt their velocity by basis of knowledge garnered from previous experiences, thus showing continuous improvement in the real-time decision and has vehicles deal with dynamic traffic conditions.</a:t>
            </a:r>
            <a:endParaRPr/>
          </a:p>
          <a:p>
            <a:pPr indent="-381000" lvl="0" marL="457200" rtl="0" algn="just">
              <a:spcBef>
                <a:spcPts val="0"/>
              </a:spcBef>
              <a:spcAft>
                <a:spcPts val="0"/>
              </a:spcAft>
              <a:buSzPts val="2400"/>
              <a:buChar char="●"/>
            </a:pPr>
            <a:r>
              <a:rPr lang="en-US"/>
              <a:t>Altogether, the system balances safety and efficiency. It dynamically adjusts the velocities of the vehicles in traffic-dominated situations, and the operation is stable in less congested areas. Simulation results align with the overall objectives of the proposed framework to enhance scalability, reduce latency, and ensure robust performance with respect to fluctuations of traffic.</a:t>
            </a:r>
            <a:endParaRPr/>
          </a:p>
          <a:p>
            <a:pPr indent="-381000" lvl="0" marL="457200" rtl="0" algn="just">
              <a:spcBef>
                <a:spcPts val="0"/>
              </a:spcBef>
              <a:spcAft>
                <a:spcPts val="0"/>
              </a:spcAft>
              <a:buSzPts val="2400"/>
              <a:buChar char="●"/>
            </a:pPr>
            <a:r>
              <a:rPr lang="en-US"/>
              <a:t>Performance Improvement: It will improve decision-making, thus fastening the efficacy of reducing delays to allow for the proper management of traffic. The system has to give a scalable real-time control and coordination solution in networks with autonomous vehicles.</a:t>
            </a:r>
            <a:endParaRPr/>
          </a:p>
          <a:p>
            <a:pPr indent="-381000" lvl="0" marL="457200" rtl="0" algn="just">
              <a:spcBef>
                <a:spcPts val="0"/>
              </a:spcBef>
              <a:spcAft>
                <a:spcPts val="0"/>
              </a:spcAft>
              <a:buSzPts val="2400"/>
              <a:buChar char="●"/>
            </a:pPr>
            <a:r>
              <a:rPr lang="en-US"/>
              <a:t>Practical Implications: The integration of such technologies allows this model to significantly develop traffic safety, efficiency, and overall system functionality, which facilitates the implementation of more advanced and adaptive transport systems.</a:t>
            </a:r>
            <a:endParaRPr/>
          </a:p>
          <a:p>
            <a:pPr indent="0" lvl="0" marL="0" rtl="0" algn="just">
              <a:spcBef>
                <a:spcPts val="0"/>
              </a:spcBef>
              <a:spcAft>
                <a:spcPts val="0"/>
              </a:spcAft>
              <a:buClr>
                <a:srgbClr val="1F3864"/>
              </a:buClr>
              <a:buSzPts val="2400"/>
              <a:buNone/>
            </a:pPr>
            <a:r>
              <a:t/>
            </a:r>
            <a:endParaRPr/>
          </a:p>
        </p:txBody>
      </p:sp>
      <p:sp>
        <p:nvSpPr>
          <p:cNvPr id="40" name="Google Shape;40;p3"/>
          <p:cNvSpPr txBox="1"/>
          <p:nvPr>
            <p:ph idx="6" type="body"/>
          </p:nvPr>
        </p:nvSpPr>
        <p:spPr>
          <a:xfrm>
            <a:off x="12724560" y="20473021"/>
            <a:ext cx="11885400" cy="659400"/>
          </a:xfrm>
          <a:prstGeom prst="rect">
            <a:avLst/>
          </a:prstGeom>
          <a:solidFill>
            <a:srgbClr val="1F3864"/>
          </a:solidFill>
          <a:ln>
            <a:noFill/>
          </a:ln>
        </p:spPr>
        <p:txBody>
          <a:bodyPr anchorCtr="0" anchor="t" bIns="74975" lIns="74975" spcFirstLastPara="1" rIns="74975" wrap="square" tIns="74975">
            <a:spAutoFit/>
          </a:bodyPr>
          <a:lstStyle/>
          <a:p>
            <a:pPr indent="0" lvl="0" marL="0" rtl="0" algn="ctr">
              <a:spcBef>
                <a:spcPts val="0"/>
              </a:spcBef>
              <a:spcAft>
                <a:spcPts val="0"/>
              </a:spcAft>
              <a:buClr>
                <a:schemeClr val="lt1"/>
              </a:buClr>
              <a:buSzPts val="3300"/>
              <a:buNone/>
            </a:pPr>
            <a:r>
              <a:rPr lang="en-US"/>
              <a:t>References</a:t>
            </a:r>
            <a:endParaRPr/>
          </a:p>
        </p:txBody>
      </p:sp>
      <p:sp>
        <p:nvSpPr>
          <p:cNvPr id="41" name="Google Shape;41;p3"/>
          <p:cNvSpPr txBox="1"/>
          <p:nvPr>
            <p:ph idx="7" type="body"/>
          </p:nvPr>
        </p:nvSpPr>
        <p:spPr>
          <a:xfrm>
            <a:off x="12724560" y="21129357"/>
            <a:ext cx="11890200" cy="5550600"/>
          </a:xfrm>
          <a:prstGeom prst="rect">
            <a:avLst/>
          </a:prstGeom>
          <a:noFill/>
          <a:ln>
            <a:noFill/>
          </a:ln>
        </p:spPr>
        <p:txBody>
          <a:bodyPr anchorCtr="0" anchor="t" bIns="187475" lIns="187475" spcFirstLastPara="1" rIns="187475" wrap="square" tIns="187475">
            <a:spAutoFit/>
          </a:bodyPr>
          <a:lstStyle/>
          <a:p>
            <a:pPr indent="0" lvl="0" marL="0" rtl="0" algn="just">
              <a:spcBef>
                <a:spcPts val="0"/>
              </a:spcBef>
              <a:spcAft>
                <a:spcPts val="0"/>
              </a:spcAft>
              <a:buClr>
                <a:srgbClr val="1F3864"/>
              </a:buClr>
              <a:buSzPts val="2400"/>
              <a:buNone/>
            </a:pPr>
            <a:r>
              <a:rPr lang="en-US"/>
              <a:t>[1] Malkhi, A., &amp; Reiter, M. (2010). Paxos Made Live: An Engineering Perspective. ACM SIGOPS Operating Systems Review.</a:t>
            </a:r>
            <a:endParaRPr/>
          </a:p>
          <a:p>
            <a:pPr indent="0" lvl="0" marL="0" rtl="0" algn="just">
              <a:spcBef>
                <a:spcPts val="0"/>
              </a:spcBef>
              <a:spcAft>
                <a:spcPts val="0"/>
              </a:spcAft>
              <a:buClr>
                <a:srgbClr val="1F3864"/>
              </a:buClr>
              <a:buSzPts val="2400"/>
              <a:buNone/>
            </a:pPr>
            <a:r>
              <a:rPr lang="en-US"/>
              <a:t>[2] D. Ongaro and J. Ousterhout, “In Search of an Understandable Consensus Algorithm (Raft),” in Proc. USENIX Annu. Tech. Conf., 2014, pp. 305–319.</a:t>
            </a:r>
            <a:endParaRPr/>
          </a:p>
          <a:p>
            <a:pPr indent="0" lvl="0" marL="0" rtl="0" algn="just">
              <a:spcBef>
                <a:spcPts val="0"/>
              </a:spcBef>
              <a:spcAft>
                <a:spcPts val="0"/>
              </a:spcAft>
              <a:buClr>
                <a:srgbClr val="1F3864"/>
              </a:buClr>
              <a:buSzPts val="2400"/>
              <a:buNone/>
            </a:pPr>
            <a:r>
              <a:rPr lang="en-US"/>
              <a:t>[3] D. Q. Mayne, J. B. Rawlings, C. V. Rao, and P. O. M. Scokaert, “Constrained model predictive control: Stability and optimality,” Automatica, vol. 36, no. 6, pp. 789–814, June 2000.</a:t>
            </a:r>
            <a:endParaRPr/>
          </a:p>
          <a:p>
            <a:pPr indent="0" lvl="0" marL="0" rtl="0" algn="just">
              <a:spcBef>
                <a:spcPts val="0"/>
              </a:spcBef>
              <a:spcAft>
                <a:spcPts val="0"/>
              </a:spcAft>
              <a:buClr>
                <a:srgbClr val="1F3864"/>
              </a:buClr>
              <a:buSzPts val="2400"/>
              <a:buNone/>
            </a:pPr>
            <a:r>
              <a:rPr lang="en-US"/>
              <a:t>[4] Chen, X., Yang, H., &amp; Liu, L. (2022). Reinforcement Learning for Autonomous Driving: A Review. IEEE Transactions on Neural Networks and Learning Systems.</a:t>
            </a:r>
            <a:endParaRPr/>
          </a:p>
          <a:p>
            <a:pPr indent="0" lvl="0" marL="0" rtl="0" algn="just">
              <a:spcBef>
                <a:spcPts val="0"/>
              </a:spcBef>
              <a:spcAft>
                <a:spcPts val="0"/>
              </a:spcAft>
              <a:buClr>
                <a:srgbClr val="1F3864"/>
              </a:buClr>
              <a:buSzPts val="2400"/>
              <a:buNone/>
            </a:pPr>
            <a:r>
              <a:rPr lang="en-US"/>
              <a:t>[5] Kim, S. H., Park, J. H., &amp; Park, J. S. (2023). Vehicle-to-Everything (V2X) Communication: A Survey. IEEE Transactions on Intelligent Transportation Systems.</a:t>
            </a:r>
            <a:endParaRPr/>
          </a:p>
          <a:p>
            <a:pPr indent="0" lvl="0" marL="0" rtl="0" algn="just">
              <a:spcBef>
                <a:spcPts val="0"/>
              </a:spcBef>
              <a:spcAft>
                <a:spcPts val="0"/>
              </a:spcAft>
              <a:buClr>
                <a:srgbClr val="1F3864"/>
              </a:buClr>
              <a:buSzPts val="2400"/>
              <a:buNone/>
            </a:pPr>
            <a:r>
              <a:rPr lang="en-US"/>
              <a:t>And others.</a:t>
            </a:r>
            <a:endParaRPr/>
          </a:p>
        </p:txBody>
      </p:sp>
      <p:sp>
        <p:nvSpPr>
          <p:cNvPr id="42" name="Google Shape;42;p3"/>
          <p:cNvSpPr txBox="1"/>
          <p:nvPr>
            <p:ph idx="8" type="body"/>
          </p:nvPr>
        </p:nvSpPr>
        <p:spPr>
          <a:xfrm>
            <a:off x="13033048" y="26767554"/>
            <a:ext cx="11879700" cy="659400"/>
          </a:xfrm>
          <a:prstGeom prst="rect">
            <a:avLst/>
          </a:prstGeom>
          <a:solidFill>
            <a:srgbClr val="1F3864"/>
          </a:solidFill>
          <a:ln>
            <a:noFill/>
          </a:ln>
        </p:spPr>
        <p:txBody>
          <a:bodyPr anchorCtr="0" anchor="t" bIns="74975" lIns="74975" spcFirstLastPara="1" rIns="74975" wrap="square" tIns="74975">
            <a:spAutoFit/>
          </a:bodyPr>
          <a:lstStyle/>
          <a:p>
            <a:pPr indent="0" lvl="0" marL="0" rtl="0" algn="ctr">
              <a:spcBef>
                <a:spcPts val="0"/>
              </a:spcBef>
              <a:spcAft>
                <a:spcPts val="0"/>
              </a:spcAft>
              <a:buClr>
                <a:schemeClr val="lt1"/>
              </a:buClr>
              <a:buSzPts val="3300"/>
              <a:buNone/>
            </a:pPr>
            <a:r>
              <a:rPr lang="en-US"/>
              <a:t>Contact</a:t>
            </a:r>
            <a:endParaRPr/>
          </a:p>
        </p:txBody>
      </p:sp>
      <p:sp>
        <p:nvSpPr>
          <p:cNvPr id="43" name="Google Shape;43;p3"/>
          <p:cNvSpPr txBox="1"/>
          <p:nvPr>
            <p:ph idx="9" type="body"/>
          </p:nvPr>
        </p:nvSpPr>
        <p:spPr>
          <a:xfrm>
            <a:off x="13030195" y="27543460"/>
            <a:ext cx="11885400" cy="7028100"/>
          </a:xfrm>
          <a:prstGeom prst="rect">
            <a:avLst/>
          </a:prstGeom>
          <a:noFill/>
          <a:ln>
            <a:noFill/>
          </a:ln>
        </p:spPr>
        <p:txBody>
          <a:bodyPr anchorCtr="0" anchor="t" bIns="187475" lIns="187475" spcFirstLastPara="1" rIns="187475" wrap="square" tIns="187475">
            <a:spAutoFit/>
          </a:bodyPr>
          <a:lstStyle/>
          <a:p>
            <a:pPr indent="0" lvl="0" marL="0" rtl="0" algn="just">
              <a:spcBef>
                <a:spcPts val="0"/>
              </a:spcBef>
              <a:spcAft>
                <a:spcPts val="0"/>
              </a:spcAft>
              <a:buClr>
                <a:srgbClr val="1F3864"/>
              </a:buClr>
              <a:buSzPts val="2400"/>
              <a:buNone/>
            </a:pPr>
            <a:r>
              <a:rPr b="1" lang="en-US"/>
              <a:t>1st Sachin Soni </a:t>
            </a:r>
            <a:endParaRPr b="1"/>
          </a:p>
          <a:p>
            <a:pPr indent="0" lvl="0" marL="0" rtl="0" algn="just">
              <a:spcBef>
                <a:spcPts val="0"/>
              </a:spcBef>
              <a:spcAft>
                <a:spcPts val="0"/>
              </a:spcAft>
              <a:buClr>
                <a:srgbClr val="1F3864"/>
              </a:buClr>
              <a:buSzPts val="2400"/>
              <a:buNone/>
            </a:pPr>
            <a:r>
              <a:rPr lang="en-US"/>
              <a:t>Dept. of Computer Science IITM</a:t>
            </a:r>
            <a:endParaRPr/>
          </a:p>
          <a:p>
            <a:pPr indent="0" lvl="0" marL="0" rtl="0" algn="just">
              <a:spcBef>
                <a:spcPts val="0"/>
              </a:spcBef>
              <a:spcAft>
                <a:spcPts val="0"/>
              </a:spcAft>
              <a:buClr>
                <a:srgbClr val="1F3864"/>
              </a:buClr>
              <a:buSzPts val="2400"/>
              <a:buNone/>
            </a:pPr>
            <a:r>
              <a:rPr lang="en-US"/>
              <a:t>GGSIP, University</a:t>
            </a:r>
            <a:endParaRPr/>
          </a:p>
          <a:p>
            <a:pPr indent="0" lvl="0" marL="0" rtl="0" algn="just">
              <a:spcBef>
                <a:spcPts val="0"/>
              </a:spcBef>
              <a:spcAft>
                <a:spcPts val="0"/>
              </a:spcAft>
              <a:buClr>
                <a:srgbClr val="1F3864"/>
              </a:buClr>
              <a:buSzPts val="2400"/>
              <a:buNone/>
            </a:pPr>
            <a:r>
              <a:rPr lang="en-US"/>
              <a:t>Delhi, India</a:t>
            </a:r>
            <a:endParaRPr/>
          </a:p>
          <a:p>
            <a:pPr indent="0" lvl="0" marL="0" rtl="0" algn="just">
              <a:spcBef>
                <a:spcPts val="0"/>
              </a:spcBef>
              <a:spcAft>
                <a:spcPts val="0"/>
              </a:spcAft>
              <a:buClr>
                <a:srgbClr val="1F3864"/>
              </a:buClr>
              <a:buSzPts val="2400"/>
              <a:buNone/>
            </a:pPr>
            <a:r>
              <a:rPr lang="en-US"/>
              <a:t>sachinsonivbs@gmail.com; ORCID: 0009-0004-5533-7783</a:t>
            </a:r>
            <a:endParaRPr/>
          </a:p>
          <a:p>
            <a:pPr indent="0" lvl="0" marL="0" rtl="0" algn="just">
              <a:spcBef>
                <a:spcPts val="0"/>
              </a:spcBef>
              <a:spcAft>
                <a:spcPts val="0"/>
              </a:spcAft>
              <a:buClr>
                <a:srgbClr val="1F3864"/>
              </a:buClr>
              <a:buSzPts val="2400"/>
              <a:buNone/>
            </a:pPr>
            <a:r>
              <a:t/>
            </a:r>
            <a:endParaRPr/>
          </a:p>
          <a:p>
            <a:pPr indent="0" lvl="0" marL="0" rtl="0" algn="just">
              <a:spcBef>
                <a:spcPts val="0"/>
              </a:spcBef>
              <a:spcAft>
                <a:spcPts val="0"/>
              </a:spcAft>
              <a:buClr>
                <a:srgbClr val="1F3864"/>
              </a:buClr>
              <a:buSzPts val="2400"/>
              <a:buNone/>
            </a:pPr>
            <a:r>
              <a:rPr b="1" lang="en-US"/>
              <a:t>2nd Dr. Manzoor Ansari</a:t>
            </a:r>
            <a:endParaRPr b="1"/>
          </a:p>
          <a:p>
            <a:pPr indent="0" lvl="0" marL="0" rtl="0" algn="just">
              <a:spcBef>
                <a:spcPts val="0"/>
              </a:spcBef>
              <a:spcAft>
                <a:spcPts val="0"/>
              </a:spcAft>
              <a:buClr>
                <a:srgbClr val="1F3864"/>
              </a:buClr>
              <a:buSzPts val="2400"/>
              <a:buNone/>
            </a:pPr>
            <a:r>
              <a:rPr lang="en-US"/>
              <a:t>Assistant  Professor</a:t>
            </a:r>
            <a:endParaRPr b="1"/>
          </a:p>
          <a:p>
            <a:pPr indent="0" lvl="0" marL="0" rtl="0" algn="just">
              <a:spcBef>
                <a:spcPts val="0"/>
              </a:spcBef>
              <a:spcAft>
                <a:spcPts val="0"/>
              </a:spcAft>
              <a:buClr>
                <a:srgbClr val="1F3864"/>
              </a:buClr>
              <a:buSzPts val="2400"/>
              <a:buNone/>
            </a:pPr>
            <a:r>
              <a:rPr lang="en-US"/>
              <a:t>Dept. of Computer Science IITM</a:t>
            </a:r>
            <a:endParaRPr/>
          </a:p>
          <a:p>
            <a:pPr indent="0" lvl="0" marL="0" rtl="0" algn="just">
              <a:spcBef>
                <a:spcPts val="0"/>
              </a:spcBef>
              <a:spcAft>
                <a:spcPts val="0"/>
              </a:spcAft>
              <a:buClr>
                <a:srgbClr val="1F3864"/>
              </a:buClr>
              <a:buSzPts val="2400"/>
              <a:buNone/>
            </a:pPr>
            <a:r>
              <a:rPr lang="en-US"/>
              <a:t>GGSIP, University</a:t>
            </a:r>
            <a:endParaRPr/>
          </a:p>
          <a:p>
            <a:pPr indent="0" lvl="0" marL="0" rtl="0" algn="just">
              <a:spcBef>
                <a:spcPts val="0"/>
              </a:spcBef>
              <a:spcAft>
                <a:spcPts val="0"/>
              </a:spcAft>
              <a:buClr>
                <a:srgbClr val="1F3864"/>
              </a:buClr>
              <a:buSzPts val="2400"/>
              <a:buNone/>
            </a:pPr>
            <a:r>
              <a:rPr lang="en-US"/>
              <a:t>Delhi, India</a:t>
            </a:r>
            <a:endParaRPr/>
          </a:p>
          <a:p>
            <a:pPr indent="0" lvl="0" marL="0" rtl="0" algn="just">
              <a:spcBef>
                <a:spcPts val="0"/>
              </a:spcBef>
              <a:spcAft>
                <a:spcPts val="0"/>
              </a:spcAft>
              <a:buClr>
                <a:srgbClr val="1F3864"/>
              </a:buClr>
              <a:buSzPts val="2400"/>
              <a:buNone/>
            </a:pPr>
            <a:r>
              <a:rPr lang="en-US"/>
              <a:t>manzoor.ansari@iitmipu.ac.in; ORCID: 0000-0002-3429-5615</a:t>
            </a:r>
            <a:endParaRPr/>
          </a:p>
          <a:p>
            <a:pPr indent="0" lvl="0" marL="0" rtl="0" algn="just">
              <a:spcBef>
                <a:spcPts val="0"/>
              </a:spcBef>
              <a:spcAft>
                <a:spcPts val="0"/>
              </a:spcAft>
              <a:buClr>
                <a:srgbClr val="1F3864"/>
              </a:buClr>
              <a:buSzPts val="2400"/>
              <a:buNone/>
            </a:pPr>
            <a:r>
              <a:t/>
            </a:r>
            <a:endParaRPr/>
          </a:p>
          <a:p>
            <a:pPr indent="0" lvl="0" marL="0" rtl="0" algn="just">
              <a:spcBef>
                <a:spcPts val="0"/>
              </a:spcBef>
              <a:spcAft>
                <a:spcPts val="0"/>
              </a:spcAft>
              <a:buClr>
                <a:srgbClr val="1F3864"/>
              </a:buClr>
              <a:buSzPts val="2400"/>
              <a:buNone/>
            </a:pPr>
            <a:r>
              <a:rPr b="1" lang="en-US"/>
              <a:t>3rd Dr Syed Arshad Ali</a:t>
            </a:r>
            <a:endParaRPr b="1"/>
          </a:p>
          <a:p>
            <a:pPr indent="0" lvl="0" marL="0" rtl="0" algn="just">
              <a:spcBef>
                <a:spcPts val="0"/>
              </a:spcBef>
              <a:spcAft>
                <a:spcPts val="0"/>
              </a:spcAft>
              <a:buClr>
                <a:schemeClr val="dk1"/>
              </a:buClr>
              <a:buSzPts val="1100"/>
              <a:buFont typeface="Arial"/>
              <a:buNone/>
            </a:pPr>
            <a:r>
              <a:rPr lang="en-US"/>
              <a:t>Assistant Professor</a:t>
            </a:r>
            <a:endParaRPr/>
          </a:p>
          <a:p>
            <a:pPr indent="0" lvl="0" marL="0" rtl="0" algn="just">
              <a:spcBef>
                <a:spcPts val="0"/>
              </a:spcBef>
              <a:spcAft>
                <a:spcPts val="0"/>
              </a:spcAft>
              <a:buClr>
                <a:schemeClr val="dk1"/>
              </a:buClr>
              <a:buSzPts val="1100"/>
              <a:buFont typeface="Arial"/>
              <a:buNone/>
            </a:pPr>
            <a:r>
              <a:rPr lang="en-US"/>
              <a:t>Dept. of Computer Science &amp; Applications</a:t>
            </a:r>
            <a:endParaRPr/>
          </a:p>
          <a:p>
            <a:pPr indent="0" lvl="0" marL="0" rtl="0" algn="just">
              <a:spcBef>
                <a:spcPts val="0"/>
              </a:spcBef>
              <a:spcAft>
                <a:spcPts val="0"/>
              </a:spcAft>
              <a:buClr>
                <a:schemeClr val="dk1"/>
              </a:buClr>
              <a:buSzPts val="1100"/>
              <a:buNone/>
            </a:pPr>
            <a:r>
              <a:rPr lang="en-US"/>
              <a:t>Sharda University, Greater Noida</a:t>
            </a:r>
            <a:endParaRPr/>
          </a:p>
          <a:p>
            <a:pPr indent="0" lvl="0" marL="0" rtl="0" algn="just">
              <a:spcBef>
                <a:spcPts val="0"/>
              </a:spcBef>
              <a:spcAft>
                <a:spcPts val="0"/>
              </a:spcAft>
              <a:buClr>
                <a:schemeClr val="dk1"/>
              </a:buClr>
              <a:buSzPts val="1100"/>
              <a:buNone/>
            </a:pPr>
            <a:r>
              <a:rPr lang="en-US"/>
              <a:t>syed.ali2@sharda.ac.in</a:t>
            </a:r>
            <a:endParaRPr/>
          </a:p>
        </p:txBody>
      </p:sp>
      <p:sp>
        <p:nvSpPr>
          <p:cNvPr id="44" name="Google Shape;44;p3"/>
          <p:cNvSpPr txBox="1"/>
          <p:nvPr>
            <p:ph idx="13" type="body"/>
          </p:nvPr>
        </p:nvSpPr>
        <p:spPr>
          <a:xfrm>
            <a:off x="516924" y="13688874"/>
            <a:ext cx="11899500" cy="21804900"/>
          </a:xfrm>
          <a:prstGeom prst="rect">
            <a:avLst/>
          </a:prstGeom>
          <a:noFill/>
          <a:ln>
            <a:noFill/>
          </a:ln>
        </p:spPr>
        <p:txBody>
          <a:bodyPr anchorCtr="0" anchor="t" bIns="187475" lIns="187475" spcFirstLastPara="1" rIns="187475" wrap="square" tIns="187475">
            <a:spAutoFit/>
          </a:bodyPr>
          <a:lstStyle/>
          <a:p>
            <a:pPr indent="0" lvl="0" marL="0" rtl="0" algn="just">
              <a:spcBef>
                <a:spcPts val="0"/>
              </a:spcBef>
              <a:spcAft>
                <a:spcPts val="0"/>
              </a:spcAft>
              <a:buClr>
                <a:srgbClr val="1F3864"/>
              </a:buClr>
              <a:buSzPts val="2400"/>
              <a:buNone/>
            </a:pPr>
            <a:r>
              <a:rPr lang="en-US"/>
              <a:t>The proposed framework couples distributed consensus algorithms with decentralized mechanisms of control and sophisticated communication protocols to introduce real-time decision-making with scalable capability for the network of autonomous vehicles. This coherent methodology seeks the enhancement of scalability, latency reduction, and resilient performance against traffic fluctuations.</a:t>
            </a:r>
            <a:endParaRPr/>
          </a:p>
          <a:p>
            <a:pPr indent="0" lvl="0" marL="0" rtl="0" algn="just">
              <a:spcBef>
                <a:spcPts val="0"/>
              </a:spcBef>
              <a:spcAft>
                <a:spcPts val="0"/>
              </a:spcAft>
              <a:buClr>
                <a:srgbClr val="1F3864"/>
              </a:buClr>
              <a:buSzPts val="2400"/>
              <a:buNone/>
            </a:pPr>
            <a:r>
              <a:t/>
            </a:r>
            <a:endParaRPr/>
          </a:p>
          <a:p>
            <a:pPr indent="0" lvl="0" marL="0" rtl="0" algn="just">
              <a:spcBef>
                <a:spcPts val="0"/>
              </a:spcBef>
              <a:spcAft>
                <a:spcPts val="0"/>
              </a:spcAft>
              <a:buClr>
                <a:srgbClr val="1F3864"/>
              </a:buClr>
              <a:buSzPts val="2400"/>
              <a:buNone/>
            </a:pPr>
            <a:r>
              <a:rPr b="1" lang="en-US"/>
              <a:t>A.	Distributed Consensus Algorithms</a:t>
            </a:r>
            <a:endParaRPr b="1"/>
          </a:p>
          <a:p>
            <a:pPr indent="-381000" lvl="0" marL="457200" rtl="0" algn="just">
              <a:spcBef>
                <a:spcPts val="0"/>
              </a:spcBef>
              <a:spcAft>
                <a:spcPts val="0"/>
              </a:spcAft>
              <a:buSzPts val="2400"/>
              <a:buChar char="●"/>
            </a:pPr>
            <a:r>
              <a:rPr lang="en-US"/>
              <a:t>Paxos Algorithm</a:t>
            </a:r>
            <a:endParaRPr/>
          </a:p>
          <a:p>
            <a:pPr indent="0" lvl="0" marL="0" rtl="0" algn="just">
              <a:spcBef>
                <a:spcPts val="0"/>
              </a:spcBef>
              <a:spcAft>
                <a:spcPts val="0"/>
              </a:spcAft>
              <a:buClr>
                <a:srgbClr val="1F3864"/>
              </a:buClr>
              <a:buSzPts val="2400"/>
              <a:buNone/>
            </a:pPr>
            <a:r>
              <a:rPr lang="en-US"/>
              <a:t>Design: Paxos is a three-phase system: Prepare, Propose, and Accept. Vehicles or proposers are initiating a proposal for a decision. Acceptors or other vehicles/infrastructure will respond to a proposal by majority rule. Prepare: The proposer sends out a request to the acceptors for some proposal number. A set of promises follow from the acceptors in case they had not already accepted higher-numbered proposals.</a:t>
            </a:r>
            <a:endParaRPr/>
          </a:p>
          <a:p>
            <a:pPr indent="0" lvl="0" marL="0" rtl="0" algn="just">
              <a:spcBef>
                <a:spcPts val="0"/>
              </a:spcBef>
              <a:spcAft>
                <a:spcPts val="0"/>
              </a:spcAft>
              <a:buClr>
                <a:srgbClr val="1F3864"/>
              </a:buClr>
              <a:buSzPts val="2400"/>
              <a:buNone/>
            </a:pPr>
            <a:r>
              <a:rPr lang="en-US"/>
              <a:t>Propose: When a majority of promises are received, the proposer sends a request to the acceptors to accept the proposal. Accept: There is an assurance that the decision agreed would be by the majority of acceptors.</a:t>
            </a:r>
            <a:endParaRPr/>
          </a:p>
          <a:p>
            <a:pPr indent="0" lvl="0" marL="0" rtl="0" algn="just">
              <a:spcBef>
                <a:spcPts val="0"/>
              </a:spcBef>
              <a:spcAft>
                <a:spcPts val="0"/>
              </a:spcAft>
              <a:buClr>
                <a:srgbClr val="1F3864"/>
              </a:buClr>
              <a:buSzPts val="2400"/>
              <a:buNone/>
            </a:pPr>
            <a:r>
              <a:rPr lang="en-US"/>
              <a:t>Adaptation: More specifically, this will perform real-time operation by minimizing message overhead and optimizing quorum-based decision-making within the Paxos algorithm, which will comprise optimization of a communication pattern with reduced messages for the objective of achieving consensus.</a:t>
            </a:r>
            <a:endParaRPr/>
          </a:p>
          <a:p>
            <a:pPr indent="-381000" lvl="0" marL="457200" rtl="0" algn="just">
              <a:spcBef>
                <a:spcPts val="0"/>
              </a:spcBef>
              <a:spcAft>
                <a:spcPts val="0"/>
              </a:spcAft>
              <a:buSzPts val="2400"/>
              <a:buChar char="●"/>
            </a:pPr>
            <a:r>
              <a:rPr lang="en-US"/>
              <a:t>Raft Algorithm</a:t>
            </a:r>
            <a:endParaRPr/>
          </a:p>
          <a:p>
            <a:pPr indent="0" lvl="0" marL="0" rtl="0" algn="just">
              <a:spcBef>
                <a:spcPts val="0"/>
              </a:spcBef>
              <a:spcAft>
                <a:spcPts val="0"/>
              </a:spcAft>
              <a:buClr>
                <a:srgbClr val="1F3864"/>
              </a:buClr>
              <a:buSzPts val="2400"/>
              <a:buNone/>
            </a:pPr>
            <a:r>
              <a:rPr lang="en-US"/>
              <a:t>Operation: Leader election is done by all the nodes, and they vote with a candidate based on its term number and log consistency. Then, the leader replicates log entries to followers; the followers append these entries and respond towards ensuring that all nodes have consistent logs.</a:t>
            </a:r>
            <a:endParaRPr/>
          </a:p>
          <a:p>
            <a:pPr indent="0" lvl="0" marL="0" rtl="0" algn="just">
              <a:spcBef>
                <a:spcPts val="0"/>
              </a:spcBef>
              <a:spcAft>
                <a:spcPts val="0"/>
              </a:spcAft>
              <a:buClr>
                <a:srgbClr val="1F3864"/>
              </a:buClr>
              <a:buSzPts val="2400"/>
              <a:buNone/>
            </a:pPr>
            <a:r>
              <a:rPr lang="en-US"/>
              <a:t>Adaption: Raft realizes fluid adaptation of vehicular network features through modifying the leadership election mechanism and log replication to the characteristics of inherent high mobility with periodic topology changes of vehicle networks.</a:t>
            </a:r>
            <a:endParaRPr/>
          </a:p>
          <a:p>
            <a:pPr indent="0" lvl="0" marL="0" rtl="0" algn="just">
              <a:spcBef>
                <a:spcPts val="0"/>
              </a:spcBef>
              <a:spcAft>
                <a:spcPts val="0"/>
              </a:spcAft>
              <a:buClr>
                <a:srgbClr val="1F3864"/>
              </a:buClr>
              <a:buSzPts val="2400"/>
              <a:buNone/>
            </a:pPr>
            <a:r>
              <a:t/>
            </a:r>
            <a:endParaRPr/>
          </a:p>
          <a:p>
            <a:pPr indent="0" lvl="0" marL="0" rtl="0" algn="just">
              <a:spcBef>
                <a:spcPts val="0"/>
              </a:spcBef>
              <a:spcAft>
                <a:spcPts val="0"/>
              </a:spcAft>
              <a:buClr>
                <a:srgbClr val="1F3864"/>
              </a:buClr>
              <a:buSzPts val="2400"/>
              <a:buNone/>
            </a:pPr>
            <a:r>
              <a:rPr b="1" lang="en-US"/>
              <a:t>B.	Decentralized Control Systems</a:t>
            </a:r>
            <a:endParaRPr b="1"/>
          </a:p>
          <a:p>
            <a:pPr indent="-381000" lvl="0" marL="457200" rtl="0" algn="just">
              <a:spcBef>
                <a:spcPts val="0"/>
              </a:spcBef>
              <a:spcAft>
                <a:spcPts val="0"/>
              </a:spcAft>
              <a:buSzPts val="2400"/>
              <a:buChar char="●"/>
            </a:pPr>
            <a:r>
              <a:rPr lang="en-US"/>
              <a:t>Model Predictive Control (MPC)</a:t>
            </a:r>
            <a:endParaRPr/>
          </a:p>
          <a:p>
            <a:pPr indent="0" lvl="0" marL="0" rtl="0" algn="just">
              <a:spcBef>
                <a:spcPts val="0"/>
              </a:spcBef>
              <a:spcAft>
                <a:spcPts val="0"/>
              </a:spcAft>
              <a:buClr>
                <a:srgbClr val="1F3864"/>
              </a:buClr>
              <a:buSzPts val="2400"/>
              <a:buNone/>
            </a:pPr>
            <a:r>
              <a:rPr lang="en-US"/>
              <a:t>Model Predictive Control is one of the methodologies for controlling that computes optimal future control moves using a model of a system. Some of the main applications are regulation of vehicle dynamics and trajectory planning.</a:t>
            </a:r>
            <a:endParaRPr/>
          </a:p>
          <a:p>
            <a:pPr indent="-381000" lvl="0" marL="457200" rtl="0" algn="just">
              <a:spcBef>
                <a:spcPts val="0"/>
              </a:spcBef>
              <a:spcAft>
                <a:spcPts val="0"/>
              </a:spcAft>
              <a:buSzPts val="2400"/>
              <a:buChar char="●"/>
            </a:pPr>
            <a:r>
              <a:rPr lang="en-US"/>
              <a:t>Reinforcement Learning RL</a:t>
            </a:r>
            <a:endParaRPr/>
          </a:p>
          <a:p>
            <a:pPr indent="0" lvl="0" marL="0" rtl="0" algn="just">
              <a:spcBef>
                <a:spcPts val="0"/>
              </a:spcBef>
              <a:spcAft>
                <a:spcPts val="0"/>
              </a:spcAft>
              <a:buClr>
                <a:srgbClr val="1F3864"/>
              </a:buClr>
              <a:buSzPts val="2400"/>
              <a:buNone/>
            </a:pPr>
            <a:r>
              <a:rPr lang="en-US"/>
              <a:t>Interaction with the environment, under RL, learns the optimal driving strategy of vehicles. RL works in improving driving policies to act dynamically with changes.</a:t>
            </a:r>
            <a:endParaRPr/>
          </a:p>
          <a:p>
            <a:pPr indent="0" lvl="0" marL="0" rtl="0" algn="just">
              <a:spcBef>
                <a:spcPts val="0"/>
              </a:spcBef>
              <a:spcAft>
                <a:spcPts val="0"/>
              </a:spcAft>
              <a:buClr>
                <a:srgbClr val="1F3864"/>
              </a:buClr>
              <a:buSzPts val="2400"/>
              <a:buNone/>
            </a:pPr>
            <a:r>
              <a:t/>
            </a:r>
            <a:endParaRPr/>
          </a:p>
          <a:p>
            <a:pPr indent="0" lvl="0" marL="0" rtl="0" algn="just">
              <a:spcBef>
                <a:spcPts val="0"/>
              </a:spcBef>
              <a:spcAft>
                <a:spcPts val="0"/>
              </a:spcAft>
              <a:buClr>
                <a:srgbClr val="1F3864"/>
              </a:buClr>
              <a:buSzPts val="2400"/>
              <a:buNone/>
            </a:pPr>
            <a:r>
              <a:rPr lang="en-US"/>
              <a:t>Design: Reinforcement Learning algorithms, such as Q-Learning, update the Q-value based on:</a:t>
            </a:r>
            <a:endParaRPr/>
          </a:p>
          <a:p>
            <a:pPr indent="0" lvl="0" marL="0" rtl="0" algn="just">
              <a:spcBef>
                <a:spcPts val="0"/>
              </a:spcBef>
              <a:spcAft>
                <a:spcPts val="0"/>
              </a:spcAft>
              <a:buClr>
                <a:srgbClr val="1F3864"/>
              </a:buClr>
              <a:buSzPts val="2400"/>
              <a:buNone/>
            </a:pPr>
            <a:r>
              <a:t/>
            </a:r>
            <a:endParaRPr/>
          </a:p>
          <a:p>
            <a:pPr indent="0" lvl="0" marL="0" rtl="0" algn="just">
              <a:spcBef>
                <a:spcPts val="0"/>
              </a:spcBef>
              <a:spcAft>
                <a:spcPts val="0"/>
              </a:spcAft>
              <a:buClr>
                <a:srgbClr val="1F3864"/>
              </a:buClr>
              <a:buSzPts val="2400"/>
              <a:buNone/>
            </a:pPr>
            <a:r>
              <a:rPr lang="en-US"/>
              <a:t>Q(s,a)←Q(s,a)+α[r+γ〖max〗_(a^' ) Q(s,a)-Q(s,a)]</a:t>
            </a:r>
            <a:endParaRPr/>
          </a:p>
          <a:p>
            <a:pPr indent="0" lvl="0" marL="0" rtl="0" algn="just">
              <a:spcBef>
                <a:spcPts val="0"/>
              </a:spcBef>
              <a:spcAft>
                <a:spcPts val="0"/>
              </a:spcAft>
              <a:buClr>
                <a:srgbClr val="1F3864"/>
              </a:buClr>
              <a:buSzPts val="2400"/>
              <a:buNone/>
            </a:pPr>
            <a:r>
              <a:t/>
            </a:r>
            <a:endParaRPr/>
          </a:p>
          <a:p>
            <a:pPr indent="0" lvl="0" marL="0" rtl="0" algn="just">
              <a:spcBef>
                <a:spcPts val="0"/>
              </a:spcBef>
              <a:spcAft>
                <a:spcPts val="0"/>
              </a:spcAft>
              <a:buClr>
                <a:srgbClr val="1F3864"/>
              </a:buClr>
              <a:buSzPts val="2400"/>
              <a:buNone/>
            </a:pPr>
            <a:r>
              <a:rPr lang="en-US"/>
              <a:t>where s is the state, a is the action, r is the reward, s′ is the next state, α is the learning rate, and γ is the discount factor.</a:t>
            </a:r>
            <a:endParaRPr/>
          </a:p>
          <a:p>
            <a:pPr indent="0" lvl="0" marL="0" rtl="0" algn="just">
              <a:spcBef>
                <a:spcPts val="0"/>
              </a:spcBef>
              <a:spcAft>
                <a:spcPts val="0"/>
              </a:spcAft>
              <a:buClr>
                <a:srgbClr val="1F3864"/>
              </a:buClr>
              <a:buSzPts val="2400"/>
              <a:buNone/>
            </a:pPr>
            <a:r>
              <a:rPr lang="en-US"/>
              <a:t>Operation: Vehicles apply RL to online-updated driving policies from environmental feedback. The behavioral techniques allow adaptive actions in complicated traffic scenarios.</a:t>
            </a:r>
            <a:endParaRPr/>
          </a:p>
          <a:p>
            <a:pPr indent="0" lvl="0" marL="0" rtl="0" algn="just">
              <a:spcBef>
                <a:spcPts val="0"/>
              </a:spcBef>
              <a:spcAft>
                <a:spcPts val="0"/>
              </a:spcAft>
              <a:buClr>
                <a:srgbClr val="1F3864"/>
              </a:buClr>
              <a:buSzPts val="2400"/>
              <a:buNone/>
            </a:pPr>
            <a:r>
              <a:rPr lang="en-US"/>
              <a:t>Adaptation: RL algorithms are tailored to handle the dynamic and stochastic nature of driving environments by incorporating real-time feedback and updating policies accordingly.</a:t>
            </a:r>
            <a:endParaRPr/>
          </a:p>
          <a:p>
            <a:pPr indent="0" lvl="0" marL="0" rtl="0" algn="just">
              <a:spcBef>
                <a:spcPts val="0"/>
              </a:spcBef>
              <a:spcAft>
                <a:spcPts val="0"/>
              </a:spcAft>
              <a:buClr>
                <a:srgbClr val="1F3864"/>
              </a:buClr>
              <a:buSzPts val="2400"/>
              <a:buNone/>
            </a:pPr>
            <a:r>
              <a:t/>
            </a:r>
            <a:endParaRPr/>
          </a:p>
        </p:txBody>
      </p:sp>
      <p:sp>
        <p:nvSpPr>
          <p:cNvPr id="45" name="Google Shape;45;p3"/>
          <p:cNvSpPr txBox="1"/>
          <p:nvPr>
            <p:ph idx="14" type="body"/>
          </p:nvPr>
        </p:nvSpPr>
        <p:spPr>
          <a:xfrm>
            <a:off x="3040983" y="3998591"/>
            <a:ext cx="187527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3200"/>
              <a:buFont typeface="Century Gothic"/>
              <a:buNone/>
            </a:pPr>
            <a:r>
              <a:rPr lang="en-US"/>
              <a:t>Dept. of Computer Science IITM, GGSIP University, New Delhi, India</a:t>
            </a:r>
            <a:endParaRPr/>
          </a:p>
        </p:txBody>
      </p:sp>
      <p:sp>
        <p:nvSpPr>
          <p:cNvPr id="46" name="Google Shape;46;p3"/>
          <p:cNvSpPr txBox="1"/>
          <p:nvPr>
            <p:ph idx="15" type="body"/>
          </p:nvPr>
        </p:nvSpPr>
        <p:spPr>
          <a:xfrm>
            <a:off x="3044913" y="2998317"/>
            <a:ext cx="18752700" cy="831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4800"/>
              <a:buFont typeface="Century Gothic"/>
              <a:buNone/>
            </a:pPr>
            <a:r>
              <a:rPr lang="en-US"/>
              <a:t>Sachin Soni, Dr. Manzoor Ansari, Dr. Syed Arshad Ali</a:t>
            </a:r>
            <a:endParaRPr/>
          </a:p>
        </p:txBody>
      </p:sp>
      <p:sp>
        <p:nvSpPr>
          <p:cNvPr id="47" name="Google Shape;47;p3"/>
          <p:cNvSpPr txBox="1"/>
          <p:nvPr>
            <p:ph idx="16" type="body"/>
          </p:nvPr>
        </p:nvSpPr>
        <p:spPr>
          <a:xfrm>
            <a:off x="723900" y="1807775"/>
            <a:ext cx="23698200" cy="1015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6000"/>
              <a:buFont typeface="Century Gothic"/>
              <a:buNone/>
            </a:pPr>
            <a:r>
              <a:rPr lang="en-US"/>
              <a:t>Decentralized Consensus and Control for Autonomous Vehicles</a:t>
            </a:r>
            <a:endParaRPr/>
          </a:p>
        </p:txBody>
      </p:sp>
      <p:sp>
        <p:nvSpPr>
          <p:cNvPr id="48" name="Google Shape;48;p3"/>
          <p:cNvSpPr txBox="1"/>
          <p:nvPr/>
        </p:nvSpPr>
        <p:spPr>
          <a:xfrm>
            <a:off x="0" y="303243"/>
            <a:ext cx="531280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200" u="none" cap="none" strike="noStrike">
                <a:solidFill>
                  <a:schemeClr val="lt1"/>
                </a:solidFill>
                <a:latin typeface="Franklin Gothic"/>
                <a:ea typeface="Franklin Gothic"/>
                <a:cs typeface="Franklin Gothic"/>
                <a:sym typeface="Franklin Gothic"/>
              </a:rPr>
              <a:t>WPMC 2024</a:t>
            </a:r>
            <a:endParaRPr sz="7200">
              <a:solidFill>
                <a:schemeClr val="lt1"/>
              </a:solidFill>
              <a:latin typeface="Franklin Gothic"/>
              <a:ea typeface="Franklin Gothic"/>
              <a:cs typeface="Franklin Gothic"/>
              <a:sym typeface="Franklin Gothic"/>
            </a:endParaRPr>
          </a:p>
        </p:txBody>
      </p:sp>
      <p:pic>
        <p:nvPicPr>
          <p:cNvPr descr="https://wpmc2024.sharda.ac.in/assets/images/logo22.png" id="49" name="Google Shape;49;p3"/>
          <p:cNvPicPr preferRelativeResize="0"/>
          <p:nvPr/>
        </p:nvPicPr>
        <p:blipFill rotWithShape="1">
          <a:blip r:embed="rId3">
            <a:alphaModFix/>
          </a:blip>
          <a:srcRect b="0" l="0" r="0" t="0"/>
          <a:stretch/>
        </p:blipFill>
        <p:spPr>
          <a:xfrm>
            <a:off x="10944318" y="417373"/>
            <a:ext cx="4391660" cy="972067"/>
          </a:xfrm>
          <a:prstGeom prst="rect">
            <a:avLst/>
          </a:prstGeom>
          <a:noFill/>
          <a:ln>
            <a:noFill/>
          </a:ln>
        </p:spPr>
      </p:pic>
      <p:pic>
        <p:nvPicPr>
          <p:cNvPr descr="https://wpmc2024.sharda.ac.in/assets/images/IEEE-logo.png" id="50" name="Google Shape;50;p3"/>
          <p:cNvPicPr preferRelativeResize="0"/>
          <p:nvPr/>
        </p:nvPicPr>
        <p:blipFill rotWithShape="1">
          <a:blip r:embed="rId4">
            <a:alphaModFix/>
          </a:blip>
          <a:srcRect b="0" l="0" r="0" t="0"/>
          <a:stretch/>
        </p:blipFill>
        <p:spPr>
          <a:xfrm>
            <a:off x="21320160" y="249719"/>
            <a:ext cx="3595431" cy="10546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70CMx100CM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