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62" r:id="rId5"/>
    <p:sldId id="259" r:id="rId6"/>
    <p:sldId id="263" r:id="rId7"/>
    <p:sldId id="266" r:id="rId8"/>
    <p:sldId id="270" r:id="rId9"/>
    <p:sldId id="271" r:id="rId10"/>
    <p:sldId id="276" r:id="rId11"/>
    <p:sldId id="27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E03A8-6593-4510-8B84-316BDC98E3D1}" type="datetimeFigureOut">
              <a:rPr lang="en-IN" smtClean="0"/>
              <a:t>08-11-2024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313F7-A80A-42F2-9C5D-8216999888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9039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E03A8-6593-4510-8B84-316BDC98E3D1}" type="datetimeFigureOut">
              <a:rPr lang="en-IN" smtClean="0"/>
              <a:t>08-11-2024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313F7-A80A-42F2-9C5D-8216999888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3933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E03A8-6593-4510-8B84-316BDC98E3D1}" type="datetimeFigureOut">
              <a:rPr lang="en-IN" smtClean="0"/>
              <a:t>08-11-2024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313F7-A80A-42F2-9C5D-8216999888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8932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E03A8-6593-4510-8B84-316BDC98E3D1}" type="datetimeFigureOut">
              <a:rPr lang="en-IN" smtClean="0"/>
              <a:t>08-11-2024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313F7-A80A-42F2-9C5D-8216999888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8017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E03A8-6593-4510-8B84-316BDC98E3D1}" type="datetimeFigureOut">
              <a:rPr lang="en-IN" smtClean="0"/>
              <a:t>08-11-2024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313F7-A80A-42F2-9C5D-8216999888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4016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E03A8-6593-4510-8B84-316BDC98E3D1}" type="datetimeFigureOut">
              <a:rPr lang="en-IN" smtClean="0"/>
              <a:t>08-11-2024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313F7-A80A-42F2-9C5D-8216999888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8488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E03A8-6593-4510-8B84-316BDC98E3D1}" type="datetimeFigureOut">
              <a:rPr lang="en-IN" smtClean="0"/>
              <a:t>08-11-2024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313F7-A80A-42F2-9C5D-8216999888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3730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E03A8-6593-4510-8B84-316BDC98E3D1}" type="datetimeFigureOut">
              <a:rPr lang="en-IN" smtClean="0"/>
              <a:t>08-11-2024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313F7-A80A-42F2-9C5D-8216999888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077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E03A8-6593-4510-8B84-316BDC98E3D1}" type="datetimeFigureOut">
              <a:rPr lang="en-IN" smtClean="0"/>
              <a:t>08-11-2024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313F7-A80A-42F2-9C5D-8216999888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712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E03A8-6593-4510-8B84-316BDC98E3D1}" type="datetimeFigureOut">
              <a:rPr lang="en-IN" smtClean="0"/>
              <a:t>08-11-2024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313F7-A80A-42F2-9C5D-8216999888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7434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E03A8-6593-4510-8B84-316BDC98E3D1}" type="datetimeFigureOut">
              <a:rPr lang="en-IN" smtClean="0"/>
              <a:t>08-11-2024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313F7-A80A-42F2-9C5D-8216999888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1142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8E03A8-6593-4510-8B84-316BDC98E3D1}" type="datetimeFigureOut">
              <a:rPr lang="en-IN" smtClean="0"/>
              <a:t>08-11-2024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A313F7-A80A-42F2-9C5D-8216999888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6104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achinsonvane/LBGPocWork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potterapi-fedeperin.vercel.app/en/book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92433" y="2182984"/>
            <a:ext cx="4284618" cy="844731"/>
          </a:xfrm>
        </p:spPr>
        <p:txBody>
          <a:bodyPr>
            <a:normAutofit/>
          </a:bodyPr>
          <a:lstStyle/>
          <a:p>
            <a:r>
              <a:rPr lang="en-IN" sz="3600" b="1" dirty="0" err="1" smtClean="0"/>
              <a:t>LLoydsBankPOC</a:t>
            </a:r>
            <a:endParaRPr lang="en-IN" sz="36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169" y="267945"/>
            <a:ext cx="2397621" cy="11688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781004" y="3181603"/>
            <a:ext cx="2107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Android Mobile App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5564775" y="3704823"/>
            <a:ext cx="7315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1.0v</a:t>
            </a:r>
            <a:endParaRPr lang="en-IN" sz="1400" b="1" dirty="0"/>
          </a:p>
        </p:txBody>
      </p:sp>
    </p:spTree>
    <p:extLst>
      <p:ext uri="{BB962C8B-B14F-4D97-AF65-F5344CB8AC3E}">
        <p14:creationId xmlns:p14="http://schemas.microsoft.com/office/powerpoint/2010/main" val="17491854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169" y="267945"/>
            <a:ext cx="2397621" cy="1168840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3021873" y="824318"/>
            <a:ext cx="8900161" cy="61246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 smtClean="0">
                <a:solidFill>
                  <a:schemeClr val="accent6">
                    <a:lumMod val="50000"/>
                  </a:schemeClr>
                </a:solidFill>
              </a:rPr>
              <a:t>Source Code </a:t>
            </a:r>
            <a:r>
              <a:rPr lang="en-US" sz="3200" b="1" dirty="0" err="1" smtClean="0">
                <a:solidFill>
                  <a:schemeClr val="accent6">
                    <a:lumMod val="50000"/>
                  </a:schemeClr>
                </a:solidFill>
              </a:rPr>
              <a:t>Git</a:t>
            </a:r>
            <a:r>
              <a:rPr lang="en-US" sz="3200" b="1" dirty="0" smtClean="0">
                <a:solidFill>
                  <a:schemeClr val="accent6">
                    <a:lumMod val="50000"/>
                  </a:schemeClr>
                </a:solidFill>
              </a:rPr>
              <a:t> Repository</a:t>
            </a:r>
            <a:endParaRPr lang="en-IN" sz="32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021873" y="2090476"/>
            <a:ext cx="8038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hlinkClick r:id="rId3"/>
              </a:rPr>
              <a:t>https://github.com/sachinsonvane/LBGPocWork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342110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3698" y="289061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 smtClean="0"/>
              <a:t>Thank</a:t>
            </a:r>
            <a:r>
              <a:rPr lang="en-US" sz="6000" dirty="0" smtClean="0"/>
              <a:t> You</a:t>
            </a:r>
            <a:endParaRPr lang="en-IN" sz="6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169" y="267945"/>
            <a:ext cx="2397621" cy="1168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705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43496" y="1921728"/>
            <a:ext cx="7158445" cy="612467"/>
          </a:xfrm>
          <a:solidFill>
            <a:schemeClr val="bg2">
              <a:lumMod val="90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en-US" sz="3200" b="1" dirty="0" smtClean="0">
                <a:solidFill>
                  <a:schemeClr val="accent6">
                    <a:lumMod val="50000"/>
                  </a:schemeClr>
                </a:solidFill>
              </a:rPr>
              <a:t>Requirements</a:t>
            </a:r>
            <a:endParaRPr lang="en-IN" sz="32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169" y="267945"/>
            <a:ext cx="2397621" cy="1168840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5577839" y="1015909"/>
            <a:ext cx="1206139" cy="612467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dirty="0" smtClean="0">
                <a:solidFill>
                  <a:schemeClr val="accent6">
                    <a:lumMod val="50000"/>
                  </a:schemeClr>
                </a:solidFill>
              </a:rPr>
              <a:t>Index</a:t>
            </a:r>
            <a:endParaRPr lang="en-IN" sz="32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2943495" y="2827547"/>
            <a:ext cx="7158445" cy="61246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dirty="0">
                <a:solidFill>
                  <a:schemeClr val="accent6">
                    <a:lumMod val="50000"/>
                  </a:schemeClr>
                </a:solidFill>
              </a:rPr>
              <a:t>T</a:t>
            </a:r>
            <a:r>
              <a:rPr lang="en-US" sz="3200" b="1" dirty="0" smtClean="0">
                <a:solidFill>
                  <a:schemeClr val="accent6">
                    <a:lumMod val="50000"/>
                  </a:schemeClr>
                </a:solidFill>
              </a:rPr>
              <a:t>echnology</a:t>
            </a:r>
            <a:endParaRPr lang="en-IN" sz="32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943495" y="3733366"/>
            <a:ext cx="7158445" cy="61246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dirty="0" smtClean="0">
                <a:solidFill>
                  <a:schemeClr val="accent6">
                    <a:lumMod val="50000"/>
                  </a:schemeClr>
                </a:solidFill>
              </a:rPr>
              <a:t>Functionality</a:t>
            </a:r>
            <a:endParaRPr lang="en-IN" sz="32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2943495" y="4639185"/>
            <a:ext cx="7158445" cy="61246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dirty="0" smtClean="0">
                <a:solidFill>
                  <a:schemeClr val="accent6">
                    <a:lumMod val="50000"/>
                  </a:schemeClr>
                </a:solidFill>
              </a:rPr>
              <a:t>Unit Test</a:t>
            </a:r>
            <a:endParaRPr lang="en-IN" sz="32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2943495" y="5545004"/>
            <a:ext cx="7158445" cy="61246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dirty="0">
                <a:solidFill>
                  <a:schemeClr val="accent6">
                    <a:lumMod val="50000"/>
                  </a:schemeClr>
                </a:solidFill>
              </a:rPr>
              <a:t>Source Code </a:t>
            </a:r>
            <a:r>
              <a:rPr lang="en-US" sz="3200" b="1" dirty="0" err="1">
                <a:solidFill>
                  <a:schemeClr val="accent6">
                    <a:lumMod val="50000"/>
                  </a:schemeClr>
                </a:solidFill>
              </a:rPr>
              <a:t>Git</a:t>
            </a:r>
            <a:r>
              <a:rPr lang="en-US" sz="3200" b="1" dirty="0">
                <a:solidFill>
                  <a:schemeClr val="accent6">
                    <a:lumMod val="50000"/>
                  </a:schemeClr>
                </a:solidFill>
              </a:rPr>
              <a:t> Repository</a:t>
            </a:r>
            <a:endParaRPr lang="en-IN" sz="3200" b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1441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021873" y="824318"/>
            <a:ext cx="8900161" cy="61246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 smtClean="0">
                <a:solidFill>
                  <a:schemeClr val="accent6">
                    <a:lumMod val="50000"/>
                  </a:schemeClr>
                </a:solidFill>
              </a:rPr>
              <a:t>Requirements</a:t>
            </a:r>
            <a:endParaRPr lang="en-IN" sz="32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169" y="267945"/>
            <a:ext cx="2397621" cy="116884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021872" y="1733005"/>
            <a:ext cx="890016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This is mobile application integrated with public-</a:t>
            </a:r>
            <a:r>
              <a:rPr lang="en-US" sz="1600" dirty="0" err="1" smtClean="0"/>
              <a:t>api</a:t>
            </a:r>
            <a:r>
              <a:rPr lang="en-US" sz="1600" dirty="0" smtClean="0"/>
              <a:t>. This mobile app using </a:t>
            </a:r>
            <a:r>
              <a:rPr lang="en-US" dirty="0"/>
              <a:t>This application using Clean Architecture with MVVM design </a:t>
            </a:r>
            <a:r>
              <a:rPr lang="en-US" dirty="0" smtClean="0"/>
              <a:t>pattern</a:t>
            </a:r>
            <a:r>
              <a:rPr lang="en-US" sz="1600" dirty="0" smtClean="0"/>
              <a:t> for the </a:t>
            </a:r>
            <a:r>
              <a:rPr lang="en-IN" dirty="0"/>
              <a:t>performance</a:t>
            </a:r>
            <a:r>
              <a:rPr lang="en-IN" dirty="0" smtClean="0"/>
              <a:t>, readability, maintainability, testability, scalability </a:t>
            </a:r>
            <a:r>
              <a:rPr lang="en-IN" dirty="0"/>
              <a:t>and </a:t>
            </a:r>
            <a:r>
              <a:rPr lang="en-IN" dirty="0" smtClean="0"/>
              <a:t>simplicity. Also this mobile application any third party library if there required.</a:t>
            </a:r>
            <a:endParaRPr lang="en-IN" dirty="0"/>
          </a:p>
          <a:p>
            <a:r>
              <a:rPr lang="en-US" sz="1600" dirty="0" smtClean="0"/>
              <a:t>  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4085261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021873" y="824318"/>
            <a:ext cx="8900161" cy="61246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 smtClean="0">
                <a:solidFill>
                  <a:schemeClr val="accent6">
                    <a:lumMod val="50000"/>
                  </a:schemeClr>
                </a:solidFill>
              </a:rPr>
              <a:t>Technology</a:t>
            </a:r>
            <a:endParaRPr lang="en-IN" sz="32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169" y="267945"/>
            <a:ext cx="2397621" cy="116884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021872" y="1733005"/>
            <a:ext cx="8900161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This is mobile application developed in Android native with kotlin language</a:t>
            </a:r>
            <a:r>
              <a:rPr lang="en-IN" dirty="0" smtClean="0"/>
              <a:t>. This application developed in Android Studio Hedgehog(IDE). This application run on Android 26 API and Above API Level. </a:t>
            </a:r>
            <a:r>
              <a:rPr lang="en-IN" dirty="0"/>
              <a:t>This application using </a:t>
            </a:r>
            <a:r>
              <a:rPr lang="en-IN" dirty="0" smtClean="0"/>
              <a:t> Android </a:t>
            </a:r>
            <a:r>
              <a:rPr lang="en-IN" dirty="0"/>
              <a:t>Jetpack Architecture components </a:t>
            </a:r>
            <a:r>
              <a:rPr lang="en-IN" dirty="0" smtClean="0"/>
              <a:t>like:Compose, LiveData,Lifecycle,Coroutines,RoomDataBase,HiltViewModel,navigation,dagger </a:t>
            </a:r>
            <a:r>
              <a:rPr lang="en-IN" dirty="0"/>
              <a:t>etc for the application performance,readability,maintainability</a:t>
            </a:r>
            <a:br>
              <a:rPr lang="en-IN" dirty="0"/>
            </a:br>
            <a:r>
              <a:rPr lang="en-IN" dirty="0"/>
              <a:t>testability,scalability and simplicity.</a:t>
            </a:r>
          </a:p>
          <a:p>
            <a:endParaRPr lang="en-IN" dirty="0"/>
          </a:p>
          <a:p>
            <a:r>
              <a:rPr lang="en-US" sz="1600" dirty="0" smtClean="0"/>
              <a:t>  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73139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3021873" y="824318"/>
            <a:ext cx="8900161" cy="61246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 smtClean="0">
                <a:solidFill>
                  <a:schemeClr val="accent6">
                    <a:lumMod val="50000"/>
                  </a:schemeClr>
                </a:solidFill>
              </a:rPr>
              <a:t>Functionality</a:t>
            </a:r>
            <a:endParaRPr lang="en-IN" sz="32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169" y="267945"/>
            <a:ext cx="2397621" cy="116884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3021873" y="1733005"/>
            <a:ext cx="8769534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application used public-</a:t>
            </a:r>
            <a:r>
              <a:rPr lang="en-US" dirty="0" err="1" smtClean="0"/>
              <a:t>api</a:t>
            </a:r>
            <a:r>
              <a:rPr lang="en-US" dirty="0" smtClean="0"/>
              <a:t>, public-</a:t>
            </a:r>
            <a:r>
              <a:rPr lang="en-US" dirty="0" err="1" smtClean="0"/>
              <a:t>api</a:t>
            </a:r>
            <a:r>
              <a:rPr lang="en-US" dirty="0" smtClean="0"/>
              <a:t> like:</a:t>
            </a:r>
          </a:p>
          <a:p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>
                <a:hlinkClick r:id="rId3"/>
              </a:rPr>
              <a:t>https://</a:t>
            </a:r>
            <a:r>
              <a:rPr lang="en-IN" dirty="0" smtClean="0">
                <a:hlinkClick r:id="rId3"/>
              </a:rPr>
              <a:t>potterapi-fedeperin.vercel.app/en/books</a:t>
            </a:r>
            <a:endParaRPr lang="en-IN" dirty="0" smtClean="0"/>
          </a:p>
          <a:p>
            <a:endParaRPr lang="en-US" dirty="0"/>
          </a:p>
          <a:p>
            <a:r>
              <a:rPr lang="en-US" dirty="0" smtClean="0"/>
              <a:t>According to above </a:t>
            </a:r>
            <a:r>
              <a:rPr lang="en-US" dirty="0" err="1" smtClean="0"/>
              <a:t>apis</a:t>
            </a:r>
            <a:r>
              <a:rPr lang="en-US" dirty="0" smtClean="0"/>
              <a:t> contain </a:t>
            </a:r>
            <a:r>
              <a:rPr lang="en-US" b="1" dirty="0"/>
              <a:t>H</a:t>
            </a:r>
            <a:r>
              <a:rPr lang="en-US" b="1" dirty="0" smtClean="0"/>
              <a:t>arry </a:t>
            </a:r>
            <a:r>
              <a:rPr lang="en-US" b="1" dirty="0"/>
              <a:t>P</a:t>
            </a:r>
            <a:r>
              <a:rPr lang="en-US" b="1" dirty="0" smtClean="0"/>
              <a:t>otter</a:t>
            </a:r>
            <a:r>
              <a:rPr lang="en-US" dirty="0" smtClean="0"/>
              <a:t> related </a:t>
            </a:r>
            <a:r>
              <a:rPr lang="en-US" dirty="0" err="1" smtClean="0"/>
              <a:t>data,so</a:t>
            </a:r>
            <a:r>
              <a:rPr lang="en-US" dirty="0" smtClean="0"/>
              <a:t> there apps functionality :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Books</a:t>
            </a:r>
            <a:endParaRPr lang="en-IN" dirty="0"/>
          </a:p>
          <a:p>
            <a:r>
              <a:rPr lang="en-US" sz="1600" dirty="0" smtClean="0"/>
              <a:t>  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5286781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63169" y="1756134"/>
            <a:ext cx="3359597" cy="61246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 smtClean="0">
                <a:solidFill>
                  <a:schemeClr val="accent6">
                    <a:lumMod val="50000"/>
                  </a:schemeClr>
                </a:solidFill>
              </a:rPr>
              <a:t>Splash Screen</a:t>
            </a:r>
            <a:endParaRPr lang="en-IN" sz="32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169" y="267945"/>
            <a:ext cx="2397621" cy="116884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63169" y="2687950"/>
            <a:ext cx="3683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screen shown application logo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2009" y="236415"/>
            <a:ext cx="3053362" cy="6374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021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263169" y="1756134"/>
            <a:ext cx="3359597" cy="61246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 smtClean="0">
                <a:solidFill>
                  <a:schemeClr val="accent6">
                    <a:lumMod val="50000"/>
                  </a:schemeClr>
                </a:solidFill>
              </a:rPr>
              <a:t>Books</a:t>
            </a:r>
            <a:endParaRPr lang="en-IN" sz="32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169" y="267945"/>
            <a:ext cx="2397621" cy="116884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63169" y="2687950"/>
            <a:ext cx="3683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Books page shown all list books related harry potter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0848" y="149469"/>
            <a:ext cx="3175496" cy="662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743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021873" y="824318"/>
            <a:ext cx="8900161" cy="61246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 smtClean="0">
                <a:solidFill>
                  <a:schemeClr val="accent6">
                    <a:lumMod val="50000"/>
                  </a:schemeClr>
                </a:solidFill>
              </a:rPr>
              <a:t>Unit Test</a:t>
            </a:r>
            <a:endParaRPr lang="en-IN" sz="32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169" y="267945"/>
            <a:ext cx="2397621" cy="116884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021872" y="1733005"/>
            <a:ext cx="89001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Unit Tests – For verifying a minimal unit of source code</a:t>
            </a:r>
            <a:r>
              <a:rPr lang="en-US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Integration Tests – For testing operations between different application modules.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0378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169" y="267945"/>
            <a:ext cx="2397621" cy="116884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9718" y="267944"/>
            <a:ext cx="9113859" cy="5101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2573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190</Words>
  <Application>Microsoft Office PowerPoint</Application>
  <PresentationFormat>Widescreen</PresentationFormat>
  <Paragraphs>34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Wingdings</vt:lpstr>
      <vt:lpstr>Office Theme</vt:lpstr>
      <vt:lpstr>LLoydsBankPOC</vt:lpstr>
      <vt:lpstr>Requirements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LLoydsBankTest</dc:title>
  <dc:creator>Kshama</dc:creator>
  <cp:lastModifiedBy>Kshama</cp:lastModifiedBy>
  <cp:revision>39</cp:revision>
  <dcterms:created xsi:type="dcterms:W3CDTF">2024-05-21T08:04:13Z</dcterms:created>
  <dcterms:modified xsi:type="dcterms:W3CDTF">2024-11-08T05:59:23Z</dcterms:modified>
</cp:coreProperties>
</file>