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70" r:id="rId9"/>
    <p:sldId id="271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BGPoc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70" y="295377"/>
            <a:ext cx="9202464" cy="50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1873" y="2090476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https://github.com/sachinsonvane/LBGPocWork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9" y="236415"/>
            <a:ext cx="3053362" cy="6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04" y="91914"/>
            <a:ext cx="3165160" cy="66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8" y="267944"/>
            <a:ext cx="9113859" cy="51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41</cp:revision>
  <dcterms:created xsi:type="dcterms:W3CDTF">2024-05-21T08:04:13Z</dcterms:created>
  <dcterms:modified xsi:type="dcterms:W3CDTF">2024-11-08T11:16:11Z</dcterms:modified>
</cp:coreProperties>
</file>