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6" r:id="rId8"/>
    <p:sldId id="270" r:id="rId9"/>
    <p:sldId id="271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BGPoc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LLoydsBankPOC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70" y="295377"/>
            <a:ext cx="9202464" cy="50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1873" y="2090476"/>
            <a:ext cx="80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https://github.com/sachinsonvane/LBGPocWork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43495" y="5545004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</a:t>
            </a:r>
            <a:r>
              <a:rPr lang="en-US" dirty="0"/>
              <a:t>This application using Clean Architecture with MVVM design </a:t>
            </a:r>
            <a:r>
              <a:rPr lang="en-US" dirty="0" smtClean="0"/>
              <a:t>pattern</a:t>
            </a:r>
            <a:r>
              <a:rPr lang="en-US" sz="1600" dirty="0" smtClean="0"/>
              <a:t>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r>
              <a:rPr lang="en-IN" dirty="0"/>
              <a:t>This application using </a:t>
            </a:r>
            <a:r>
              <a:rPr lang="en-IN" dirty="0" smtClean="0"/>
              <a:t> Android </a:t>
            </a:r>
            <a:r>
              <a:rPr lang="en-IN" dirty="0"/>
              <a:t>Jetpack Architecture components </a:t>
            </a:r>
            <a:r>
              <a:rPr lang="en-IN" dirty="0" smtClean="0"/>
              <a:t>like:Compose, </a:t>
            </a:r>
            <a:r>
              <a:rPr lang="en-IN" dirty="0" err="1" smtClean="0"/>
              <a:t>LiveData</a:t>
            </a:r>
            <a:r>
              <a:rPr lang="en-IN" dirty="0" smtClean="0"/>
              <a:t>, Lifecycle, </a:t>
            </a:r>
            <a:r>
              <a:rPr lang="en-IN" dirty="0" err="1" smtClean="0"/>
              <a:t>Coroutines</a:t>
            </a:r>
            <a:r>
              <a:rPr lang="en-IN" dirty="0" smtClean="0"/>
              <a:t>, </a:t>
            </a:r>
            <a:r>
              <a:rPr lang="en-IN" dirty="0" err="1" smtClean="0"/>
              <a:t>HiltViewModel</a:t>
            </a:r>
            <a:r>
              <a:rPr lang="en-IN" dirty="0" smtClean="0"/>
              <a:t>, navigation, dagger </a:t>
            </a:r>
            <a:r>
              <a:rPr lang="en-IN" dirty="0"/>
              <a:t>etc for the application performance,readability,maintainability</a:t>
            </a:r>
            <a:br>
              <a:rPr lang="en-IN" dirty="0"/>
            </a:br>
            <a:r>
              <a:rPr lang="en-IN" dirty="0"/>
              <a:t>testability,scalability and simplicity.</a:t>
            </a:r>
          </a:p>
          <a:p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9" y="236415"/>
            <a:ext cx="3053362" cy="63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04" y="91914"/>
            <a:ext cx="3165160" cy="66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8" y="267944"/>
            <a:ext cx="9113859" cy="51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LLoydsBankPOC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44</cp:revision>
  <dcterms:created xsi:type="dcterms:W3CDTF">2024-05-21T08:04:13Z</dcterms:created>
  <dcterms:modified xsi:type="dcterms:W3CDTF">2024-11-08T12:12:02Z</dcterms:modified>
</cp:coreProperties>
</file>