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LoydsBankAssig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tterapi-fedeperin.vercel.app/en/spells" TargetMode="External"/><Relationship Id="rId4" Type="http://schemas.openxmlformats.org/officeDocument/2006/relationships/hyperlink" Target="https://potterapi-fedeperin.vercel.app/es/characters?search=Weasle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85" y="267945"/>
            <a:ext cx="8642495" cy="48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62" y="267945"/>
            <a:ext cx="9047913" cy="50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0" y="2046514"/>
            <a:ext cx="80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https://github.com/sachinsonvane/LLoydsBankAssigment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potterapi-fedeperin.vercel.app/es/characters?search=Weasley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potterapi-fedeperin.vercel.app/en/spells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Weasley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Spells 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42" y="165466"/>
            <a:ext cx="3105538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04" y="214592"/>
            <a:ext cx="3091025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Weasley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Weasley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91" y="267945"/>
            <a:ext cx="3095196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6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Spells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Spells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37" y="267945"/>
            <a:ext cx="3128568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212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33</cp:revision>
  <dcterms:created xsi:type="dcterms:W3CDTF">2024-05-21T08:04:13Z</dcterms:created>
  <dcterms:modified xsi:type="dcterms:W3CDTF">2024-05-29T16:43:09Z</dcterms:modified>
</cp:coreProperties>
</file>