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3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4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03A8-6593-4510-8B84-316BDC98E3D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sonvane/LLoydsBankAssig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tterapi-fedeperin.vercel.app/en/boo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tterapi-fedeperin.vercel.app/en/spells" TargetMode="External"/><Relationship Id="rId4" Type="http://schemas.openxmlformats.org/officeDocument/2006/relationships/hyperlink" Target="https://potterapi-fedeperin.vercel.app/es/characters?search=Weasle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433" y="2182984"/>
            <a:ext cx="4284618" cy="844731"/>
          </a:xfrm>
        </p:spPr>
        <p:txBody>
          <a:bodyPr>
            <a:normAutofit/>
          </a:bodyPr>
          <a:lstStyle/>
          <a:p>
            <a:r>
              <a:rPr lang="en-IN" sz="3600" b="1" dirty="0" err="1" smtClean="0"/>
              <a:t>LLoydsBankPOC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1004" y="3181603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Mobile App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64775" y="3704823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1.0v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74918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Unit Tests – For verifying a minimal unit of source code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Integration Tests – For testing operations between different application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7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8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960" y="2046514"/>
            <a:ext cx="803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https://github.com/sachinsonvane/LLoydsBankAssigment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21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8" y="2890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</a:t>
            </a:r>
            <a:r>
              <a:rPr lang="en-US" sz="6000" dirty="0" smtClean="0"/>
              <a:t> You</a:t>
            </a:r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496" y="1921728"/>
            <a:ext cx="7158445" cy="61246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77839" y="1015909"/>
            <a:ext cx="1206139" cy="6124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Index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43495" y="2827547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43495" y="3733366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43495" y="4639185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integrated with public-</a:t>
            </a:r>
            <a:r>
              <a:rPr lang="en-US" sz="1600" dirty="0" err="1" smtClean="0"/>
              <a:t>api</a:t>
            </a:r>
            <a:r>
              <a:rPr lang="en-US" sz="1600" dirty="0" smtClean="0"/>
              <a:t>. This mobile app using </a:t>
            </a:r>
            <a:r>
              <a:rPr lang="en-US" dirty="0"/>
              <a:t>This application using Clean Architecture with MVVM design </a:t>
            </a:r>
            <a:r>
              <a:rPr lang="en-US" dirty="0" smtClean="0"/>
              <a:t>pattern</a:t>
            </a:r>
            <a:r>
              <a:rPr lang="en-US" sz="1600" dirty="0" smtClean="0"/>
              <a:t> for the </a:t>
            </a:r>
            <a:r>
              <a:rPr lang="en-IN" dirty="0"/>
              <a:t>performance</a:t>
            </a:r>
            <a:r>
              <a:rPr lang="en-IN" dirty="0" smtClean="0"/>
              <a:t>, readability, maintainability, testability, scalability </a:t>
            </a:r>
            <a:r>
              <a:rPr lang="en-IN" dirty="0"/>
              <a:t>and </a:t>
            </a:r>
            <a:r>
              <a:rPr lang="en-IN" dirty="0" smtClean="0"/>
              <a:t>simplicity. Also this mobile application any third party library if there required.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852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Technology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developed in Android native with kotlin language</a:t>
            </a:r>
            <a:r>
              <a:rPr lang="en-IN" dirty="0" smtClean="0"/>
              <a:t>. This application developed in Android Studio Hedgehog(IDE). This application run on Android 26 API and Above API Level. </a:t>
            </a:r>
            <a:r>
              <a:rPr lang="en-IN" dirty="0"/>
              <a:t>This application using </a:t>
            </a:r>
            <a:r>
              <a:rPr lang="en-IN" dirty="0" smtClean="0"/>
              <a:t> Android </a:t>
            </a:r>
            <a:r>
              <a:rPr lang="en-IN" dirty="0"/>
              <a:t>Jetpack Architecture components </a:t>
            </a:r>
            <a:r>
              <a:rPr lang="en-IN" dirty="0" smtClean="0"/>
              <a:t>like:Compose, LiveData,Lifecycle,Coroutines,RoomDataBase,HiltViewModel,navigation,dagger </a:t>
            </a:r>
            <a:r>
              <a:rPr lang="en-IN" dirty="0"/>
              <a:t>etc for the application performance,readability,maintainability</a:t>
            </a:r>
            <a:br>
              <a:rPr lang="en-IN" dirty="0"/>
            </a:br>
            <a:r>
              <a:rPr lang="en-IN" dirty="0"/>
              <a:t>testability,scalability and simplicity.</a:t>
            </a:r>
          </a:p>
          <a:p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13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21873" y="1733005"/>
            <a:ext cx="87695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application used public-</a:t>
            </a:r>
            <a:r>
              <a:rPr lang="en-US" dirty="0" err="1" smtClean="0"/>
              <a:t>api</a:t>
            </a:r>
            <a:r>
              <a:rPr lang="en-US" dirty="0" smtClean="0"/>
              <a:t>, public-</a:t>
            </a:r>
            <a:r>
              <a:rPr lang="en-US" dirty="0" err="1" smtClean="0"/>
              <a:t>api</a:t>
            </a:r>
            <a:r>
              <a:rPr lang="en-US" dirty="0" smtClean="0"/>
              <a:t> like: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potterapi-fedeperin.vercel.app/en/books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potterapi-fedeperin.vercel.app/es/characters?search=Weasley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potterapi-fedeperin.vercel.app/en/spells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According to above </a:t>
            </a:r>
            <a:r>
              <a:rPr lang="en-US" dirty="0" err="1" smtClean="0"/>
              <a:t>apis</a:t>
            </a:r>
            <a:r>
              <a:rPr lang="en-US" dirty="0" smtClean="0"/>
              <a:t> contain </a:t>
            </a:r>
            <a:r>
              <a:rPr lang="en-US" b="1" dirty="0"/>
              <a:t>H</a:t>
            </a:r>
            <a:r>
              <a:rPr lang="en-US" b="1" dirty="0" smtClean="0"/>
              <a:t>arry </a:t>
            </a:r>
            <a:r>
              <a:rPr lang="en-US" b="1" dirty="0"/>
              <a:t>P</a:t>
            </a:r>
            <a:r>
              <a:rPr lang="en-US" b="1" dirty="0" smtClean="0"/>
              <a:t>otter</a:t>
            </a:r>
            <a:r>
              <a:rPr lang="en-US" dirty="0" smtClean="0"/>
              <a:t> related </a:t>
            </a:r>
            <a:r>
              <a:rPr lang="en-US" dirty="0" err="1" smtClean="0"/>
              <a:t>data,so</a:t>
            </a:r>
            <a:r>
              <a:rPr lang="en-US" dirty="0" smtClean="0"/>
              <a:t> there apps functionality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Books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Weasley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Spells 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86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Splash Screen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screen shown application logo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42" y="165466"/>
            <a:ext cx="3105538" cy="64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Books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169" y="2687950"/>
            <a:ext cx="368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 page shown all list books related harry potter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04" y="214592"/>
            <a:ext cx="3091025" cy="64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Weasley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Weasley</a:t>
            </a:r>
            <a:r>
              <a:rPr lang="en-US" dirty="0" smtClean="0"/>
              <a:t> page shown related data.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91" y="267945"/>
            <a:ext cx="3095196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6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Spells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Spells</a:t>
            </a:r>
            <a:r>
              <a:rPr lang="en-US" dirty="0" smtClean="0"/>
              <a:t> page shown related data.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37" y="267945"/>
            <a:ext cx="3128568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7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208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LLoydsBankPOC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LLoydsBankTest</dc:title>
  <dc:creator>Kshama</dc:creator>
  <cp:lastModifiedBy>Kshama</cp:lastModifiedBy>
  <cp:revision>30</cp:revision>
  <dcterms:created xsi:type="dcterms:W3CDTF">2024-05-21T08:04:13Z</dcterms:created>
  <dcterms:modified xsi:type="dcterms:W3CDTF">2024-05-29T14:10:09Z</dcterms:modified>
</cp:coreProperties>
</file>